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2" r:id="rId5"/>
  </p:sldMasterIdLst>
  <p:notesMasterIdLst>
    <p:notesMasterId r:id="rId28"/>
  </p:notesMasterIdLst>
  <p:sldIdLst>
    <p:sldId id="300" r:id="rId6"/>
    <p:sldId id="305" r:id="rId7"/>
    <p:sldId id="2147473129" r:id="rId8"/>
    <p:sldId id="2147473114" r:id="rId9"/>
    <p:sldId id="308" r:id="rId10"/>
    <p:sldId id="487" r:id="rId11"/>
    <p:sldId id="2147473060" r:id="rId12"/>
    <p:sldId id="488" r:id="rId13"/>
    <p:sldId id="515" r:id="rId14"/>
    <p:sldId id="516" r:id="rId15"/>
    <p:sldId id="2147473061" r:id="rId16"/>
    <p:sldId id="2147473130" r:id="rId17"/>
    <p:sldId id="501" r:id="rId18"/>
    <p:sldId id="502" r:id="rId19"/>
    <p:sldId id="480" r:id="rId20"/>
    <p:sldId id="482" r:id="rId21"/>
    <p:sldId id="2147473132" r:id="rId22"/>
    <p:sldId id="481" r:id="rId23"/>
    <p:sldId id="2147473058" r:id="rId24"/>
    <p:sldId id="2147473062" r:id="rId25"/>
    <p:sldId id="2147473059" r:id="rId26"/>
    <p:sldId id="302" r:id="rId27"/>
  </p:sldIdLst>
  <p:sldSz cx="18288000" cy="10287000"/>
  <p:notesSz cx="6858000" cy="9144000"/>
  <p:embeddedFontLst>
    <p:embeddedFont>
      <p:font typeface="Open Sauce" panose="020B0604020202020204" charset="0"/>
      <p:regular r:id="rId29"/>
    </p:embeddedFont>
    <p:embeddedFont>
      <p:font typeface="Open Sauce Bold" panose="020B0604020202020204" charset="0"/>
      <p:regular r:id="rId30"/>
      <p:bold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7" userDrawn="1">
          <p15:clr>
            <a:srgbClr val="A4A3A4"/>
          </p15:clr>
        </p15:guide>
        <p15:guide id="2" pos="5216" userDrawn="1">
          <p15:clr>
            <a:srgbClr val="A4A3A4"/>
          </p15:clr>
        </p15:guide>
        <p15:guide id="4" orient="horz" pos="5825" userDrawn="1">
          <p15:clr>
            <a:srgbClr val="A4A3A4"/>
          </p15:clr>
        </p15:guide>
        <p15:guide id="5" pos="6962" userDrawn="1">
          <p15:clr>
            <a:srgbClr val="A4A3A4"/>
          </p15:clr>
        </p15:guide>
        <p15:guide id="6" orient="horz" pos="1176" userDrawn="1">
          <p15:clr>
            <a:srgbClr val="A4A3A4"/>
          </p15:clr>
        </p15:guide>
        <p15:guide id="7" orient="horz" pos="5009" userDrawn="1">
          <p15:clr>
            <a:srgbClr val="A4A3A4"/>
          </p15:clr>
        </p15:guide>
        <p15:guide id="8" pos="3469" userDrawn="1">
          <p15:clr>
            <a:srgbClr val="A4A3A4"/>
          </p15:clr>
        </p15:guide>
        <p15:guide id="9" pos="1095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63D347-47B2-9721-2DEC-491133934E67}" name="Lorena Lizarazo Umaña" initials="LL" userId="S::lLizarazo@compite.co::8a4efe4a-ba59-416b-9300-35b0b35b45ad" providerId="AD"/>
  <p188:author id="{29164954-843E-3A9D-7927-41E5329E0F71}" name="Yesica Fernandez Malo" initials="YM" userId="S::yfernandez@compite.co::a8f40276-a82e-4737-a3cb-8ca750934b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1BF"/>
    <a:srgbClr val="CD6886"/>
    <a:srgbClr val="AB0DE3"/>
    <a:srgbClr val="F3829E"/>
    <a:srgbClr val="4E63AE"/>
    <a:srgbClr val="CE6886"/>
    <a:srgbClr val="8FE329"/>
    <a:srgbClr val="939393"/>
    <a:srgbClr val="ECEC2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37" d="100"/>
          <a:sy n="37" d="100"/>
        </p:scale>
        <p:origin x="988" y="52"/>
      </p:cViewPr>
      <p:guideLst>
        <p:guide orient="horz" pos="677"/>
        <p:guide pos="5216"/>
        <p:guide orient="horz" pos="5825"/>
        <p:guide pos="6962"/>
        <p:guide orient="horz" pos="1176"/>
        <p:guide orient="horz" pos="5009"/>
        <p:guide pos="3469"/>
        <p:guide pos="10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Fernanda Maiguashca" userId="S::amaiguashca@compite.co::dad76740-8c55-4315-a108-392595cac8ca" providerId="AD" clId="Web-{A25C70CE-3754-1CBB-DB71-77C95338969E}"/>
    <pc:docChg chg="addSld delSld modSld sldOrd">
      <pc:chgData name="Ana Fernanda Maiguashca" userId="S::amaiguashca@compite.co::dad76740-8c55-4315-a108-392595cac8ca" providerId="AD" clId="Web-{A25C70CE-3754-1CBB-DB71-77C95338969E}" dt="2026-02-19T02:34:41.623" v="791"/>
      <pc:docMkLst>
        <pc:docMk/>
      </pc:docMkLst>
      <pc:sldChg chg="delSp modSp">
        <pc:chgData name="Ana Fernanda Maiguashca" userId="S::amaiguashca@compite.co::dad76740-8c55-4315-a108-392595cac8ca" providerId="AD" clId="Web-{A25C70CE-3754-1CBB-DB71-77C95338969E}" dt="2026-02-19T01:11:55.709" v="24" actId="1076"/>
        <pc:sldMkLst>
          <pc:docMk/>
          <pc:sldMk cId="3598661553" sldId="305"/>
        </pc:sldMkLst>
        <pc:spChg chg="mod">
          <ac:chgData name="Ana Fernanda Maiguashca" userId="S::amaiguashca@compite.co::dad76740-8c55-4315-a108-392595cac8ca" providerId="AD" clId="Web-{A25C70CE-3754-1CBB-DB71-77C95338969E}" dt="2026-02-19T01:11:55.709" v="24" actId="1076"/>
          <ac:spMkLst>
            <pc:docMk/>
            <pc:sldMk cId="3598661553" sldId="305"/>
            <ac:spMk id="2" creationId="{C2A7C3BA-D022-EB49-3432-1F22E9007E37}"/>
          </ac:spMkLst>
        </pc:spChg>
      </pc:sldChg>
      <pc:sldChg chg="modSp">
        <pc:chgData name="Ana Fernanda Maiguashca" userId="S::amaiguashca@compite.co::dad76740-8c55-4315-a108-392595cac8ca" providerId="AD" clId="Web-{A25C70CE-3754-1CBB-DB71-77C95338969E}" dt="2026-02-19T01:50:24.745" v="240" actId="20577"/>
        <pc:sldMkLst>
          <pc:docMk/>
          <pc:sldMk cId="424108629" sldId="487"/>
        </pc:sldMkLst>
        <pc:spChg chg="mod">
          <ac:chgData name="Ana Fernanda Maiguashca" userId="S::amaiguashca@compite.co::dad76740-8c55-4315-a108-392595cac8ca" providerId="AD" clId="Web-{A25C70CE-3754-1CBB-DB71-77C95338969E}" dt="2026-02-19T01:50:24.745" v="240" actId="20577"/>
          <ac:spMkLst>
            <pc:docMk/>
            <pc:sldMk cId="424108629" sldId="487"/>
            <ac:spMk id="42" creationId="{63B9167E-D8B1-3B46-B055-698E1E97F9E6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1:50:08.370" v="209" actId="20577"/>
          <ac:spMkLst>
            <pc:docMk/>
            <pc:sldMk cId="424108629" sldId="487"/>
            <ac:spMk id="47" creationId="{406F2AA2-8C4C-83F0-26DD-B0FC1105DE00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1:49:38.104" v="183" actId="20577"/>
          <ac:spMkLst>
            <pc:docMk/>
            <pc:sldMk cId="424108629" sldId="487"/>
            <ac:spMk id="51" creationId="{5D15C196-6F02-AAED-2C71-F201E21C48CB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1:47:05.211" v="132" actId="20577"/>
          <ac:spMkLst>
            <pc:docMk/>
            <pc:sldMk cId="424108629" sldId="487"/>
            <ac:spMk id="54" creationId="{6DB1A52E-BCAD-7C1E-41D3-5820DF2182CD}"/>
          </ac:spMkLst>
        </pc:spChg>
      </pc:sldChg>
      <pc:sldChg chg="modSp">
        <pc:chgData name="Ana Fernanda Maiguashca" userId="S::amaiguashca@compite.co::dad76740-8c55-4315-a108-392595cac8ca" providerId="AD" clId="Web-{A25C70CE-3754-1CBB-DB71-77C95338969E}" dt="2026-02-19T02:15:09.015" v="506" actId="1076"/>
        <pc:sldMkLst>
          <pc:docMk/>
          <pc:sldMk cId="1558493974" sldId="488"/>
        </pc:sldMkLst>
        <pc:spChg chg="mod">
          <ac:chgData name="Ana Fernanda Maiguashca" userId="S::amaiguashca@compite.co::dad76740-8c55-4315-a108-392595cac8ca" providerId="AD" clId="Web-{A25C70CE-3754-1CBB-DB71-77C95338969E}" dt="2026-02-19T02:15:09.015" v="506" actId="1076"/>
          <ac:spMkLst>
            <pc:docMk/>
            <pc:sldMk cId="1558493974" sldId="488"/>
            <ac:spMk id="98" creationId="{43B6D5FA-E222-A9C5-E913-42E74175D410}"/>
          </ac:spMkLst>
        </pc:spChg>
        <pc:grpChg chg="mod">
          <ac:chgData name="Ana Fernanda Maiguashca" userId="S::amaiguashca@compite.co::dad76740-8c55-4315-a108-392595cac8ca" providerId="AD" clId="Web-{A25C70CE-3754-1CBB-DB71-77C95338969E}" dt="2026-02-19T02:14:58.827" v="503" actId="1076"/>
          <ac:grpSpMkLst>
            <pc:docMk/>
            <pc:sldMk cId="1558493974" sldId="488"/>
            <ac:grpSpMk id="3" creationId="{164417FB-9FE1-EF64-70D5-AC24D46922F1}"/>
          </ac:grpSpMkLst>
        </pc:grpChg>
      </pc:sldChg>
      <pc:sldChg chg="addSp delSp modSp">
        <pc:chgData name="Ana Fernanda Maiguashca" userId="S::amaiguashca@compite.co::dad76740-8c55-4315-a108-392595cac8ca" providerId="AD" clId="Web-{A25C70CE-3754-1CBB-DB71-77C95338969E}" dt="2026-02-19T02:26:19.685" v="752"/>
        <pc:sldMkLst>
          <pc:docMk/>
          <pc:sldMk cId="3822264657" sldId="502"/>
        </pc:sldMkLst>
        <pc:spChg chg="mod">
          <ac:chgData name="Ana Fernanda Maiguashca" userId="S::amaiguashca@compite.co::dad76740-8c55-4315-a108-392595cac8ca" providerId="AD" clId="Web-{A25C70CE-3754-1CBB-DB71-77C95338969E}" dt="2026-02-19T02:24:29.715" v="710" actId="14100"/>
          <ac:spMkLst>
            <pc:docMk/>
            <pc:sldMk cId="3822264657" sldId="502"/>
            <ac:spMk id="28" creationId="{A0E4170B-8AD4-C4A9-3440-7048CCAC9917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26:00.873" v="743" actId="20577"/>
          <ac:spMkLst>
            <pc:docMk/>
            <pc:sldMk cId="3822264657" sldId="502"/>
            <ac:spMk id="92" creationId="{C454772F-90B6-C9FE-2CF4-A16984E7541E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26:10.263" v="751" actId="20577"/>
          <ac:spMkLst>
            <pc:docMk/>
            <pc:sldMk cId="3822264657" sldId="502"/>
            <ac:spMk id="95" creationId="{7F28C29F-C8B6-FA90-9D86-C4E6DDDF1F9E}"/>
          </ac:spMkLst>
        </pc:spChg>
        <pc:picChg chg="add mod">
          <ac:chgData name="Ana Fernanda Maiguashca" userId="S::amaiguashca@compite.co::dad76740-8c55-4315-a108-392595cac8ca" providerId="AD" clId="Web-{A25C70CE-3754-1CBB-DB71-77C95338969E}" dt="2026-02-19T02:25:11.419" v="716"/>
          <ac:picMkLst>
            <pc:docMk/>
            <pc:sldMk cId="3822264657" sldId="502"/>
            <ac:picMk id="3" creationId="{984FEF55-FEBC-5EC2-79FA-976DE0F034F6}"/>
          </ac:picMkLst>
        </pc:picChg>
      </pc:sldChg>
      <pc:sldChg chg="modSp">
        <pc:chgData name="Ana Fernanda Maiguashca" userId="S::amaiguashca@compite.co::dad76740-8c55-4315-a108-392595cac8ca" providerId="AD" clId="Web-{A25C70CE-3754-1CBB-DB71-77C95338969E}" dt="2026-02-19T02:21:38.354" v="694" actId="20577"/>
        <pc:sldMkLst>
          <pc:docMk/>
          <pc:sldMk cId="4265243519" sldId="516"/>
        </pc:sldMkLst>
        <pc:spChg chg="mod">
          <ac:chgData name="Ana Fernanda Maiguashca" userId="S::amaiguashca@compite.co::dad76740-8c55-4315-a108-392595cac8ca" providerId="AD" clId="Web-{A25C70CE-3754-1CBB-DB71-77C95338969E}" dt="2026-02-19T02:21:38.354" v="694" actId="20577"/>
          <ac:spMkLst>
            <pc:docMk/>
            <pc:sldMk cId="4265243519" sldId="516"/>
            <ac:spMk id="26" creationId="{7751E667-0C95-DAE7-DA70-8C49D0D464D1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17:44.818" v="526" actId="20577"/>
          <ac:spMkLst>
            <pc:docMk/>
            <pc:sldMk cId="4265243519" sldId="516"/>
            <ac:spMk id="39" creationId="{48651CFF-C2B9-CDBD-BFD5-679B3B411230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20:06.039" v="652" actId="20577"/>
          <ac:spMkLst>
            <pc:docMk/>
            <pc:sldMk cId="4265243519" sldId="516"/>
            <ac:spMk id="53" creationId="{06FA335E-E28D-50CD-D6FA-F7E02C2EA2C9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19:08.820" v="610" actId="20577"/>
          <ac:spMkLst>
            <pc:docMk/>
            <pc:sldMk cId="4265243519" sldId="516"/>
            <ac:spMk id="54" creationId="{6959C3E8-6654-92FE-62EC-8D6E1CFEB459}"/>
          </ac:spMkLst>
        </pc:spChg>
        <pc:grpChg chg="mod">
          <ac:chgData name="Ana Fernanda Maiguashca" userId="S::amaiguashca@compite.co::dad76740-8c55-4315-a108-392595cac8ca" providerId="AD" clId="Web-{A25C70CE-3754-1CBB-DB71-77C95338969E}" dt="2026-02-19T02:20:32.462" v="684" actId="1076"/>
          <ac:grpSpMkLst>
            <pc:docMk/>
            <pc:sldMk cId="4265243519" sldId="516"/>
            <ac:grpSpMk id="14" creationId="{70CB0BF8-B44D-2A85-75EE-C7788530A027}"/>
          </ac:grpSpMkLst>
        </pc:grpChg>
        <pc:grpChg chg="mod">
          <ac:chgData name="Ana Fernanda Maiguashca" userId="S::amaiguashca@compite.co::dad76740-8c55-4315-a108-392595cac8ca" providerId="AD" clId="Web-{A25C70CE-3754-1CBB-DB71-77C95338969E}" dt="2026-02-19T02:18:36.772" v="563" actId="1076"/>
          <ac:grpSpMkLst>
            <pc:docMk/>
            <pc:sldMk cId="4265243519" sldId="516"/>
            <ac:grpSpMk id="27" creationId="{7F7800C6-481D-3A9C-E9ED-08141D7D9875}"/>
          </ac:grpSpMkLst>
        </pc:grpChg>
        <pc:picChg chg="mod">
          <ac:chgData name="Ana Fernanda Maiguashca" userId="S::amaiguashca@compite.co::dad76740-8c55-4315-a108-392595cac8ca" providerId="AD" clId="Web-{A25C70CE-3754-1CBB-DB71-77C95338969E}" dt="2026-02-19T02:18:41.335" v="564" actId="1076"/>
          <ac:picMkLst>
            <pc:docMk/>
            <pc:sldMk cId="4265243519" sldId="516"/>
            <ac:picMk id="37" creationId="{810CEAC6-2AA3-04AD-0D10-D9046308E098}"/>
          </ac:picMkLst>
        </pc:picChg>
        <pc:picChg chg="mod">
          <ac:chgData name="Ana Fernanda Maiguashca" userId="S::amaiguashca@compite.co::dad76740-8c55-4315-a108-392595cac8ca" providerId="AD" clId="Web-{A25C70CE-3754-1CBB-DB71-77C95338969E}" dt="2026-02-19T02:18:45.303" v="565" actId="1076"/>
          <ac:picMkLst>
            <pc:docMk/>
            <pc:sldMk cId="4265243519" sldId="516"/>
            <ac:picMk id="51" creationId="{676E3736-F2B8-6C32-6D96-D84E6FBAEF0D}"/>
          </ac:picMkLst>
        </pc:picChg>
      </pc:sldChg>
      <pc:sldChg chg="modSp">
        <pc:chgData name="Ana Fernanda Maiguashca" userId="S::amaiguashca@compite.co::dad76740-8c55-4315-a108-392595cac8ca" providerId="AD" clId="Web-{A25C70CE-3754-1CBB-DB71-77C95338969E}" dt="2026-02-19T02:34:41.623" v="791"/>
        <pc:sldMkLst>
          <pc:docMk/>
          <pc:sldMk cId="1859285244" sldId="2147473059"/>
        </pc:sldMkLst>
        <pc:spChg chg="mod">
          <ac:chgData name="Ana Fernanda Maiguashca" userId="S::amaiguashca@compite.co::dad76740-8c55-4315-a108-392595cac8ca" providerId="AD" clId="Web-{A25C70CE-3754-1CBB-DB71-77C95338969E}" dt="2026-02-19T02:34:04.778" v="786" actId="20577"/>
          <ac:spMkLst>
            <pc:docMk/>
            <pc:sldMk cId="1859285244" sldId="2147473059"/>
            <ac:spMk id="31" creationId="{929FB69B-CE92-C0A1-654A-804023E25968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34:10.622" v="787" actId="20577"/>
          <ac:spMkLst>
            <pc:docMk/>
            <pc:sldMk cId="1859285244" sldId="2147473059"/>
            <ac:spMk id="32" creationId="{DE127A7F-699F-3B13-8746-A0889D5E45B0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34:15.106" v="788" actId="20577"/>
          <ac:spMkLst>
            <pc:docMk/>
            <pc:sldMk cId="1859285244" sldId="2147473059"/>
            <ac:spMk id="33" creationId="{82E06AAD-B8BA-C768-F171-DCC586699309}"/>
          </ac:spMkLst>
        </pc:spChg>
        <pc:picChg chg="mod">
          <ac:chgData name="Ana Fernanda Maiguashca" userId="S::amaiguashca@compite.co::dad76740-8c55-4315-a108-392595cac8ca" providerId="AD" clId="Web-{A25C70CE-3754-1CBB-DB71-77C95338969E}" dt="2026-02-19T02:34:27.997" v="789"/>
          <ac:picMkLst>
            <pc:docMk/>
            <pc:sldMk cId="1859285244" sldId="2147473059"/>
            <ac:picMk id="3" creationId="{FF62FBFE-938C-706A-6074-2D9D917FEE3E}"/>
          </ac:picMkLst>
        </pc:picChg>
        <pc:picChg chg="mod">
          <ac:chgData name="Ana Fernanda Maiguashca" userId="S::amaiguashca@compite.co::dad76740-8c55-4315-a108-392595cac8ca" providerId="AD" clId="Web-{A25C70CE-3754-1CBB-DB71-77C95338969E}" dt="2026-02-19T02:34:34.201" v="790"/>
          <ac:picMkLst>
            <pc:docMk/>
            <pc:sldMk cId="1859285244" sldId="2147473059"/>
            <ac:picMk id="4" creationId="{4B520536-EA49-2A23-86B1-584E54DF682E}"/>
          </ac:picMkLst>
        </pc:picChg>
        <pc:picChg chg="mod">
          <ac:chgData name="Ana Fernanda Maiguashca" userId="S::amaiguashca@compite.co::dad76740-8c55-4315-a108-392595cac8ca" providerId="AD" clId="Web-{A25C70CE-3754-1CBB-DB71-77C95338969E}" dt="2026-02-19T02:34:41.623" v="791"/>
          <ac:picMkLst>
            <pc:docMk/>
            <pc:sldMk cId="1859285244" sldId="2147473059"/>
            <ac:picMk id="6" creationId="{6AE659D3-AD4A-0A53-033C-1C4F3562CA2D}"/>
          </ac:picMkLst>
        </pc:picChg>
      </pc:sldChg>
      <pc:sldChg chg="addSp delSp modSp">
        <pc:chgData name="Ana Fernanda Maiguashca" userId="S::amaiguashca@compite.co::dad76740-8c55-4315-a108-392595cac8ca" providerId="AD" clId="Web-{A25C70CE-3754-1CBB-DB71-77C95338969E}" dt="2026-02-19T02:14:23.341" v="461"/>
        <pc:sldMkLst>
          <pc:docMk/>
          <pc:sldMk cId="3893341246" sldId="2147473060"/>
        </pc:sldMkLst>
        <pc:spChg chg="mod topLvl">
          <ac:chgData name="Ana Fernanda Maiguashca" userId="S::amaiguashca@compite.co::dad76740-8c55-4315-a108-392595cac8ca" providerId="AD" clId="Web-{A25C70CE-3754-1CBB-DB71-77C95338969E}" dt="2026-02-19T02:12:30.100" v="410" actId="14100"/>
          <ac:spMkLst>
            <pc:docMk/>
            <pc:sldMk cId="3893341246" sldId="2147473060"/>
            <ac:spMk id="4" creationId="{132624E8-0F9E-B32F-BB3C-E8A65774A64C}"/>
          </ac:spMkLst>
        </pc:spChg>
        <pc:spChg chg="mod topLvl">
          <ac:chgData name="Ana Fernanda Maiguashca" userId="S::amaiguashca@compite.co::dad76740-8c55-4315-a108-392595cac8ca" providerId="AD" clId="Web-{A25C70CE-3754-1CBB-DB71-77C95338969E}" dt="2026-02-19T02:13:53.277" v="458"/>
          <ac:spMkLst>
            <pc:docMk/>
            <pc:sldMk cId="3893341246" sldId="2147473060"/>
            <ac:spMk id="13" creationId="{C0EAA77A-0977-6106-9CA4-B99D663810B6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11:18.678" v="397" actId="1076"/>
          <ac:spMkLst>
            <pc:docMk/>
            <pc:sldMk cId="3893341246" sldId="2147473060"/>
            <ac:spMk id="23" creationId="{C954A0D2-89B5-D776-6BB4-07274ABF4D8A}"/>
          </ac:spMkLst>
        </pc:spChg>
        <pc:spChg chg="mod">
          <ac:chgData name="Ana Fernanda Maiguashca" userId="S::amaiguashca@compite.co::dad76740-8c55-4315-a108-392595cac8ca" providerId="AD" clId="Web-{A25C70CE-3754-1CBB-DB71-77C95338969E}" dt="2026-02-19T02:11:51.397" v="403" actId="20577"/>
          <ac:spMkLst>
            <pc:docMk/>
            <pc:sldMk cId="3893341246" sldId="2147473060"/>
            <ac:spMk id="27" creationId="{2E553804-CE80-1B42-3C58-DEA71E1A137C}"/>
          </ac:spMkLst>
        </pc:spChg>
        <pc:grpChg chg="mod">
          <ac:chgData name="Ana Fernanda Maiguashca" userId="S::amaiguashca@compite.co::dad76740-8c55-4315-a108-392595cac8ca" providerId="AD" clId="Web-{A25C70CE-3754-1CBB-DB71-77C95338969E}" dt="2026-02-19T02:11:39.397" v="401" actId="1076"/>
          <ac:grpSpMkLst>
            <pc:docMk/>
            <pc:sldMk cId="3893341246" sldId="2147473060"/>
            <ac:grpSpMk id="36" creationId="{3416606F-9876-B8D3-0EEA-B783FC1A0B0A}"/>
          </ac:grpSpMkLst>
        </pc:grpChg>
        <pc:grpChg chg="mod">
          <ac:chgData name="Ana Fernanda Maiguashca" userId="S::amaiguashca@compite.co::dad76740-8c55-4315-a108-392595cac8ca" providerId="AD" clId="Web-{A25C70CE-3754-1CBB-DB71-77C95338969E}" dt="2026-02-19T02:12:01.210" v="404" actId="1076"/>
          <ac:grpSpMkLst>
            <pc:docMk/>
            <pc:sldMk cId="3893341246" sldId="2147473060"/>
            <ac:grpSpMk id="37" creationId="{73DD6E2C-9E1A-E531-B653-133235033176}"/>
          </ac:grpSpMkLst>
        </pc:grpChg>
        <pc:grpChg chg="mod">
          <ac:chgData name="Ana Fernanda Maiguashca" userId="S::amaiguashca@compite.co::dad76740-8c55-4315-a108-392595cac8ca" providerId="AD" clId="Web-{A25C70CE-3754-1CBB-DB71-77C95338969E}" dt="2026-02-19T02:11:25.162" v="398" actId="1076"/>
          <ac:grpSpMkLst>
            <pc:docMk/>
            <pc:sldMk cId="3893341246" sldId="2147473060"/>
            <ac:grpSpMk id="38" creationId="{CA43F254-EC52-3E58-2CE0-6281A8BA48FD}"/>
          </ac:grpSpMkLst>
        </pc:grpChg>
        <pc:picChg chg="add mod">
          <ac:chgData name="Ana Fernanda Maiguashca" userId="S::amaiguashca@compite.co::dad76740-8c55-4315-a108-392595cac8ca" providerId="AD" clId="Web-{A25C70CE-3754-1CBB-DB71-77C95338969E}" dt="2026-02-19T02:12:41.929" v="411" actId="1076"/>
          <ac:picMkLst>
            <pc:docMk/>
            <pc:sldMk cId="3893341246" sldId="2147473060"/>
            <ac:picMk id="7" creationId="{9D4D6FF0-AB5D-B6AD-7C47-E0376B52D848}"/>
          </ac:picMkLst>
        </pc:picChg>
        <pc:picChg chg="add mod">
          <ac:chgData name="Ana Fernanda Maiguashca" userId="S::amaiguashca@compite.co::dad76740-8c55-4315-a108-392595cac8ca" providerId="AD" clId="Web-{A25C70CE-3754-1CBB-DB71-77C95338969E}" dt="2026-02-19T02:14:23.341" v="461"/>
          <ac:picMkLst>
            <pc:docMk/>
            <pc:sldMk cId="3893341246" sldId="2147473060"/>
            <ac:picMk id="15" creationId="{E93A98A8-0433-50D8-F2F5-EF79CF14A465}"/>
          </ac:picMkLst>
        </pc:picChg>
      </pc:sldChg>
      <pc:sldChg chg="modSp">
        <pc:chgData name="Ana Fernanda Maiguashca" userId="S::amaiguashca@compite.co::dad76740-8c55-4315-a108-392595cac8ca" providerId="AD" clId="Web-{A25C70CE-3754-1CBB-DB71-77C95338969E}" dt="2026-02-19T01:23:37.457" v="52" actId="20577"/>
        <pc:sldMkLst>
          <pc:docMk/>
          <pc:sldMk cId="1507534947" sldId="2147473114"/>
        </pc:sldMkLst>
        <pc:spChg chg="mod">
          <ac:chgData name="Ana Fernanda Maiguashca" userId="S::amaiguashca@compite.co::dad76740-8c55-4315-a108-392595cac8ca" providerId="AD" clId="Web-{A25C70CE-3754-1CBB-DB71-77C95338969E}" dt="2026-02-19T01:23:37.457" v="52" actId="20577"/>
          <ac:spMkLst>
            <pc:docMk/>
            <pc:sldMk cId="1507534947" sldId="2147473114"/>
            <ac:spMk id="9" creationId="{63B37279-FC82-6FB2-973C-E6107CB4896D}"/>
          </ac:spMkLst>
        </pc:spChg>
      </pc:sldChg>
      <pc:sldChg chg="modSp">
        <pc:chgData name="Ana Fernanda Maiguashca" userId="S::amaiguashca@compite.co::dad76740-8c55-4315-a108-392595cac8ca" providerId="AD" clId="Web-{A25C70CE-3754-1CBB-DB71-77C95338969E}" dt="2026-02-19T01:23:20.754" v="46" actId="1076"/>
        <pc:sldMkLst>
          <pc:docMk/>
          <pc:sldMk cId="3117090266" sldId="2147473129"/>
        </pc:sldMkLst>
        <pc:spChg chg="mod">
          <ac:chgData name="Ana Fernanda Maiguashca" userId="S::amaiguashca@compite.co::dad76740-8c55-4315-a108-392595cac8ca" providerId="AD" clId="Web-{A25C70CE-3754-1CBB-DB71-77C95338969E}" dt="2026-02-19T01:23:20.754" v="46" actId="1076"/>
          <ac:spMkLst>
            <pc:docMk/>
            <pc:sldMk cId="3117090266" sldId="2147473129"/>
            <ac:spMk id="4" creationId="{B371F9BC-25CB-B8EC-F638-66965BD24DFB}"/>
          </ac:spMkLst>
        </pc:spChg>
        <pc:grpChg chg="mod">
          <ac:chgData name="Ana Fernanda Maiguashca" userId="S::amaiguashca@compite.co::dad76740-8c55-4315-a108-392595cac8ca" providerId="AD" clId="Web-{A25C70CE-3754-1CBB-DB71-77C95338969E}" dt="2026-02-19T01:23:04.940" v="41" actId="14100"/>
          <ac:grpSpMkLst>
            <pc:docMk/>
            <pc:sldMk cId="3117090266" sldId="2147473129"/>
            <ac:grpSpMk id="5" creationId="{4BDF6EE8-866C-8E8B-F481-5CC00719AEAA}"/>
          </ac:grpSpMkLst>
        </pc:grpChg>
      </pc:sldChg>
      <pc:sldChg chg="addSp delSp modSp add del ord">
        <pc:chgData name="Ana Fernanda Maiguashca" userId="S::amaiguashca@compite.co::dad76740-8c55-4315-a108-392595cac8ca" providerId="AD" clId="Web-{A25C70CE-3754-1CBB-DB71-77C95338969E}" dt="2026-02-19T02:31:48.413" v="773"/>
        <pc:sldMkLst>
          <pc:docMk/>
          <pc:sldMk cId="771031374" sldId="2147473130"/>
        </pc:sldMkLst>
      </pc:sldChg>
    </pc:docChg>
  </pc:docChgLst>
  <pc:docChgLst>
    <pc:chgData name="Sebastian Trujillo" userId="96016c62-82f7-465d-a5ed-41a764afafc7" providerId="ADAL" clId="{B662B1BC-C34A-4520-BC3F-A978C6F4581B}"/>
    <pc:docChg chg="undo custSel addSld delSld">
      <pc:chgData name="Sebastian Trujillo" userId="96016c62-82f7-465d-a5ed-41a764afafc7" providerId="ADAL" clId="{B662B1BC-C34A-4520-BC3F-A978C6F4581B}" dt="2026-02-20T22:22:22.162" v="1" actId="2696"/>
      <pc:docMkLst>
        <pc:docMk/>
      </pc:docMkLst>
      <pc:sldChg chg="add del">
        <pc:chgData name="Sebastian Trujillo" userId="96016c62-82f7-465d-a5ed-41a764afafc7" providerId="ADAL" clId="{B662B1BC-C34A-4520-BC3F-A978C6F4581B}" dt="2026-02-20T22:22:22.162" v="1" actId="2696"/>
        <pc:sldMkLst>
          <pc:docMk/>
          <pc:sldMk cId="771031374" sldId="2147473130"/>
        </pc:sldMkLst>
      </pc:sldChg>
    </pc:docChg>
  </pc:docChgLst>
  <pc:docChgLst>
    <pc:chgData name="Fabian Bernal Lopez" userId="a2b67318-d2f6-4283-843a-aa662118e1da" providerId="ADAL" clId="{54C19863-9136-493B-B90C-BDDD4A3F8099}"/>
    <pc:docChg chg="undo custSel addSld delSld modSld sldOrd delMainMaster">
      <pc:chgData name="Fabian Bernal Lopez" userId="a2b67318-d2f6-4283-843a-aa662118e1da" providerId="ADAL" clId="{54C19863-9136-493B-B90C-BDDD4A3F8099}" dt="2026-02-24T17:12:36.652" v="1830" actId="20577"/>
      <pc:docMkLst>
        <pc:docMk/>
      </pc:docMkLst>
      <pc:sldChg chg="addSp delSp modSp mod">
        <pc:chgData name="Fabian Bernal Lopez" userId="a2b67318-d2f6-4283-843a-aa662118e1da" providerId="ADAL" clId="{54C19863-9136-493B-B90C-BDDD4A3F8099}" dt="2026-02-09T18:15:47.850" v="371" actId="14100"/>
        <pc:sldMkLst>
          <pc:docMk/>
          <pc:sldMk cId="0" sldId="300"/>
        </pc:sldMkLst>
        <pc:spChg chg="add mod">
          <ac:chgData name="Fabian Bernal Lopez" userId="a2b67318-d2f6-4283-843a-aa662118e1da" providerId="ADAL" clId="{54C19863-9136-493B-B90C-BDDD4A3F8099}" dt="2026-02-09T18:15:12.877" v="362" actId="1076"/>
          <ac:spMkLst>
            <pc:docMk/>
            <pc:sldMk cId="0" sldId="300"/>
            <ac:spMk id="2" creationId="{1F009478-EEF8-0BB1-A414-BCBB1124DC97}"/>
          </ac:spMkLst>
        </pc:spChg>
        <pc:spChg chg="add mod">
          <ac:chgData name="Fabian Bernal Lopez" userId="a2b67318-d2f6-4283-843a-aa662118e1da" providerId="ADAL" clId="{54C19863-9136-493B-B90C-BDDD4A3F8099}" dt="2026-02-09T18:15:12.877" v="362" actId="1076"/>
          <ac:spMkLst>
            <pc:docMk/>
            <pc:sldMk cId="0" sldId="300"/>
            <ac:spMk id="5" creationId="{AA05A4A2-B48C-81FF-7BE9-F17B01714462}"/>
          </ac:spMkLst>
        </pc:spChg>
        <pc:spChg chg="add mod">
          <ac:chgData name="Fabian Bernal Lopez" userId="a2b67318-d2f6-4283-843a-aa662118e1da" providerId="ADAL" clId="{54C19863-9136-493B-B90C-BDDD4A3F8099}" dt="2026-02-09T18:15:47.850" v="371" actId="14100"/>
          <ac:spMkLst>
            <pc:docMk/>
            <pc:sldMk cId="0" sldId="300"/>
            <ac:spMk id="6" creationId="{BD0E7C20-9A87-997F-18ED-C105BA0F1056}"/>
          </ac:spMkLst>
        </pc:spChg>
      </pc:sldChg>
      <pc:sldChg chg="add">
        <pc:chgData name="Fabian Bernal Lopez" userId="a2b67318-d2f6-4283-843a-aa662118e1da" providerId="ADAL" clId="{54C19863-9136-493B-B90C-BDDD4A3F8099}" dt="2026-02-16T19:35:07.790" v="398"/>
        <pc:sldMkLst>
          <pc:docMk/>
          <pc:sldMk cId="3598661553" sldId="305"/>
        </pc:sldMkLst>
      </pc:sldChg>
      <pc:sldChg chg="modSp mod ord">
        <pc:chgData name="Fabian Bernal Lopez" userId="a2b67318-d2f6-4283-843a-aa662118e1da" providerId="ADAL" clId="{54C19863-9136-493B-B90C-BDDD4A3F8099}" dt="2026-02-16T19:38:34.180" v="436"/>
        <pc:sldMkLst>
          <pc:docMk/>
          <pc:sldMk cId="0" sldId="308"/>
        </pc:sldMkLst>
        <pc:spChg chg="mod">
          <ac:chgData name="Fabian Bernal Lopez" userId="a2b67318-d2f6-4283-843a-aa662118e1da" providerId="ADAL" clId="{54C19863-9136-493B-B90C-BDDD4A3F8099}" dt="2026-02-09T18:14:36.678" v="359"/>
          <ac:spMkLst>
            <pc:docMk/>
            <pc:sldMk cId="0" sldId="308"/>
            <ac:spMk id="27" creationId="{00000000-0000-0000-0000-000000000000}"/>
          </ac:spMkLst>
        </pc:spChg>
      </pc:sldChg>
      <pc:sldChg chg="delSp modSp add mod modClrScheme chgLayout">
        <pc:chgData name="Fabian Bernal Lopez" userId="a2b67318-d2f6-4283-843a-aa662118e1da" providerId="ADAL" clId="{54C19863-9136-493B-B90C-BDDD4A3F8099}" dt="2026-02-16T19:55:54.271" v="806" actId="207"/>
        <pc:sldMkLst>
          <pc:docMk/>
          <pc:sldMk cId="3005811559" sldId="480"/>
        </pc:sldMkLst>
        <pc:spChg chg="mod">
          <ac:chgData name="Fabian Bernal Lopez" userId="a2b67318-d2f6-4283-843a-aa662118e1da" providerId="ADAL" clId="{54C19863-9136-493B-B90C-BDDD4A3F8099}" dt="2026-02-16T19:55:47.009" v="804" actId="207"/>
          <ac:spMkLst>
            <pc:docMk/>
            <pc:sldMk cId="3005811559" sldId="480"/>
            <ac:spMk id="10" creationId="{0E12E40C-1D22-2DBE-9739-906F4AC13E2C}"/>
          </ac:spMkLst>
        </pc:spChg>
        <pc:spChg chg="mod">
          <ac:chgData name="Fabian Bernal Lopez" userId="a2b67318-d2f6-4283-843a-aa662118e1da" providerId="ADAL" clId="{54C19863-9136-493B-B90C-BDDD4A3F8099}" dt="2026-02-16T19:54:57.518" v="797" actId="403"/>
          <ac:spMkLst>
            <pc:docMk/>
            <pc:sldMk cId="3005811559" sldId="480"/>
            <ac:spMk id="13" creationId="{09ECD30B-9C89-6018-A864-D28080A97617}"/>
          </ac:spMkLst>
        </pc:spChg>
        <pc:spChg chg="mod">
          <ac:chgData name="Fabian Bernal Lopez" userId="a2b67318-d2f6-4283-843a-aa662118e1da" providerId="ADAL" clId="{54C19863-9136-493B-B90C-BDDD4A3F8099}" dt="2026-02-16T19:55:01.963" v="798" actId="403"/>
          <ac:spMkLst>
            <pc:docMk/>
            <pc:sldMk cId="3005811559" sldId="480"/>
            <ac:spMk id="14" creationId="{1AA67A95-DA1D-035F-D847-8A450AA7CA52}"/>
          </ac:spMkLst>
        </pc:spChg>
        <pc:spChg chg="mod">
          <ac:chgData name="Fabian Bernal Lopez" userId="a2b67318-d2f6-4283-843a-aa662118e1da" providerId="ADAL" clId="{54C19863-9136-493B-B90C-BDDD4A3F8099}" dt="2026-02-16T19:55:15.319" v="800" actId="403"/>
          <ac:spMkLst>
            <pc:docMk/>
            <pc:sldMk cId="3005811559" sldId="480"/>
            <ac:spMk id="21" creationId="{3EA8CD17-C056-36AE-31A6-A5D6562F06D2}"/>
          </ac:spMkLst>
        </pc:spChg>
        <pc:spChg chg="mod">
          <ac:chgData name="Fabian Bernal Lopez" userId="a2b67318-d2f6-4283-843a-aa662118e1da" providerId="ADAL" clId="{54C19863-9136-493B-B90C-BDDD4A3F8099}" dt="2026-02-16T19:55:15.319" v="800" actId="403"/>
          <ac:spMkLst>
            <pc:docMk/>
            <pc:sldMk cId="3005811559" sldId="480"/>
            <ac:spMk id="22" creationId="{8C8B4264-C1D4-8D5E-E619-F54247058E04}"/>
          </ac:spMkLst>
        </pc:spChg>
        <pc:spChg chg="mod">
          <ac:chgData name="Fabian Bernal Lopez" userId="a2b67318-d2f6-4283-843a-aa662118e1da" providerId="ADAL" clId="{54C19863-9136-493B-B90C-BDDD4A3F8099}" dt="2026-02-16T19:55:15.319" v="800" actId="403"/>
          <ac:spMkLst>
            <pc:docMk/>
            <pc:sldMk cId="3005811559" sldId="480"/>
            <ac:spMk id="24" creationId="{9BC40BBA-422C-DEF1-9EC3-C604ED772A1C}"/>
          </ac:spMkLst>
        </pc:spChg>
        <pc:spChg chg="mod">
          <ac:chgData name="Fabian Bernal Lopez" userId="a2b67318-d2f6-4283-843a-aa662118e1da" providerId="ADAL" clId="{54C19863-9136-493B-B90C-BDDD4A3F8099}" dt="2026-02-16T19:55:54.271" v="806" actId="207"/>
          <ac:spMkLst>
            <pc:docMk/>
            <pc:sldMk cId="3005811559" sldId="480"/>
            <ac:spMk id="38" creationId="{65FA5C98-6712-5544-4A24-FBF80064A62F}"/>
          </ac:spMkLst>
        </pc:spChg>
        <pc:grpChg chg="mod">
          <ac:chgData name="Fabian Bernal Lopez" userId="a2b67318-d2f6-4283-843a-aa662118e1da" providerId="ADAL" clId="{54C19863-9136-493B-B90C-BDDD4A3F8099}" dt="2026-02-16T19:55:14.274" v="799" actId="1076"/>
          <ac:grpSpMkLst>
            <pc:docMk/>
            <pc:sldMk cId="3005811559" sldId="480"/>
            <ac:grpSpMk id="17" creationId="{B44D3EE9-D4C9-6934-D3E6-ECC09E7FBA78}"/>
          </ac:grpSpMkLst>
        </pc:grpChg>
        <pc:picChg chg="mod">
          <ac:chgData name="Fabian Bernal Lopez" userId="a2b67318-d2f6-4283-843a-aa662118e1da" providerId="ADAL" clId="{54C19863-9136-493B-B90C-BDDD4A3F8099}" dt="2026-02-16T19:55:14.274" v="799" actId="1076"/>
          <ac:picMkLst>
            <pc:docMk/>
            <pc:sldMk cId="3005811559" sldId="480"/>
            <ac:picMk id="18" creationId="{57341166-EC7C-FCDD-023F-5E49309440DE}"/>
          </ac:picMkLst>
        </pc:picChg>
        <pc:picChg chg="mod">
          <ac:chgData name="Fabian Bernal Lopez" userId="a2b67318-d2f6-4283-843a-aa662118e1da" providerId="ADAL" clId="{54C19863-9136-493B-B90C-BDDD4A3F8099}" dt="2026-02-16T19:55:14.274" v="799" actId="1076"/>
          <ac:picMkLst>
            <pc:docMk/>
            <pc:sldMk cId="3005811559" sldId="480"/>
            <ac:picMk id="20" creationId="{18BFCC3E-963B-AFF3-680D-8ACDFCBF649A}"/>
          </ac:picMkLst>
        </pc:picChg>
        <pc:picChg chg="mod">
          <ac:chgData name="Fabian Bernal Lopez" userId="a2b67318-d2f6-4283-843a-aa662118e1da" providerId="ADAL" clId="{54C19863-9136-493B-B90C-BDDD4A3F8099}" dt="2026-02-09T18:13:09.746" v="342" actId="14100"/>
          <ac:picMkLst>
            <pc:docMk/>
            <pc:sldMk cId="3005811559" sldId="480"/>
            <ac:picMk id="23" creationId="{13FFD045-2B73-4901-556D-705DC4D4BC5B}"/>
          </ac:picMkLst>
        </pc:picChg>
        <pc:picChg chg="mod">
          <ac:chgData name="Fabian Bernal Lopez" userId="a2b67318-d2f6-4283-843a-aa662118e1da" providerId="ADAL" clId="{54C19863-9136-493B-B90C-BDDD4A3F8099}" dt="2026-02-09T17:03:52.351" v="195" actId="207"/>
          <ac:picMkLst>
            <pc:docMk/>
            <pc:sldMk cId="3005811559" sldId="480"/>
            <ac:picMk id="25" creationId="{E8FAA9A4-01D0-C5A7-327D-1221AEF16521}"/>
          </ac:picMkLst>
        </pc:picChg>
        <pc:picChg chg="mod">
          <ac:chgData name="Fabian Bernal Lopez" userId="a2b67318-d2f6-4283-843a-aa662118e1da" providerId="ADAL" clId="{54C19863-9136-493B-B90C-BDDD4A3F8099}" dt="2026-02-09T17:03:52.351" v="195" actId="207"/>
          <ac:picMkLst>
            <pc:docMk/>
            <pc:sldMk cId="3005811559" sldId="480"/>
            <ac:picMk id="26" creationId="{2C02D33E-93D3-2271-E8D0-EDAA643904CC}"/>
          </ac:picMkLst>
        </pc:picChg>
        <pc:picChg chg="mod">
          <ac:chgData name="Fabian Bernal Lopez" userId="a2b67318-d2f6-4283-843a-aa662118e1da" providerId="ADAL" clId="{54C19863-9136-493B-B90C-BDDD4A3F8099}" dt="2026-02-09T17:03:52.351" v="195" actId="207"/>
          <ac:picMkLst>
            <pc:docMk/>
            <pc:sldMk cId="3005811559" sldId="480"/>
            <ac:picMk id="27" creationId="{D5FE03F6-CA55-4F25-F624-FE266F31DDF9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6T20:29:26.867" v="1314" actId="1076"/>
        <pc:sldMkLst>
          <pc:docMk/>
          <pc:sldMk cId="3453991121" sldId="481"/>
        </pc:sldMkLst>
        <pc:spChg chg="mod">
          <ac:chgData name="Fabian Bernal Lopez" userId="a2b67318-d2f6-4283-843a-aa662118e1da" providerId="ADAL" clId="{54C19863-9136-493B-B90C-BDDD4A3F8099}" dt="2026-02-16T19:57:37.299" v="886" actId="14100"/>
          <ac:spMkLst>
            <pc:docMk/>
            <pc:sldMk cId="3453991121" sldId="481"/>
            <ac:spMk id="8" creationId="{C39A49A1-74BA-A9F0-C42F-E138E58353EC}"/>
          </ac:spMkLst>
        </pc:spChg>
        <pc:spChg chg="mod">
          <ac:chgData name="Fabian Bernal Lopez" userId="a2b67318-d2f6-4283-843a-aa662118e1da" providerId="ADAL" clId="{54C19863-9136-493B-B90C-BDDD4A3F8099}" dt="2026-02-16T19:56:59.892" v="862" actId="1076"/>
          <ac:spMkLst>
            <pc:docMk/>
            <pc:sldMk cId="3453991121" sldId="481"/>
            <ac:spMk id="43" creationId="{2BC6DB89-668F-4C68-EC9A-53642EBA3FC1}"/>
          </ac:spMkLst>
        </pc:spChg>
        <pc:spChg chg="mod">
          <ac:chgData name="Fabian Bernal Lopez" userId="a2b67318-d2f6-4283-843a-aa662118e1da" providerId="ADAL" clId="{54C19863-9136-493B-B90C-BDDD4A3F8099}" dt="2026-02-16T20:29:26.867" v="1314" actId="1076"/>
          <ac:spMkLst>
            <pc:docMk/>
            <pc:sldMk cId="3453991121" sldId="481"/>
            <ac:spMk id="68" creationId="{4FCD18B1-3E30-1F9A-4506-D7227958BF9F}"/>
          </ac:spMkLst>
        </pc:spChg>
        <pc:spChg chg="mod">
          <ac:chgData name="Fabian Bernal Lopez" userId="a2b67318-d2f6-4283-843a-aa662118e1da" providerId="ADAL" clId="{54C19863-9136-493B-B90C-BDDD4A3F8099}" dt="2026-02-16T20:29:23.635" v="1313" actId="1076"/>
          <ac:spMkLst>
            <pc:docMk/>
            <pc:sldMk cId="3453991121" sldId="481"/>
            <ac:spMk id="72" creationId="{80039A94-7F21-D3DD-2E65-238FF7E720A3}"/>
          </ac:spMkLst>
        </pc:spChg>
        <pc:spChg chg="mod">
          <ac:chgData name="Fabian Bernal Lopez" userId="a2b67318-d2f6-4283-843a-aa662118e1da" providerId="ADAL" clId="{54C19863-9136-493B-B90C-BDDD4A3F8099}" dt="2026-02-16T19:57:55.942" v="890" actId="20577"/>
          <ac:spMkLst>
            <pc:docMk/>
            <pc:sldMk cId="3453991121" sldId="481"/>
            <ac:spMk id="75" creationId="{B324E367-38B6-C763-96B2-A41B51E829E0}"/>
          </ac:spMkLst>
        </pc:spChg>
        <pc:picChg chg="mod">
          <ac:chgData name="Fabian Bernal Lopez" userId="a2b67318-d2f6-4283-843a-aa662118e1da" providerId="ADAL" clId="{54C19863-9136-493B-B90C-BDDD4A3F8099}" dt="2026-02-09T18:11:41.643" v="341" actId="14100"/>
          <ac:picMkLst>
            <pc:docMk/>
            <pc:sldMk cId="3453991121" sldId="481"/>
            <ac:picMk id="6" creationId="{A883EC40-9232-0EC2-24E4-B22B00E3B9D6}"/>
          </ac:picMkLst>
        </pc:picChg>
        <pc:picChg chg="mod">
          <ac:chgData name="Fabian Bernal Lopez" userId="a2b67318-d2f6-4283-843a-aa662118e1da" providerId="ADAL" clId="{54C19863-9136-493B-B90C-BDDD4A3F8099}" dt="2026-02-09T17:09:09.026" v="225" actId="207"/>
          <ac:picMkLst>
            <pc:docMk/>
            <pc:sldMk cId="3453991121" sldId="481"/>
            <ac:picMk id="70" creationId="{2F3D271A-E028-BC58-43D7-A95250AEF11E}"/>
          </ac:picMkLst>
        </pc:picChg>
        <pc:picChg chg="mod">
          <ac:chgData name="Fabian Bernal Lopez" userId="a2b67318-d2f6-4283-843a-aa662118e1da" providerId="ADAL" clId="{54C19863-9136-493B-B90C-BDDD4A3F8099}" dt="2026-02-16T19:57:25.830" v="883" actId="14100"/>
          <ac:picMkLst>
            <pc:docMk/>
            <pc:sldMk cId="3453991121" sldId="481"/>
            <ac:picMk id="74" creationId="{54C16C2C-D335-7DDD-1B61-7D1CF6E6C5CB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6T19:56:49.509" v="860" actId="1035"/>
        <pc:sldMkLst>
          <pc:docMk/>
          <pc:sldMk cId="1495140268" sldId="482"/>
        </pc:sldMkLst>
        <pc:spChg chg="mod">
          <ac:chgData name="Fabian Bernal Lopez" userId="a2b67318-d2f6-4283-843a-aa662118e1da" providerId="ADAL" clId="{54C19863-9136-493B-B90C-BDDD4A3F8099}" dt="2026-02-16T19:56:49.509" v="860" actId="1035"/>
          <ac:spMkLst>
            <pc:docMk/>
            <pc:sldMk cId="1495140268" sldId="482"/>
            <ac:spMk id="8" creationId="{374A3F56-6281-F22E-83FA-E8D91EDF1AD3}"/>
          </ac:spMkLst>
        </pc:spChg>
        <pc:spChg chg="mod">
          <ac:chgData name="Fabian Bernal Lopez" userId="a2b67318-d2f6-4283-843a-aa662118e1da" providerId="ADAL" clId="{54C19863-9136-493B-B90C-BDDD4A3F8099}" dt="2026-02-16T19:56:23.155" v="816" actId="1076"/>
          <ac:spMkLst>
            <pc:docMk/>
            <pc:sldMk cId="1495140268" sldId="482"/>
            <ac:spMk id="10" creationId="{62A2E8DE-D5EC-CF6E-2E26-C07E63061354}"/>
          </ac:spMkLst>
        </pc:spChg>
        <pc:spChg chg="mod">
          <ac:chgData name="Fabian Bernal Lopez" userId="a2b67318-d2f6-4283-843a-aa662118e1da" providerId="ADAL" clId="{54C19863-9136-493B-B90C-BDDD4A3F8099}" dt="2026-02-16T19:56:09.874" v="812" actId="1035"/>
          <ac:spMkLst>
            <pc:docMk/>
            <pc:sldMk cId="1495140268" sldId="482"/>
            <ac:spMk id="13" creationId="{C724149E-E7A5-D02A-6FE1-023B1B29A9B0}"/>
          </ac:spMkLst>
        </pc:spChg>
        <pc:spChg chg="mod">
          <ac:chgData name="Fabian Bernal Lopez" userId="a2b67318-d2f6-4283-843a-aa662118e1da" providerId="ADAL" clId="{54C19863-9136-493B-B90C-BDDD4A3F8099}" dt="2026-02-16T19:56:42.278" v="836" actId="1036"/>
          <ac:spMkLst>
            <pc:docMk/>
            <pc:sldMk cId="1495140268" sldId="482"/>
            <ac:spMk id="15" creationId="{55D144E4-1D53-56B4-7826-3086B57DBCCA}"/>
          </ac:spMkLst>
        </pc:spChg>
        <pc:spChg chg="mod">
          <ac:chgData name="Fabian Bernal Lopez" userId="a2b67318-d2f6-4283-843a-aa662118e1da" providerId="ADAL" clId="{54C19863-9136-493B-B90C-BDDD4A3F8099}" dt="2026-02-16T19:56:42.278" v="836" actId="1036"/>
          <ac:spMkLst>
            <pc:docMk/>
            <pc:sldMk cId="1495140268" sldId="482"/>
            <ac:spMk id="36" creationId="{2E9ABBAB-A3F2-C3A4-15A9-0C71854EEB5A}"/>
          </ac:spMkLst>
        </pc:spChg>
        <pc:spChg chg="mod">
          <ac:chgData name="Fabian Bernal Lopez" userId="a2b67318-d2f6-4283-843a-aa662118e1da" providerId="ADAL" clId="{54C19863-9136-493B-B90C-BDDD4A3F8099}" dt="2026-02-16T19:56:42.278" v="836" actId="1036"/>
          <ac:spMkLst>
            <pc:docMk/>
            <pc:sldMk cId="1495140268" sldId="482"/>
            <ac:spMk id="42" creationId="{638F3E8B-DA1F-E1B4-7261-FEDB88587F3D}"/>
          </ac:spMkLst>
        </pc:spChg>
        <pc:grpChg chg="mod">
          <ac:chgData name="Fabian Bernal Lopez" userId="a2b67318-d2f6-4283-843a-aa662118e1da" providerId="ADAL" clId="{54C19863-9136-493B-B90C-BDDD4A3F8099}" dt="2026-02-16T19:56:42.278" v="836" actId="1036"/>
          <ac:grpSpMkLst>
            <pc:docMk/>
            <pc:sldMk cId="1495140268" sldId="482"/>
            <ac:grpSpMk id="28" creationId="{5F1DC577-6649-F6B8-2129-1DBD7FFC20DD}"/>
          </ac:grpSpMkLst>
        </pc:grpChg>
        <pc:grpChg chg="mod">
          <ac:chgData name="Fabian Bernal Lopez" userId="a2b67318-d2f6-4283-843a-aa662118e1da" providerId="ADAL" clId="{54C19863-9136-493B-B90C-BDDD4A3F8099}" dt="2026-02-16T19:56:42.278" v="836" actId="1036"/>
          <ac:grpSpMkLst>
            <pc:docMk/>
            <pc:sldMk cId="1495140268" sldId="482"/>
            <ac:grpSpMk id="37" creationId="{FC8459CE-C2A4-3E5B-A0A7-655F1F0C093D}"/>
          </ac:grpSpMkLst>
        </pc:grpChg>
        <pc:grpChg chg="mod">
          <ac:chgData name="Fabian Bernal Lopez" userId="a2b67318-d2f6-4283-843a-aa662118e1da" providerId="ADAL" clId="{54C19863-9136-493B-B90C-BDDD4A3F8099}" dt="2026-02-16T19:56:42.278" v="836" actId="1036"/>
          <ac:grpSpMkLst>
            <pc:docMk/>
            <pc:sldMk cId="1495140268" sldId="482"/>
            <ac:grpSpMk id="43" creationId="{DBBF54B2-88BE-C8F6-E4BF-0B3CCAE73288}"/>
          </ac:grpSpMkLst>
        </pc:grpChg>
        <pc:picChg chg="mod">
          <ac:chgData name="Fabian Bernal Lopez" userId="a2b67318-d2f6-4283-843a-aa662118e1da" providerId="ADAL" clId="{54C19863-9136-493B-B90C-BDDD4A3F8099}" dt="2026-02-09T18:11:30.733" v="339" actId="1076"/>
          <ac:picMkLst>
            <pc:docMk/>
            <pc:sldMk cId="1495140268" sldId="482"/>
            <ac:picMk id="4" creationId="{435D80C5-C87B-06A1-5E56-F0960AA8CB79}"/>
          </ac:picMkLst>
        </pc:picChg>
      </pc:sldChg>
      <pc:sldChg chg="delSp modSp add mod ord modClrScheme chgLayout">
        <pc:chgData name="Fabian Bernal Lopez" userId="a2b67318-d2f6-4283-843a-aa662118e1da" providerId="ADAL" clId="{54C19863-9136-493B-B90C-BDDD4A3F8099}" dt="2026-02-16T19:46:43.409" v="513"/>
        <pc:sldMkLst>
          <pc:docMk/>
          <pc:sldMk cId="424108629" sldId="487"/>
        </pc:sldMkLst>
        <pc:spChg chg="mod">
          <ac:chgData name="Fabian Bernal Lopez" userId="a2b67318-d2f6-4283-843a-aa662118e1da" providerId="ADAL" clId="{54C19863-9136-493B-B90C-BDDD4A3F8099}" dt="2026-02-16T19:39:58.787" v="449" actId="403"/>
          <ac:spMkLst>
            <pc:docMk/>
            <pc:sldMk cId="424108629" sldId="487"/>
            <ac:spMk id="42" creationId="{63B9167E-D8B1-3B46-B055-698E1E97F9E6}"/>
          </ac:spMkLst>
        </pc:spChg>
        <pc:spChg chg="mod">
          <ac:chgData name="Fabian Bernal Lopez" userId="a2b67318-d2f6-4283-843a-aa662118e1da" providerId="ADAL" clId="{54C19863-9136-493B-B90C-BDDD4A3F8099}" dt="2026-02-16T19:39:58.787" v="449" actId="403"/>
          <ac:spMkLst>
            <pc:docMk/>
            <pc:sldMk cId="424108629" sldId="487"/>
            <ac:spMk id="47" creationId="{406F2AA2-8C4C-83F0-26DD-B0FC1105DE00}"/>
          </ac:spMkLst>
        </pc:spChg>
        <pc:spChg chg="mod">
          <ac:chgData name="Fabian Bernal Lopez" userId="a2b67318-d2f6-4283-843a-aa662118e1da" providerId="ADAL" clId="{54C19863-9136-493B-B90C-BDDD4A3F8099}" dt="2026-02-16T19:39:58.787" v="449" actId="403"/>
          <ac:spMkLst>
            <pc:docMk/>
            <pc:sldMk cId="424108629" sldId="487"/>
            <ac:spMk id="51" creationId="{5D15C196-6F02-AAED-2C71-F201E21C48CB}"/>
          </ac:spMkLst>
        </pc:spChg>
        <pc:spChg chg="mod">
          <ac:chgData name="Fabian Bernal Lopez" userId="a2b67318-d2f6-4283-843a-aa662118e1da" providerId="ADAL" clId="{54C19863-9136-493B-B90C-BDDD4A3F8099}" dt="2026-02-16T19:40:21.552" v="454" actId="1076"/>
          <ac:spMkLst>
            <pc:docMk/>
            <pc:sldMk cId="424108629" sldId="487"/>
            <ac:spMk id="52" creationId="{20E32737-2200-F72E-5C89-811208EA3446}"/>
          </ac:spMkLst>
        </pc:spChg>
        <pc:spChg chg="mod">
          <ac:chgData name="Fabian Bernal Lopez" userId="a2b67318-d2f6-4283-843a-aa662118e1da" providerId="ADAL" clId="{54C19863-9136-493B-B90C-BDDD4A3F8099}" dt="2026-02-16T19:39:58.787" v="449" actId="403"/>
          <ac:spMkLst>
            <pc:docMk/>
            <pc:sldMk cId="424108629" sldId="487"/>
            <ac:spMk id="54" creationId="{6DB1A52E-BCAD-7C1E-41D3-5820DF2182CD}"/>
          </ac:spMkLst>
        </pc:spChg>
        <pc:spChg chg="mod">
          <ac:chgData name="Fabian Bernal Lopez" userId="a2b67318-d2f6-4283-843a-aa662118e1da" providerId="ADAL" clId="{54C19863-9136-493B-B90C-BDDD4A3F8099}" dt="2026-02-09T18:04:37.879" v="281" actId="403"/>
          <ac:spMkLst>
            <pc:docMk/>
            <pc:sldMk cId="424108629" sldId="487"/>
            <ac:spMk id="124" creationId="{0B6AB482-F4EA-3819-0A89-5B9E9DB2A6A9}"/>
          </ac:spMkLst>
        </pc:spChg>
        <pc:spChg chg="mod">
          <ac:chgData name="Fabian Bernal Lopez" userId="a2b67318-d2f6-4283-843a-aa662118e1da" providerId="ADAL" clId="{54C19863-9136-493B-B90C-BDDD4A3F8099}" dt="2026-02-09T18:04:37.879" v="281" actId="403"/>
          <ac:spMkLst>
            <pc:docMk/>
            <pc:sldMk cId="424108629" sldId="487"/>
            <ac:spMk id="125" creationId="{6ACB99B4-FD03-3C4B-7F8E-EC9CD8F35F70}"/>
          </ac:spMkLst>
        </pc:spChg>
        <pc:picChg chg="mod">
          <ac:chgData name="Fabian Bernal Lopez" userId="a2b67318-d2f6-4283-843a-aa662118e1da" providerId="ADAL" clId="{54C19863-9136-493B-B90C-BDDD4A3F8099}" dt="2026-02-09T18:05:29.403" v="287" actId="207"/>
          <ac:picMkLst>
            <pc:docMk/>
            <pc:sldMk cId="424108629" sldId="487"/>
            <ac:picMk id="40" creationId="{22FAC2EF-5277-5AF7-ACA3-1CC6A835CA1C}"/>
          </ac:picMkLst>
        </pc:picChg>
        <pc:picChg chg="mod">
          <ac:chgData name="Fabian Bernal Lopez" userId="a2b67318-d2f6-4283-843a-aa662118e1da" providerId="ADAL" clId="{54C19863-9136-493B-B90C-BDDD4A3F8099}" dt="2026-02-09T18:05:25.149" v="286" actId="207"/>
          <ac:picMkLst>
            <pc:docMk/>
            <pc:sldMk cId="424108629" sldId="487"/>
            <ac:picMk id="45" creationId="{1E4847E7-37C1-4B0A-16F1-6A4A6E714E13}"/>
          </ac:picMkLst>
        </pc:picChg>
        <pc:picChg chg="mod">
          <ac:chgData name="Fabian Bernal Lopez" userId="a2b67318-d2f6-4283-843a-aa662118e1da" providerId="ADAL" clId="{54C19863-9136-493B-B90C-BDDD4A3F8099}" dt="2026-02-09T18:05:20.258" v="285" actId="207"/>
          <ac:picMkLst>
            <pc:docMk/>
            <pc:sldMk cId="424108629" sldId="487"/>
            <ac:picMk id="49" creationId="{3A5C3107-212F-285D-9001-4C75C437F242}"/>
          </ac:picMkLst>
        </pc:picChg>
        <pc:picChg chg="mod">
          <ac:chgData name="Fabian Bernal Lopez" userId="a2b67318-d2f6-4283-843a-aa662118e1da" providerId="ADAL" clId="{54C19863-9136-493B-B90C-BDDD4A3F8099}" dt="2026-02-09T18:05:15.305" v="284" actId="207"/>
          <ac:picMkLst>
            <pc:docMk/>
            <pc:sldMk cId="424108629" sldId="487"/>
            <ac:picMk id="56" creationId="{A27A6EC9-08B4-CAE1-1360-E15F14BA491B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6T19:44:54.125" v="469" actId="13926"/>
        <pc:sldMkLst>
          <pc:docMk/>
          <pc:sldMk cId="1558493974" sldId="488"/>
        </pc:sldMkLst>
        <pc:spChg chg="mod">
          <ac:chgData name="Fabian Bernal Lopez" userId="a2b67318-d2f6-4283-843a-aa662118e1da" providerId="ADAL" clId="{54C19863-9136-493B-B90C-BDDD4A3F8099}" dt="2026-02-16T19:44:54.125" v="469" actId="13926"/>
          <ac:spMkLst>
            <pc:docMk/>
            <pc:sldMk cId="1558493974" sldId="488"/>
            <ac:spMk id="71" creationId="{9778A737-498D-255B-63D7-4E8E2D54A4E9}"/>
          </ac:spMkLst>
        </pc:spChg>
        <pc:spChg chg="mod">
          <ac:chgData name="Fabian Bernal Lopez" userId="a2b67318-d2f6-4283-843a-aa662118e1da" providerId="ADAL" clId="{54C19863-9136-493B-B90C-BDDD4A3F8099}" dt="2026-02-16T19:44:44.886" v="467" actId="13926"/>
          <ac:spMkLst>
            <pc:docMk/>
            <pc:sldMk cId="1558493974" sldId="488"/>
            <ac:spMk id="84" creationId="{938188D3-2B17-A93E-BD11-A47C9057AA3F}"/>
          </ac:spMkLst>
        </pc:spChg>
        <pc:spChg chg="mod">
          <ac:chgData name="Fabian Bernal Lopez" userId="a2b67318-d2f6-4283-843a-aa662118e1da" providerId="ADAL" clId="{54C19863-9136-493B-B90C-BDDD4A3F8099}" dt="2026-02-16T19:44:48.838" v="468" actId="13926"/>
          <ac:spMkLst>
            <pc:docMk/>
            <pc:sldMk cId="1558493974" sldId="488"/>
            <ac:spMk id="97" creationId="{F6CFC31D-61D1-8708-E97F-5A25696E09F3}"/>
          </ac:spMkLst>
        </pc:spChg>
        <pc:spChg chg="mod">
          <ac:chgData name="Fabian Bernal Lopez" userId="a2b67318-d2f6-4283-843a-aa662118e1da" providerId="ADAL" clId="{54C19863-9136-493B-B90C-BDDD4A3F8099}" dt="2026-02-16T19:44:20.652" v="457" actId="1076"/>
          <ac:spMkLst>
            <pc:docMk/>
            <pc:sldMk cId="1558493974" sldId="488"/>
            <ac:spMk id="98" creationId="{43B6D5FA-E222-A9C5-E913-42E74175D410}"/>
          </ac:spMkLst>
        </pc:spChg>
        <pc:spChg chg="mod">
          <ac:chgData name="Fabian Bernal Lopez" userId="a2b67318-d2f6-4283-843a-aa662118e1da" providerId="ADAL" clId="{54C19863-9136-493B-B90C-BDDD4A3F8099}" dt="2026-02-09T18:04:26.311" v="279" actId="403"/>
          <ac:spMkLst>
            <pc:docMk/>
            <pc:sldMk cId="1558493974" sldId="488"/>
            <ac:spMk id="99" creationId="{BBAB3582-EC1B-2340-C9AB-8BF799484248}"/>
          </ac:spMkLst>
        </pc:spChg>
        <pc:spChg chg="mod">
          <ac:chgData name="Fabian Bernal Lopez" userId="a2b67318-d2f6-4283-843a-aa662118e1da" providerId="ADAL" clId="{54C19863-9136-493B-B90C-BDDD4A3F8099}" dt="2026-02-09T18:04:26.311" v="279" actId="403"/>
          <ac:spMkLst>
            <pc:docMk/>
            <pc:sldMk cId="1558493974" sldId="488"/>
            <ac:spMk id="102" creationId="{E6E9B7B5-FF57-4219-9964-11153DBAE3FF}"/>
          </ac:spMkLst>
        </pc:spChg>
        <pc:spChg chg="mod">
          <ac:chgData name="Fabian Bernal Lopez" userId="a2b67318-d2f6-4283-843a-aa662118e1da" providerId="ADAL" clId="{54C19863-9136-493B-B90C-BDDD4A3F8099}" dt="2026-02-09T18:04:26.311" v="279" actId="403"/>
          <ac:spMkLst>
            <pc:docMk/>
            <pc:sldMk cId="1558493974" sldId="488"/>
            <ac:spMk id="103" creationId="{C615064B-7A16-378D-FE59-3253DAF2F3D2}"/>
          </ac:spMkLst>
        </pc:spChg>
        <pc:grpChg chg="mod">
          <ac:chgData name="Fabian Bernal Lopez" userId="a2b67318-d2f6-4283-843a-aa662118e1da" providerId="ADAL" clId="{54C19863-9136-493B-B90C-BDDD4A3F8099}" dt="2026-02-09T18:06:01.604" v="310" actId="1036"/>
          <ac:grpSpMkLst>
            <pc:docMk/>
            <pc:sldMk cId="1558493974" sldId="488"/>
            <ac:grpSpMk id="3" creationId="{164417FB-9FE1-EF64-70D5-AC24D46922F1}"/>
          </ac:grpSpMkLst>
        </pc:grpChg>
        <pc:picChg chg="mod">
          <ac:chgData name="Fabian Bernal Lopez" userId="a2b67318-d2f6-4283-843a-aa662118e1da" providerId="ADAL" clId="{54C19863-9136-493B-B90C-BDDD4A3F8099}" dt="2026-02-09T18:05:40.186" v="288" actId="207"/>
          <ac:picMkLst>
            <pc:docMk/>
            <pc:sldMk cId="1558493974" sldId="488"/>
            <ac:picMk id="69" creationId="{08C51AAF-64D3-F946-8736-9A9563FAA94F}"/>
          </ac:picMkLst>
        </pc:picChg>
        <pc:picChg chg="mod">
          <ac:chgData name="Fabian Bernal Lopez" userId="a2b67318-d2f6-4283-843a-aa662118e1da" providerId="ADAL" clId="{54C19863-9136-493B-B90C-BDDD4A3F8099}" dt="2026-02-09T18:05:47.649" v="290" actId="207"/>
          <ac:picMkLst>
            <pc:docMk/>
            <pc:sldMk cId="1558493974" sldId="488"/>
            <ac:picMk id="82" creationId="{60259983-091D-516D-8199-222112912B01}"/>
          </ac:picMkLst>
        </pc:picChg>
        <pc:picChg chg="mod">
          <ac:chgData name="Fabian Bernal Lopez" userId="a2b67318-d2f6-4283-843a-aa662118e1da" providerId="ADAL" clId="{54C19863-9136-493B-B90C-BDDD4A3F8099}" dt="2026-02-09T18:05:44.357" v="289" actId="207"/>
          <ac:picMkLst>
            <pc:docMk/>
            <pc:sldMk cId="1558493974" sldId="488"/>
            <ac:picMk id="95" creationId="{495741F1-3ED3-C598-E856-BB0BF971B740}"/>
          </ac:picMkLst>
        </pc:picChg>
      </pc:sldChg>
      <pc:sldChg chg="addSp delSp modSp add mod modClrScheme modAnim chgLayout">
        <pc:chgData name="Fabian Bernal Lopez" userId="a2b67318-d2f6-4283-843a-aa662118e1da" providerId="ADAL" clId="{54C19863-9136-493B-B90C-BDDD4A3F8099}" dt="2026-02-16T19:59:44.228" v="910" actId="1076"/>
        <pc:sldMkLst>
          <pc:docMk/>
          <pc:sldMk cId="3732047185" sldId="501"/>
        </pc:sldMkLst>
        <pc:spChg chg="mod">
          <ac:chgData name="Fabian Bernal Lopez" userId="a2b67318-d2f6-4283-843a-aa662118e1da" providerId="ADAL" clId="{54C19863-9136-493B-B90C-BDDD4A3F8099}" dt="2026-02-16T19:59:44.228" v="910" actId="1076"/>
          <ac:spMkLst>
            <pc:docMk/>
            <pc:sldMk cId="3732047185" sldId="501"/>
            <ac:spMk id="11" creationId="{8B2BB1CE-6FFB-CC92-52D3-A073DD810471}"/>
          </ac:spMkLst>
        </pc:spChg>
        <pc:picChg chg="add mod ord">
          <ac:chgData name="Fabian Bernal Lopez" userId="a2b67318-d2f6-4283-843a-aa662118e1da" providerId="ADAL" clId="{54C19863-9136-493B-B90C-BDDD4A3F8099}" dt="2026-02-16T19:59:29.760" v="907" actId="1076"/>
          <ac:picMkLst>
            <pc:docMk/>
            <pc:sldMk cId="3732047185" sldId="501"/>
            <ac:picMk id="2" creationId="{AD1FC4D9-EB28-725E-F36E-FA22EF5A274B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7T20:12:20.693" v="1328" actId="1036"/>
        <pc:sldMkLst>
          <pc:docMk/>
          <pc:sldMk cId="3822264657" sldId="502"/>
        </pc:sldMkLst>
        <pc:spChg chg="mod">
          <ac:chgData name="Fabian Bernal Lopez" userId="a2b67318-d2f6-4283-843a-aa662118e1da" providerId="ADAL" clId="{54C19863-9136-493B-B90C-BDDD4A3F8099}" dt="2026-02-16T19:52:38.164" v="713" actId="14100"/>
          <ac:spMkLst>
            <pc:docMk/>
            <pc:sldMk cId="3822264657" sldId="502"/>
            <ac:spMk id="6" creationId="{B8910DA4-71F4-10A7-711B-002EB5091D62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2" creationId="{C53DDE27-C39B-E855-3DC1-D341683593E4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3" creationId="{3F311186-D426-679D-9FA3-D3D12C92752D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14" creationId="{02D15EBC-CD51-FFD1-CB66-4F7643B6C748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5" creationId="{AB138F8F-2348-B320-38BB-E7CE51401199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6" creationId="{8025FB2F-7321-BABD-1747-07889EC9CB22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7" creationId="{282D30AE-9291-0741-AD8E-BDEC39297B9C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18" creationId="{B8436B6F-1092-DCA9-D156-6B88A934BC3A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25" creationId="{B07580F4-8514-5272-E58C-E2D3C5998049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28" creationId="{A0E4170B-8AD4-C4A9-3440-7048CCAC9917}"/>
          </ac:spMkLst>
        </pc:spChg>
        <pc:spChg chg="mod">
          <ac:chgData name="Fabian Bernal Lopez" userId="a2b67318-d2f6-4283-843a-aa662118e1da" providerId="ADAL" clId="{54C19863-9136-493B-B90C-BDDD4A3F8099}" dt="2026-02-16T19:52:57.693" v="737" actId="1036"/>
          <ac:spMkLst>
            <pc:docMk/>
            <pc:sldMk cId="3822264657" sldId="502"/>
            <ac:spMk id="31" creationId="{C8A36FC4-CA75-D54C-A640-70B5FE04BA47}"/>
          </ac:spMkLst>
        </pc:spChg>
        <pc:spChg chg="mod">
          <ac:chgData name="Fabian Bernal Lopez" userId="a2b67318-d2f6-4283-843a-aa662118e1da" providerId="ADAL" clId="{54C19863-9136-493B-B90C-BDDD4A3F8099}" dt="2026-02-09T16:41:08.302" v="32" actId="207"/>
          <ac:spMkLst>
            <pc:docMk/>
            <pc:sldMk cId="3822264657" sldId="502"/>
            <ac:spMk id="37" creationId="{20D627D4-8A0A-2BCD-DFA2-92038A41B85D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42" creationId="{CF75AE2F-AFD1-11D7-7840-26EAF6D871FC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46" creationId="{BC758715-FF07-C1B4-4483-6311282B3086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49" creationId="{E229B926-2454-EB42-D5D3-576366FCC451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50" creationId="{23D7911D-8F21-C93A-C00E-767A7717154C}"/>
          </ac:spMkLst>
        </pc:spChg>
        <pc:spChg chg="mod">
          <ac:chgData name="Fabian Bernal Lopez" userId="a2b67318-d2f6-4283-843a-aa662118e1da" providerId="ADAL" clId="{54C19863-9136-493B-B90C-BDDD4A3F8099}" dt="2026-02-09T16:41:08.302" v="32" actId="207"/>
          <ac:spMkLst>
            <pc:docMk/>
            <pc:sldMk cId="3822264657" sldId="502"/>
            <ac:spMk id="66" creationId="{4087EC9A-055E-D7BE-4411-F701DCF57CAB}"/>
          </ac:spMkLst>
        </pc:spChg>
        <pc:spChg chg="mod">
          <ac:chgData name="Fabian Bernal Lopez" userId="a2b67318-d2f6-4283-843a-aa662118e1da" providerId="ADAL" clId="{54C19863-9136-493B-B90C-BDDD4A3F8099}" dt="2026-02-09T16:41:08.302" v="32" actId="207"/>
          <ac:spMkLst>
            <pc:docMk/>
            <pc:sldMk cId="3822264657" sldId="502"/>
            <ac:spMk id="67" creationId="{3C13A215-B7ED-60E8-9CC0-517E529362E3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68" creationId="{D0CEAB8A-2081-053A-FB93-94B3F15FD50F}"/>
          </ac:spMkLst>
        </pc:spChg>
        <pc:spChg chg="mod">
          <ac:chgData name="Fabian Bernal Lopez" userId="a2b67318-d2f6-4283-843a-aa662118e1da" providerId="ADAL" clId="{54C19863-9136-493B-B90C-BDDD4A3F8099}" dt="2026-02-09T16:41:08.302" v="32" actId="207"/>
          <ac:spMkLst>
            <pc:docMk/>
            <pc:sldMk cId="3822264657" sldId="502"/>
            <ac:spMk id="69" creationId="{C10C06AE-32A1-E551-9525-C91226F4AD11}"/>
          </ac:spMkLst>
        </pc:spChg>
        <pc:spChg chg="mod">
          <ac:chgData name="Fabian Bernal Lopez" userId="a2b67318-d2f6-4283-843a-aa662118e1da" providerId="ADAL" clId="{54C19863-9136-493B-B90C-BDDD4A3F8099}" dt="2026-02-09T16:43:11.094" v="108" actId="113"/>
          <ac:spMkLst>
            <pc:docMk/>
            <pc:sldMk cId="3822264657" sldId="502"/>
            <ac:spMk id="73" creationId="{7DADB397-522F-CBA2-0C54-F85026D66711}"/>
          </ac:spMkLst>
        </pc:spChg>
        <pc:spChg chg="mod">
          <ac:chgData name="Fabian Bernal Lopez" userId="a2b67318-d2f6-4283-843a-aa662118e1da" providerId="ADAL" clId="{54C19863-9136-493B-B90C-BDDD4A3F8099}" dt="2026-02-09T16:43:11.094" v="108" actId="113"/>
          <ac:spMkLst>
            <pc:docMk/>
            <pc:sldMk cId="3822264657" sldId="502"/>
            <ac:spMk id="86" creationId="{C1D71F51-A322-2114-E6A6-D6BE03769BF0}"/>
          </ac:spMkLst>
        </pc:spChg>
        <pc:spChg chg="mod">
          <ac:chgData name="Fabian Bernal Lopez" userId="a2b67318-d2f6-4283-843a-aa662118e1da" providerId="ADAL" clId="{54C19863-9136-493B-B90C-BDDD4A3F8099}" dt="2026-02-09T17:00:21.642" v="109" actId="403"/>
          <ac:spMkLst>
            <pc:docMk/>
            <pc:sldMk cId="3822264657" sldId="502"/>
            <ac:spMk id="89" creationId="{13B911B7-E7A3-7C28-CA40-3924D9291AE8}"/>
          </ac:spMkLst>
        </pc:spChg>
        <pc:spChg chg="mod">
          <ac:chgData name="Fabian Bernal Lopez" userId="a2b67318-d2f6-4283-843a-aa662118e1da" providerId="ADAL" clId="{54C19863-9136-493B-B90C-BDDD4A3F8099}" dt="2026-02-09T17:00:21.642" v="109" actId="403"/>
          <ac:spMkLst>
            <pc:docMk/>
            <pc:sldMk cId="3822264657" sldId="502"/>
            <ac:spMk id="90" creationId="{F8B930CA-1BC7-2FAB-9E27-F1C86DF5E177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92" creationId="{C454772F-90B6-C9FE-2CF4-A16984E7541E}"/>
          </ac:spMkLst>
        </pc:spChg>
        <pc:spChg chg="mod">
          <ac:chgData name="Fabian Bernal Lopez" userId="a2b67318-d2f6-4283-843a-aa662118e1da" providerId="ADAL" clId="{54C19863-9136-493B-B90C-BDDD4A3F8099}" dt="2026-02-09T16:43:11.094" v="108" actId="113"/>
          <ac:spMkLst>
            <pc:docMk/>
            <pc:sldMk cId="3822264657" sldId="502"/>
            <ac:spMk id="93" creationId="{0ECD0B02-EC06-7385-D0A5-EEC2E7E7C44D}"/>
          </ac:spMkLst>
        </pc:spChg>
        <pc:spChg chg="mod">
          <ac:chgData name="Fabian Bernal Lopez" userId="a2b67318-d2f6-4283-843a-aa662118e1da" providerId="ADAL" clId="{54C19863-9136-493B-B90C-BDDD4A3F8099}" dt="2026-02-16T19:53:30.086" v="749" actId="404"/>
          <ac:spMkLst>
            <pc:docMk/>
            <pc:sldMk cId="3822264657" sldId="502"/>
            <ac:spMk id="95" creationId="{7F28C29F-C8B6-FA90-9D86-C4E6DDDF1F9E}"/>
          </ac:spMkLst>
        </pc:spChg>
        <pc:spChg chg="mod">
          <ac:chgData name="Fabian Bernal Lopez" userId="a2b67318-d2f6-4283-843a-aa662118e1da" providerId="ADAL" clId="{54C19863-9136-493B-B90C-BDDD4A3F8099}" dt="2026-02-09T16:43:11.094" v="108" actId="113"/>
          <ac:spMkLst>
            <pc:docMk/>
            <pc:sldMk cId="3822264657" sldId="502"/>
            <ac:spMk id="96" creationId="{915FACBF-2BF2-711B-3C06-F607B21D7330}"/>
          </ac:spMkLst>
        </pc:spChg>
        <pc:spChg chg="mod">
          <ac:chgData name="Fabian Bernal Lopez" userId="a2b67318-d2f6-4283-843a-aa662118e1da" providerId="ADAL" clId="{54C19863-9136-493B-B90C-BDDD4A3F8099}" dt="2026-02-09T17:00:21.642" v="109" actId="403"/>
          <ac:spMkLst>
            <pc:docMk/>
            <pc:sldMk cId="3822264657" sldId="502"/>
            <ac:spMk id="98" creationId="{4ECE879D-88F2-4C2F-6F4B-3EBACE7F3087}"/>
          </ac:spMkLst>
        </pc:spChg>
        <pc:spChg chg="mod">
          <ac:chgData name="Fabian Bernal Lopez" userId="a2b67318-d2f6-4283-843a-aa662118e1da" providerId="ADAL" clId="{54C19863-9136-493B-B90C-BDDD4A3F8099}" dt="2026-02-16T19:53:50.348" v="762" actId="14100"/>
          <ac:spMkLst>
            <pc:docMk/>
            <pc:sldMk cId="3822264657" sldId="502"/>
            <ac:spMk id="126" creationId="{B0A163AB-6D42-DB4D-8C6D-B4C6402BAF29}"/>
          </ac:spMkLst>
        </pc:spChg>
        <pc:spChg chg="mod">
          <ac:chgData name="Fabian Bernal Lopez" userId="a2b67318-d2f6-4283-843a-aa662118e1da" providerId="ADAL" clId="{54C19863-9136-493B-B90C-BDDD4A3F8099}" dt="2026-02-16T19:53:55.417" v="767" actId="1036"/>
          <ac:spMkLst>
            <pc:docMk/>
            <pc:sldMk cId="3822264657" sldId="502"/>
            <ac:spMk id="128" creationId="{D5AB862B-80E5-9ED1-5E2E-9516694ED250}"/>
          </ac:spMkLst>
        </pc:spChg>
        <pc:spChg chg="mod">
          <ac:chgData name="Fabian Bernal Lopez" userId="a2b67318-d2f6-4283-843a-aa662118e1da" providerId="ADAL" clId="{54C19863-9136-493B-B90C-BDDD4A3F8099}" dt="2026-02-16T19:53:45.334" v="761" actId="1037"/>
          <ac:spMkLst>
            <pc:docMk/>
            <pc:sldMk cId="3822264657" sldId="502"/>
            <ac:spMk id="130" creationId="{B0EFC599-169C-F6B2-9F33-9AFD9F60D133}"/>
          </ac:spMkLst>
        </pc:spChg>
        <pc:spChg chg="mod">
          <ac:chgData name="Fabian Bernal Lopez" userId="a2b67318-d2f6-4283-843a-aa662118e1da" providerId="ADAL" clId="{54C19863-9136-493B-B90C-BDDD4A3F8099}" dt="2026-02-09T16:41:37.430" v="37" actId="207"/>
          <ac:spMkLst>
            <pc:docMk/>
            <pc:sldMk cId="3822264657" sldId="502"/>
            <ac:spMk id="132" creationId="{3C722059-4F30-9686-292A-92DDB526D0EA}"/>
          </ac:spMkLst>
        </pc:spChg>
        <pc:spChg chg="mod">
          <ac:chgData name="Fabian Bernal Lopez" userId="a2b67318-d2f6-4283-843a-aa662118e1da" providerId="ADAL" clId="{54C19863-9136-493B-B90C-BDDD4A3F8099}" dt="2026-02-16T19:52:59.669" v="738" actId="403"/>
          <ac:spMkLst>
            <pc:docMk/>
            <pc:sldMk cId="3822264657" sldId="502"/>
            <ac:spMk id="134" creationId="{F53EFBB5-8F7B-D738-8496-27B93E8A56B5}"/>
          </ac:spMkLst>
        </pc:spChg>
        <pc:spChg chg="mod">
          <ac:chgData name="Fabian Bernal Lopez" userId="a2b67318-d2f6-4283-843a-aa662118e1da" providerId="ADAL" clId="{54C19863-9136-493B-B90C-BDDD4A3F8099}" dt="2026-02-09T17:01:55.697" v="158" actId="14100"/>
          <ac:spMkLst>
            <pc:docMk/>
            <pc:sldMk cId="3822264657" sldId="502"/>
            <ac:spMk id="143" creationId="{758B8601-A7D8-D1DC-3415-7A08E963610F}"/>
          </ac:spMkLst>
        </pc:spChg>
        <pc:spChg chg="mod">
          <ac:chgData name="Fabian Bernal Lopez" userId="a2b67318-d2f6-4283-843a-aa662118e1da" providerId="ADAL" clId="{54C19863-9136-493B-B90C-BDDD4A3F8099}" dt="2026-02-16T19:54:28.313" v="791" actId="1036"/>
          <ac:spMkLst>
            <pc:docMk/>
            <pc:sldMk cId="3822264657" sldId="502"/>
            <ac:spMk id="144" creationId="{019C215D-6CF4-8F5C-D91A-23FA430A9463}"/>
          </ac:spMkLst>
        </pc:spChg>
        <pc:grpChg chg="mod">
          <ac:chgData name="Fabian Bernal Lopez" userId="a2b67318-d2f6-4283-843a-aa662118e1da" providerId="ADAL" clId="{54C19863-9136-493B-B90C-BDDD4A3F8099}" dt="2026-02-17T20:12:20.693" v="1328" actId="1036"/>
          <ac:grpSpMkLst>
            <pc:docMk/>
            <pc:sldMk cId="3822264657" sldId="502"/>
            <ac:grpSpMk id="141" creationId="{0FF654FE-C095-F2CF-EC2C-F8A561807C6F}"/>
          </ac:grpSpMkLst>
        </pc:grpChg>
        <pc:grpChg chg="mod">
          <ac:chgData name="Fabian Bernal Lopez" userId="a2b67318-d2f6-4283-843a-aa662118e1da" providerId="ADAL" clId="{54C19863-9136-493B-B90C-BDDD4A3F8099}" dt="2026-02-16T19:54:30.980" v="795" actId="1035"/>
          <ac:grpSpMkLst>
            <pc:docMk/>
            <pc:sldMk cId="3822264657" sldId="502"/>
            <ac:grpSpMk id="151" creationId="{FC0359D7-A40E-404C-EDD5-342219FAA50B}"/>
          </ac:grpSpMkLst>
        </pc:grpChg>
        <pc:picChg chg="mod">
          <ac:chgData name="Fabian Bernal Lopez" userId="a2b67318-d2f6-4283-843a-aa662118e1da" providerId="ADAL" clId="{54C19863-9136-493B-B90C-BDDD4A3F8099}" dt="2026-02-09T16:42:27.893" v="99" actId="1038"/>
          <ac:picMkLst>
            <pc:docMk/>
            <pc:sldMk cId="3822264657" sldId="502"/>
            <ac:picMk id="136" creationId="{7F2FD7C9-00BA-51F1-A661-375A806A6BD5}"/>
          </ac:picMkLst>
        </pc:picChg>
        <pc:picChg chg="mod">
          <ac:chgData name="Fabian Bernal Lopez" userId="a2b67318-d2f6-4283-843a-aa662118e1da" providerId="ADAL" clId="{54C19863-9136-493B-B90C-BDDD4A3F8099}" dt="2026-02-09T16:42:57.043" v="106" actId="1038"/>
          <ac:picMkLst>
            <pc:docMk/>
            <pc:sldMk cId="3822264657" sldId="502"/>
            <ac:picMk id="137" creationId="{E369D39C-7126-ACE4-B144-7D374FEC1ED1}"/>
          </ac:picMkLst>
        </pc:picChg>
        <pc:picChg chg="mod">
          <ac:chgData name="Fabian Bernal Lopez" userId="a2b67318-d2f6-4283-843a-aa662118e1da" providerId="ADAL" clId="{54C19863-9136-493B-B90C-BDDD4A3F8099}" dt="2026-02-09T17:00:35.834" v="125" actId="1037"/>
          <ac:picMkLst>
            <pc:docMk/>
            <pc:sldMk cId="3822264657" sldId="502"/>
            <ac:picMk id="138" creationId="{8992984C-63AA-7638-6732-5097015A4ACF}"/>
          </ac:picMkLst>
        </pc:picChg>
        <pc:picChg chg="mod">
          <ac:chgData name="Fabian Bernal Lopez" userId="a2b67318-d2f6-4283-843a-aa662118e1da" providerId="ADAL" clId="{54C19863-9136-493B-B90C-BDDD4A3F8099}" dt="2026-02-09T17:00:41.610" v="137" actId="1037"/>
          <ac:picMkLst>
            <pc:docMk/>
            <pc:sldMk cId="3822264657" sldId="502"/>
            <ac:picMk id="139" creationId="{B7E6862A-EC73-42E1-3EEA-6AD074C440D0}"/>
          </ac:picMkLst>
        </pc:picChg>
        <pc:picChg chg="mod">
          <ac:chgData name="Fabian Bernal Lopez" userId="a2b67318-d2f6-4283-843a-aa662118e1da" providerId="ADAL" clId="{54C19863-9136-493B-B90C-BDDD4A3F8099}" dt="2026-02-09T17:00:47.240" v="147" actId="1037"/>
          <ac:picMkLst>
            <pc:docMk/>
            <pc:sldMk cId="3822264657" sldId="502"/>
            <ac:picMk id="140" creationId="{3F59BB76-32C5-0F4D-E48B-978A57B26454}"/>
          </ac:picMkLst>
        </pc:picChg>
        <pc:cxnChg chg="mod">
          <ac:chgData name="Fabian Bernal Lopez" userId="a2b67318-d2f6-4283-843a-aa662118e1da" providerId="ADAL" clId="{54C19863-9136-493B-B90C-BDDD4A3F8099}" dt="2026-02-16T19:54:46.116" v="796" actId="208"/>
          <ac:cxnSpMkLst>
            <pc:docMk/>
            <pc:sldMk cId="3822264657" sldId="502"/>
            <ac:cxnSpMk id="7" creationId="{007CC955-2FFB-69B5-A3AA-AED6ED1196B7}"/>
          </ac:cxnSpMkLst>
        </pc:cxnChg>
      </pc:sldChg>
      <pc:sldChg chg="delSp modSp add mod modClrScheme chgLayout">
        <pc:chgData name="Fabian Bernal Lopez" userId="a2b67318-d2f6-4283-843a-aa662118e1da" providerId="ADAL" clId="{54C19863-9136-493B-B90C-BDDD4A3F8099}" dt="2026-02-16T19:46:15.486" v="508" actId="14100"/>
        <pc:sldMkLst>
          <pc:docMk/>
          <pc:sldMk cId="3921801139" sldId="515"/>
        </pc:sldMkLst>
        <pc:spChg chg="mod">
          <ac:chgData name="Fabian Bernal Lopez" userId="a2b67318-d2f6-4283-843a-aa662118e1da" providerId="ADAL" clId="{54C19863-9136-493B-B90C-BDDD4A3F8099}" dt="2026-02-09T18:04:09.315" v="277" actId="1036"/>
          <ac:spMkLst>
            <pc:docMk/>
            <pc:sldMk cId="3921801139" sldId="515"/>
            <ac:spMk id="52" creationId="{D07BF39D-6024-FD7F-321D-2C1D597FA473}"/>
          </ac:spMkLst>
        </pc:spChg>
        <pc:spChg chg="mod">
          <ac:chgData name="Fabian Bernal Lopez" userId="a2b67318-d2f6-4283-843a-aa662118e1da" providerId="ADAL" clId="{54C19863-9136-493B-B90C-BDDD4A3F8099}" dt="2026-02-09T18:04:09.315" v="277" actId="1036"/>
          <ac:spMkLst>
            <pc:docMk/>
            <pc:sldMk cId="3921801139" sldId="515"/>
            <ac:spMk id="53" creationId="{B760EFAF-63D2-45B8-C1D3-C183DA565422}"/>
          </ac:spMkLst>
        </pc:spChg>
        <pc:spChg chg="mod">
          <ac:chgData name="Fabian Bernal Lopez" userId="a2b67318-d2f6-4283-843a-aa662118e1da" providerId="ADAL" clId="{54C19863-9136-493B-B90C-BDDD4A3F8099}" dt="2026-02-16T19:45:32.071" v="494" actId="13926"/>
          <ac:spMkLst>
            <pc:docMk/>
            <pc:sldMk cId="3921801139" sldId="515"/>
            <ac:spMk id="81" creationId="{AB5B0F8B-3EBF-D1EA-8CC5-95D3C22DF776}"/>
          </ac:spMkLst>
        </pc:spChg>
        <pc:spChg chg="mod">
          <ac:chgData name="Fabian Bernal Lopez" userId="a2b67318-d2f6-4283-843a-aa662118e1da" providerId="ADAL" clId="{54C19863-9136-493B-B90C-BDDD4A3F8099}" dt="2026-02-16T19:46:15.486" v="508" actId="14100"/>
          <ac:spMkLst>
            <pc:docMk/>
            <pc:sldMk cId="3921801139" sldId="515"/>
            <ac:spMk id="83" creationId="{9D3A0A0E-1DF2-6DED-8B8D-B0C47F680C82}"/>
          </ac:spMkLst>
        </pc:spChg>
        <pc:spChg chg="mod">
          <ac:chgData name="Fabian Bernal Lopez" userId="a2b67318-d2f6-4283-843a-aa662118e1da" providerId="ADAL" clId="{54C19863-9136-493B-B90C-BDDD4A3F8099}" dt="2026-02-16T19:45:38.918" v="495" actId="13926"/>
          <ac:spMkLst>
            <pc:docMk/>
            <pc:sldMk cId="3921801139" sldId="515"/>
            <ac:spMk id="105" creationId="{A7CCA01D-68B4-D891-2213-891325EE7C2C}"/>
          </ac:spMkLst>
        </pc:spChg>
        <pc:spChg chg="mod">
          <ac:chgData name="Fabian Bernal Lopez" userId="a2b67318-d2f6-4283-843a-aa662118e1da" providerId="ADAL" clId="{54C19863-9136-493B-B90C-BDDD4A3F8099}" dt="2026-02-16T19:45:14.020" v="472" actId="1076"/>
          <ac:spMkLst>
            <pc:docMk/>
            <pc:sldMk cId="3921801139" sldId="515"/>
            <ac:spMk id="106" creationId="{D3E86BA5-862B-5D0A-77BC-A4E07460BE53}"/>
          </ac:spMkLst>
        </pc:spChg>
        <pc:grpChg chg="mod">
          <ac:chgData name="Fabian Bernal Lopez" userId="a2b67318-d2f6-4283-843a-aa662118e1da" providerId="ADAL" clId="{54C19863-9136-493B-B90C-BDDD4A3F8099}" dt="2026-02-16T19:46:01.725" v="499" actId="1076"/>
          <ac:grpSpMkLst>
            <pc:docMk/>
            <pc:sldMk cId="3921801139" sldId="515"/>
            <ac:grpSpMk id="10" creationId="{0CFA1E18-19A1-4B72-4E71-715170512523}"/>
          </ac:grpSpMkLst>
        </pc:grpChg>
        <pc:picChg chg="mod">
          <ac:chgData name="Fabian Bernal Lopez" userId="a2b67318-d2f6-4283-843a-aa662118e1da" providerId="ADAL" clId="{54C19863-9136-493B-B90C-BDDD4A3F8099}" dt="2026-02-09T18:06:12.915" v="312" actId="207"/>
          <ac:picMkLst>
            <pc:docMk/>
            <pc:sldMk cId="3921801139" sldId="515"/>
            <ac:picMk id="79" creationId="{53237F56-DF7A-C887-D1DC-E31963538640}"/>
          </ac:picMkLst>
        </pc:picChg>
        <pc:picChg chg="mod">
          <ac:chgData name="Fabian Bernal Lopez" userId="a2b67318-d2f6-4283-843a-aa662118e1da" providerId="ADAL" clId="{54C19863-9136-493B-B90C-BDDD4A3F8099}" dt="2026-02-16T19:45:54.957" v="498" actId="1076"/>
          <ac:picMkLst>
            <pc:docMk/>
            <pc:sldMk cId="3921801139" sldId="515"/>
            <ac:picMk id="84" creationId="{030DBFD8-3D35-47B2-C7AB-D0F3A65F5763}"/>
          </ac:picMkLst>
        </pc:picChg>
        <pc:picChg chg="mod">
          <ac:chgData name="Fabian Bernal Lopez" userId="a2b67318-d2f6-4283-843a-aa662118e1da" providerId="ADAL" clId="{54C19863-9136-493B-B90C-BDDD4A3F8099}" dt="2026-02-09T18:06:17.526" v="313" actId="207"/>
          <ac:picMkLst>
            <pc:docMk/>
            <pc:sldMk cId="3921801139" sldId="515"/>
            <ac:picMk id="103" creationId="{8AC1481B-6479-9430-03D2-1D238B64E4AD}"/>
          </ac:picMkLst>
        </pc:picChg>
        <pc:picChg chg="mod">
          <ac:chgData name="Fabian Bernal Lopez" userId="a2b67318-d2f6-4283-843a-aa662118e1da" providerId="ADAL" clId="{54C19863-9136-493B-B90C-BDDD4A3F8099}" dt="2026-02-09T18:04:09.315" v="277" actId="1036"/>
          <ac:picMkLst>
            <pc:docMk/>
            <pc:sldMk cId="3921801139" sldId="515"/>
            <ac:picMk id="108" creationId="{5CEF1826-7E95-1AC0-84DF-64A2C7E9D930}"/>
          </ac:picMkLst>
        </pc:picChg>
        <pc:picChg chg="mod">
          <ac:chgData name="Fabian Bernal Lopez" userId="a2b67318-d2f6-4283-843a-aa662118e1da" providerId="ADAL" clId="{54C19863-9136-493B-B90C-BDDD4A3F8099}" dt="2026-02-09T18:04:09.315" v="277" actId="1036"/>
          <ac:picMkLst>
            <pc:docMk/>
            <pc:sldMk cId="3921801139" sldId="515"/>
            <ac:picMk id="109" creationId="{108BF3F0-8482-9D6E-60B5-19E4B4F22AF6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24T17:12:36.652" v="1830" actId="20577"/>
        <pc:sldMkLst>
          <pc:docMk/>
          <pc:sldMk cId="4265243519" sldId="516"/>
        </pc:sldMkLst>
        <pc:spChg chg="mod">
          <ac:chgData name="Fabian Bernal Lopez" userId="a2b67318-d2f6-4283-843a-aa662118e1da" providerId="ADAL" clId="{54C19863-9136-493B-B90C-BDDD4A3F8099}" dt="2026-02-16T19:48:11.318" v="548" actId="13926"/>
          <ac:spMkLst>
            <pc:docMk/>
            <pc:sldMk cId="4265243519" sldId="516"/>
            <ac:spMk id="26" creationId="{7751E667-0C95-DAE7-DA70-8C49D0D464D1}"/>
          </ac:spMkLst>
        </pc:spChg>
        <pc:spChg chg="mod">
          <ac:chgData name="Fabian Bernal Lopez" userId="a2b67318-d2f6-4283-843a-aa662118e1da" providerId="ADAL" clId="{54C19863-9136-493B-B90C-BDDD4A3F8099}" dt="2026-02-16T19:48:03.765" v="546" actId="13926"/>
          <ac:spMkLst>
            <pc:docMk/>
            <pc:sldMk cId="4265243519" sldId="516"/>
            <ac:spMk id="39" creationId="{48651CFF-C2B9-CDBD-BFD5-679B3B411230}"/>
          </ac:spMkLst>
        </pc:spChg>
        <pc:spChg chg="mod">
          <ac:chgData name="Fabian Bernal Lopez" userId="a2b67318-d2f6-4283-843a-aa662118e1da" providerId="ADAL" clId="{54C19863-9136-493B-B90C-BDDD4A3F8099}" dt="2026-02-16T19:48:07.565" v="547" actId="13926"/>
          <ac:spMkLst>
            <pc:docMk/>
            <pc:sldMk cId="4265243519" sldId="516"/>
            <ac:spMk id="53" creationId="{06FA335E-E28D-50CD-D6FA-F7E02C2EA2C9}"/>
          </ac:spMkLst>
        </pc:spChg>
        <pc:spChg chg="mod">
          <ac:chgData name="Fabian Bernal Lopez" userId="a2b67318-d2f6-4283-843a-aa662118e1da" providerId="ADAL" clId="{54C19863-9136-493B-B90C-BDDD4A3F8099}" dt="2026-02-24T17:12:36.652" v="1830" actId="20577"/>
          <ac:spMkLst>
            <pc:docMk/>
            <pc:sldMk cId="4265243519" sldId="516"/>
            <ac:spMk id="54" creationId="{6959C3E8-6654-92FE-62EC-8D6E1CFEB459}"/>
          </ac:spMkLst>
        </pc:spChg>
        <pc:spChg chg="mod">
          <ac:chgData name="Fabian Bernal Lopez" userId="a2b67318-d2f6-4283-843a-aa662118e1da" providerId="ADAL" clId="{54C19863-9136-493B-B90C-BDDD4A3F8099}" dt="2026-02-09T18:03:54.224" v="273" actId="403"/>
          <ac:spMkLst>
            <pc:docMk/>
            <pc:sldMk cId="4265243519" sldId="516"/>
            <ac:spMk id="98" creationId="{BCAF9A25-7B5B-AE73-543F-567A6EA7857E}"/>
          </ac:spMkLst>
        </pc:spChg>
        <pc:spChg chg="mod">
          <ac:chgData name="Fabian Bernal Lopez" userId="a2b67318-d2f6-4283-843a-aa662118e1da" providerId="ADAL" clId="{54C19863-9136-493B-B90C-BDDD4A3F8099}" dt="2026-02-16T20:28:53.336" v="1309" actId="14100"/>
          <ac:spMkLst>
            <pc:docMk/>
            <pc:sldMk cId="4265243519" sldId="516"/>
            <ac:spMk id="100" creationId="{97EDA555-A0BE-3619-849A-B1FD2CEFEEAB}"/>
          </ac:spMkLst>
        </pc:spChg>
        <pc:grpChg chg="mod">
          <ac:chgData name="Fabian Bernal Lopez" userId="a2b67318-d2f6-4283-843a-aa662118e1da" providerId="ADAL" clId="{54C19863-9136-493B-B90C-BDDD4A3F8099}" dt="2026-02-16T19:47:59.637" v="545" actId="1036"/>
          <ac:grpSpMkLst>
            <pc:docMk/>
            <pc:sldMk cId="4265243519" sldId="516"/>
            <ac:grpSpMk id="14" creationId="{70CB0BF8-B44D-2A85-75EE-C7788530A027}"/>
          </ac:grpSpMkLst>
        </pc:grpChg>
        <pc:grpChg chg="mod">
          <ac:chgData name="Fabian Bernal Lopez" userId="a2b67318-d2f6-4283-843a-aa662118e1da" providerId="ADAL" clId="{54C19863-9136-493B-B90C-BDDD4A3F8099}" dt="2026-02-16T19:47:59.637" v="545" actId="1036"/>
          <ac:grpSpMkLst>
            <pc:docMk/>
            <pc:sldMk cId="4265243519" sldId="516"/>
            <ac:grpSpMk id="27" creationId="{7F7800C6-481D-3A9C-E9ED-08141D7D9875}"/>
          </ac:grpSpMkLst>
        </pc:grpChg>
        <pc:grpChg chg="mod">
          <ac:chgData name="Fabian Bernal Lopez" userId="a2b67318-d2f6-4283-843a-aa662118e1da" providerId="ADAL" clId="{54C19863-9136-493B-B90C-BDDD4A3F8099}" dt="2026-02-16T19:47:59.637" v="545" actId="1036"/>
          <ac:grpSpMkLst>
            <pc:docMk/>
            <pc:sldMk cId="4265243519" sldId="516"/>
            <ac:grpSpMk id="40" creationId="{C46CF661-4E52-16DA-173B-E945D1418DC3}"/>
          </ac:grpSpMkLst>
        </pc:grpChg>
        <pc:picChg chg="mod">
          <ac:chgData name="Fabian Bernal Lopez" userId="a2b67318-d2f6-4283-843a-aa662118e1da" providerId="ADAL" clId="{54C19863-9136-493B-B90C-BDDD4A3F8099}" dt="2026-02-09T18:06:34.502" v="315" actId="207"/>
          <ac:picMkLst>
            <pc:docMk/>
            <pc:sldMk cId="4265243519" sldId="516"/>
            <ac:picMk id="24" creationId="{7E207265-02D0-3CEC-0F61-E8B66D69F5C9}"/>
          </ac:picMkLst>
        </pc:picChg>
        <pc:picChg chg="mod">
          <ac:chgData name="Fabian Bernal Lopez" userId="a2b67318-d2f6-4283-843a-aa662118e1da" providerId="ADAL" clId="{54C19863-9136-493B-B90C-BDDD4A3F8099}" dt="2026-02-09T18:06:42.966" v="317" actId="207"/>
          <ac:picMkLst>
            <pc:docMk/>
            <pc:sldMk cId="4265243519" sldId="516"/>
            <ac:picMk id="37" creationId="{810CEAC6-2AA3-04AD-0D10-D9046308E098}"/>
          </ac:picMkLst>
        </pc:picChg>
        <pc:picChg chg="mod">
          <ac:chgData name="Fabian Bernal Lopez" userId="a2b67318-d2f6-4283-843a-aa662118e1da" providerId="ADAL" clId="{54C19863-9136-493B-B90C-BDDD4A3F8099}" dt="2026-02-09T18:06:38.908" v="316" actId="207"/>
          <ac:picMkLst>
            <pc:docMk/>
            <pc:sldMk cId="4265243519" sldId="516"/>
            <ac:picMk id="51" creationId="{676E3736-F2B8-6C32-6D96-D84E6FBAEF0D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6T19:58:39.429" v="903" actId="1076"/>
        <pc:sldMkLst>
          <pc:docMk/>
          <pc:sldMk cId="3609438576" sldId="2147473058"/>
        </pc:sldMkLst>
        <pc:spChg chg="mod">
          <ac:chgData name="Fabian Bernal Lopez" userId="a2b67318-d2f6-4283-843a-aa662118e1da" providerId="ADAL" clId="{54C19863-9136-493B-B90C-BDDD4A3F8099}" dt="2026-02-16T19:58:30.108" v="901" actId="14100"/>
          <ac:spMkLst>
            <pc:docMk/>
            <pc:sldMk cId="3609438576" sldId="2147473058"/>
            <ac:spMk id="2" creationId="{833EEF46-452E-3AAB-F4E8-EBE085A612D4}"/>
          </ac:spMkLst>
        </pc:spChg>
        <pc:spChg chg="mod">
          <ac:chgData name="Fabian Bernal Lopez" userId="a2b67318-d2f6-4283-843a-aa662118e1da" providerId="ADAL" clId="{54C19863-9136-493B-B90C-BDDD4A3F8099}" dt="2026-02-16T19:58:07.274" v="894" actId="14100"/>
          <ac:spMkLst>
            <pc:docMk/>
            <pc:sldMk cId="3609438576" sldId="2147473058"/>
            <ac:spMk id="346" creationId="{977B51EC-ED73-2910-D64C-504748F5067D}"/>
          </ac:spMkLst>
        </pc:spChg>
        <pc:spChg chg="mod">
          <ac:chgData name="Fabian Bernal Lopez" userId="a2b67318-d2f6-4283-843a-aa662118e1da" providerId="ADAL" clId="{54C19863-9136-493B-B90C-BDDD4A3F8099}" dt="2026-02-16T19:58:18.331" v="899" actId="1076"/>
          <ac:spMkLst>
            <pc:docMk/>
            <pc:sldMk cId="3609438576" sldId="2147473058"/>
            <ac:spMk id="354" creationId="{C6B2F734-B711-9A84-9B53-7D2FC38A83E0}"/>
          </ac:spMkLst>
        </pc:spChg>
        <pc:spChg chg="mod">
          <ac:chgData name="Fabian Bernal Lopez" userId="a2b67318-d2f6-4283-843a-aa662118e1da" providerId="ADAL" clId="{54C19863-9136-493B-B90C-BDDD4A3F8099}" dt="2026-02-16T19:58:22.770" v="900" actId="403"/>
          <ac:spMkLst>
            <pc:docMk/>
            <pc:sldMk cId="3609438576" sldId="2147473058"/>
            <ac:spMk id="358" creationId="{35A0DD85-CCE4-EED6-0CDD-EB984810E435}"/>
          </ac:spMkLst>
        </pc:spChg>
        <pc:spChg chg="mod">
          <ac:chgData name="Fabian Bernal Lopez" userId="a2b67318-d2f6-4283-843a-aa662118e1da" providerId="ADAL" clId="{54C19863-9136-493B-B90C-BDDD4A3F8099}" dt="2026-02-16T19:58:22.770" v="900" actId="403"/>
          <ac:spMkLst>
            <pc:docMk/>
            <pc:sldMk cId="3609438576" sldId="2147473058"/>
            <ac:spMk id="365" creationId="{2B68E3C3-AAF1-CB55-72DE-BDB08A798566}"/>
          </ac:spMkLst>
        </pc:spChg>
        <pc:grpChg chg="mod">
          <ac:chgData name="Fabian Bernal Lopez" userId="a2b67318-d2f6-4283-843a-aa662118e1da" providerId="ADAL" clId="{54C19863-9136-493B-B90C-BDDD4A3F8099}" dt="2026-02-16T19:58:39.429" v="903" actId="1076"/>
          <ac:grpSpMkLst>
            <pc:docMk/>
            <pc:sldMk cId="3609438576" sldId="2147473058"/>
            <ac:grpSpMk id="357" creationId="{B60D8764-598E-9873-E20A-8D33D6743811}"/>
          </ac:grpSpMkLst>
        </pc:grpChg>
        <pc:grpChg chg="mod">
          <ac:chgData name="Fabian Bernal Lopez" userId="a2b67318-d2f6-4283-843a-aa662118e1da" providerId="ADAL" clId="{54C19863-9136-493B-B90C-BDDD4A3F8099}" dt="2026-02-16T19:58:35.213" v="902" actId="1076"/>
          <ac:grpSpMkLst>
            <pc:docMk/>
            <pc:sldMk cId="3609438576" sldId="2147473058"/>
            <ac:grpSpMk id="364" creationId="{A3DFDE5A-9904-03E7-8548-693914851309}"/>
          </ac:grpSpMkLst>
        </pc:grpChg>
      </pc:sldChg>
      <pc:sldChg chg="addSp delSp modSp add mod modClrScheme chgLayout">
        <pc:chgData name="Fabian Bernal Lopez" userId="a2b67318-d2f6-4283-843a-aa662118e1da" providerId="ADAL" clId="{54C19863-9136-493B-B90C-BDDD4A3F8099}" dt="2026-02-16T20:00:57.224" v="947" actId="1036"/>
        <pc:sldMkLst>
          <pc:docMk/>
          <pc:sldMk cId="1859285244" sldId="2147473059"/>
        </pc:sldMkLst>
        <pc:spChg chg="mod">
          <ac:chgData name="Fabian Bernal Lopez" userId="a2b67318-d2f6-4283-843a-aa662118e1da" providerId="ADAL" clId="{54C19863-9136-493B-B90C-BDDD4A3F8099}" dt="2026-02-16T20:00:49.598" v="925"/>
          <ac:spMkLst>
            <pc:docMk/>
            <pc:sldMk cId="1859285244" sldId="2147473059"/>
            <ac:spMk id="11" creationId="{2B765600-75C7-DA13-876B-D3F83EB47F82}"/>
          </ac:spMkLst>
        </pc:spChg>
        <pc:spChg chg="mod">
          <ac:chgData name="Fabian Bernal Lopez" userId="a2b67318-d2f6-4283-843a-aa662118e1da" providerId="ADAL" clId="{54C19863-9136-493B-B90C-BDDD4A3F8099}" dt="2026-02-16T20:00:49.598" v="925"/>
          <ac:spMkLst>
            <pc:docMk/>
            <pc:sldMk cId="1859285244" sldId="2147473059"/>
            <ac:spMk id="13" creationId="{A61BBEF4-91A9-DBCE-9010-961FA68F2C83}"/>
          </ac:spMkLst>
        </pc:spChg>
        <pc:spChg chg="mod">
          <ac:chgData name="Fabian Bernal Lopez" userId="a2b67318-d2f6-4283-843a-aa662118e1da" providerId="ADAL" clId="{54C19863-9136-493B-B90C-BDDD4A3F8099}" dt="2026-02-16T20:00:39.218" v="923" actId="207"/>
          <ac:spMkLst>
            <pc:docMk/>
            <pc:sldMk cId="1859285244" sldId="2147473059"/>
            <ac:spMk id="31" creationId="{929FB69B-CE92-C0A1-654A-804023E25968}"/>
          </ac:spMkLst>
        </pc:spChg>
        <pc:spChg chg="mod">
          <ac:chgData name="Fabian Bernal Lopez" userId="a2b67318-d2f6-4283-843a-aa662118e1da" providerId="ADAL" clId="{54C19863-9136-493B-B90C-BDDD4A3F8099}" dt="2026-02-16T20:00:39.218" v="923" actId="207"/>
          <ac:spMkLst>
            <pc:docMk/>
            <pc:sldMk cId="1859285244" sldId="2147473059"/>
            <ac:spMk id="32" creationId="{DE127A7F-699F-3B13-8746-A0889D5E45B0}"/>
          </ac:spMkLst>
        </pc:spChg>
        <pc:spChg chg="mod">
          <ac:chgData name="Fabian Bernal Lopez" userId="a2b67318-d2f6-4283-843a-aa662118e1da" providerId="ADAL" clId="{54C19863-9136-493B-B90C-BDDD4A3F8099}" dt="2026-02-16T20:00:39.218" v="923" actId="207"/>
          <ac:spMkLst>
            <pc:docMk/>
            <pc:sldMk cId="1859285244" sldId="2147473059"/>
            <ac:spMk id="33" creationId="{82E06AAD-B8BA-C768-F171-DCC586699309}"/>
          </ac:spMkLst>
        </pc:spChg>
        <pc:grpChg chg="add mod">
          <ac:chgData name="Fabian Bernal Lopez" userId="a2b67318-d2f6-4283-843a-aa662118e1da" providerId="ADAL" clId="{54C19863-9136-493B-B90C-BDDD4A3F8099}" dt="2026-02-16T20:00:49.598" v="925"/>
          <ac:grpSpMkLst>
            <pc:docMk/>
            <pc:sldMk cId="1859285244" sldId="2147473059"/>
            <ac:grpSpMk id="2" creationId="{6E3BA1FF-654A-BE96-36DE-6A65F36D411A}"/>
          </ac:grpSpMkLst>
        </pc:grpChg>
        <pc:grpChg chg="mod">
          <ac:chgData name="Fabian Bernal Lopez" userId="a2b67318-d2f6-4283-843a-aa662118e1da" providerId="ADAL" clId="{54C19863-9136-493B-B90C-BDDD4A3F8099}" dt="2026-02-16T20:00:57.224" v="947" actId="1036"/>
          <ac:grpSpMkLst>
            <pc:docMk/>
            <pc:sldMk cId="1859285244" sldId="2147473059"/>
            <ac:grpSpMk id="34" creationId="{5EFBA384-7BC8-15CF-8C2D-7FC822E8501A}"/>
          </ac:grpSpMkLst>
        </pc:grpChg>
      </pc:sldChg>
      <pc:sldChg chg="delSp modSp add mod modClrScheme chgLayout">
        <pc:chgData name="Fabian Bernal Lopez" userId="a2b67318-d2f6-4283-843a-aa662118e1da" providerId="ADAL" clId="{54C19863-9136-493B-B90C-BDDD4A3F8099}" dt="2026-02-16T19:39:36.476" v="444" actId="14100"/>
        <pc:sldMkLst>
          <pc:docMk/>
          <pc:sldMk cId="3893341246" sldId="2147473060"/>
        </pc:sldMkLst>
        <pc:spChg chg="mod">
          <ac:chgData name="Fabian Bernal Lopez" userId="a2b67318-d2f6-4283-843a-aa662118e1da" providerId="ADAL" clId="{54C19863-9136-493B-B90C-BDDD4A3F8099}" dt="2026-02-16T19:39:36.476" v="444" actId="14100"/>
          <ac:spMkLst>
            <pc:docMk/>
            <pc:sldMk cId="3893341246" sldId="2147473060"/>
            <ac:spMk id="2" creationId="{CC1239EE-A1BE-37BA-109A-CEDAC6DD7585}"/>
          </ac:spMkLst>
        </pc:spChg>
        <pc:spChg chg="mod">
          <ac:chgData name="Fabian Bernal Lopez" userId="a2b67318-d2f6-4283-843a-aa662118e1da" providerId="ADAL" clId="{54C19863-9136-493B-B90C-BDDD4A3F8099}" dt="2026-02-16T19:38:45.742" v="438" actId="403"/>
          <ac:spMkLst>
            <pc:docMk/>
            <pc:sldMk cId="3893341246" sldId="2147473060"/>
            <ac:spMk id="8" creationId="{16E3B87E-FAE7-2FF3-9E45-2511C087BCF8}"/>
          </ac:spMkLst>
        </pc:spChg>
        <pc:spChg chg="mod">
          <ac:chgData name="Fabian Bernal Lopez" userId="a2b67318-d2f6-4283-843a-aa662118e1da" providerId="ADAL" clId="{54C19863-9136-493B-B90C-BDDD4A3F8099}" dt="2026-02-09T18:04:47.598" v="283" actId="207"/>
          <ac:spMkLst>
            <pc:docMk/>
            <pc:sldMk cId="3893341246" sldId="2147473060"/>
            <ac:spMk id="10" creationId="{553D0E7B-DD43-BB1B-E282-09B31A20838A}"/>
          </ac:spMkLst>
        </pc:spChg>
        <pc:spChg chg="mod">
          <ac:chgData name="Fabian Bernal Lopez" userId="a2b67318-d2f6-4283-843a-aa662118e1da" providerId="ADAL" clId="{54C19863-9136-493B-B90C-BDDD4A3F8099}" dt="2026-02-16T19:39:17.088" v="442" actId="403"/>
          <ac:spMkLst>
            <pc:docMk/>
            <pc:sldMk cId="3893341246" sldId="2147473060"/>
            <ac:spMk id="23" creationId="{C954A0D2-89B5-D776-6BB4-07274ABF4D8A}"/>
          </ac:spMkLst>
        </pc:spChg>
        <pc:spChg chg="mod">
          <ac:chgData name="Fabian Bernal Lopez" userId="a2b67318-d2f6-4283-843a-aa662118e1da" providerId="ADAL" clId="{54C19863-9136-493B-B90C-BDDD4A3F8099}" dt="2026-02-16T19:39:17.088" v="442" actId="403"/>
          <ac:spMkLst>
            <pc:docMk/>
            <pc:sldMk cId="3893341246" sldId="2147473060"/>
            <ac:spMk id="24" creationId="{3BB0846C-6777-38C7-2FFD-966B13706A7C}"/>
          </ac:spMkLst>
        </pc:spChg>
        <pc:spChg chg="mod">
          <ac:chgData name="Fabian Bernal Lopez" userId="a2b67318-d2f6-4283-843a-aa662118e1da" providerId="ADAL" clId="{54C19863-9136-493B-B90C-BDDD4A3F8099}" dt="2026-02-16T19:39:17.088" v="442" actId="403"/>
          <ac:spMkLst>
            <pc:docMk/>
            <pc:sldMk cId="3893341246" sldId="2147473060"/>
            <ac:spMk id="27" creationId="{2E553804-CE80-1B42-3C58-DEA71E1A137C}"/>
          </ac:spMkLst>
        </pc:spChg>
        <pc:spChg chg="mod">
          <ac:chgData name="Fabian Bernal Lopez" userId="a2b67318-d2f6-4283-843a-aa662118e1da" providerId="ADAL" clId="{54C19863-9136-493B-B90C-BDDD4A3F8099}" dt="2026-02-09T18:04:47.598" v="283" actId="207"/>
          <ac:spMkLst>
            <pc:docMk/>
            <pc:sldMk cId="3893341246" sldId="2147473060"/>
            <ac:spMk id="43" creationId="{9E2C5C47-840A-28AE-FE3F-D0D8BEFAEEF4}"/>
          </ac:spMkLst>
        </pc:spChg>
        <pc:picChg chg="mod">
          <ac:chgData name="Fabian Bernal Lopez" userId="a2b67318-d2f6-4283-843a-aa662118e1da" providerId="ADAL" clId="{54C19863-9136-493B-B90C-BDDD4A3F8099}" dt="2026-02-09T18:18:51.074" v="374" actId="207"/>
          <ac:picMkLst>
            <pc:docMk/>
            <pc:sldMk cId="3893341246" sldId="2147473060"/>
            <ac:picMk id="32" creationId="{EC294C66-E680-A531-1B5A-52BB6E427C2C}"/>
          </ac:picMkLst>
        </pc:picChg>
        <pc:picChg chg="mod">
          <ac:chgData name="Fabian Bernal Lopez" userId="a2b67318-d2f6-4283-843a-aa662118e1da" providerId="ADAL" clId="{54C19863-9136-493B-B90C-BDDD4A3F8099}" dt="2026-02-09T18:18:59.199" v="376" actId="207"/>
          <ac:picMkLst>
            <pc:docMk/>
            <pc:sldMk cId="3893341246" sldId="2147473060"/>
            <ac:picMk id="33" creationId="{EA6D17CF-FB4B-408A-91A5-277A0D7EB39B}"/>
          </ac:picMkLst>
        </pc:picChg>
        <pc:picChg chg="mod">
          <ac:chgData name="Fabian Bernal Lopez" userId="a2b67318-d2f6-4283-843a-aa662118e1da" providerId="ADAL" clId="{54C19863-9136-493B-B90C-BDDD4A3F8099}" dt="2026-02-09T18:18:54.989" v="375" actId="207"/>
          <ac:picMkLst>
            <pc:docMk/>
            <pc:sldMk cId="3893341246" sldId="2147473060"/>
            <ac:picMk id="34" creationId="{62446CF7-7487-AF79-A3D2-C56DB1342201}"/>
          </ac:picMkLst>
        </pc:picChg>
      </pc:sldChg>
      <pc:sldChg chg="delSp modSp add mod modClrScheme chgLayout">
        <pc:chgData name="Fabian Bernal Lopez" userId="a2b67318-d2f6-4283-843a-aa662118e1da" providerId="ADAL" clId="{54C19863-9136-493B-B90C-BDDD4A3F8099}" dt="2026-02-16T20:27:01.605" v="1279" actId="1037"/>
        <pc:sldMkLst>
          <pc:docMk/>
          <pc:sldMk cId="798476952" sldId="2147473061"/>
        </pc:sldMkLst>
        <pc:spChg chg="mod">
          <ac:chgData name="Fabian Bernal Lopez" userId="a2b67318-d2f6-4283-843a-aa662118e1da" providerId="ADAL" clId="{54C19863-9136-493B-B90C-BDDD4A3F8099}" dt="2026-02-16T20:27:01.605" v="1279" actId="1037"/>
          <ac:spMkLst>
            <pc:docMk/>
            <pc:sldMk cId="798476952" sldId="2147473061"/>
            <ac:spMk id="26" creationId="{71F9A7F6-2F9C-C509-E17B-5567241A84C0}"/>
          </ac:spMkLst>
        </pc:spChg>
        <pc:spChg chg="mod">
          <ac:chgData name="Fabian Bernal Lopez" userId="a2b67318-d2f6-4283-843a-aa662118e1da" providerId="ADAL" clId="{54C19863-9136-493B-B90C-BDDD4A3F8099}" dt="2026-02-16T20:27:01.605" v="1279" actId="1037"/>
          <ac:spMkLst>
            <pc:docMk/>
            <pc:sldMk cId="798476952" sldId="2147473061"/>
            <ac:spMk id="39" creationId="{41F67B36-866C-75CD-4E88-DE44A01FFCA9}"/>
          </ac:spMkLst>
        </pc:spChg>
        <pc:spChg chg="mod">
          <ac:chgData name="Fabian Bernal Lopez" userId="a2b67318-d2f6-4283-843a-aa662118e1da" providerId="ADAL" clId="{54C19863-9136-493B-B90C-BDDD4A3F8099}" dt="2026-02-16T20:27:01.605" v="1279" actId="1037"/>
          <ac:spMkLst>
            <pc:docMk/>
            <pc:sldMk cId="798476952" sldId="2147473061"/>
            <ac:spMk id="53" creationId="{64EF0E80-3E51-1E73-D7C2-F07CB9BD02B1}"/>
          </ac:spMkLst>
        </pc:spChg>
        <pc:spChg chg="mod">
          <ac:chgData name="Fabian Bernal Lopez" userId="a2b67318-d2f6-4283-843a-aa662118e1da" providerId="ADAL" clId="{54C19863-9136-493B-B90C-BDDD4A3F8099}" dt="2026-02-16T19:48:23.589" v="554" actId="1036"/>
          <ac:spMkLst>
            <pc:docMk/>
            <pc:sldMk cId="798476952" sldId="2147473061"/>
            <ac:spMk id="54" creationId="{905F598E-533D-6926-08F3-2E68BC8E3CA9}"/>
          </ac:spMkLst>
        </pc:spChg>
        <pc:spChg chg="mod">
          <ac:chgData name="Fabian Bernal Lopez" userId="a2b67318-d2f6-4283-843a-aa662118e1da" providerId="ADAL" clId="{54C19863-9136-493B-B90C-BDDD4A3F8099}" dt="2026-02-09T18:03:35.590" v="270" actId="403"/>
          <ac:spMkLst>
            <pc:docMk/>
            <pc:sldMk cId="798476952" sldId="2147473061"/>
            <ac:spMk id="98" creationId="{9A8016F1-0F16-7ECC-5DA5-47AC1960D328}"/>
          </ac:spMkLst>
        </pc:spChg>
        <pc:spChg chg="mod">
          <ac:chgData name="Fabian Bernal Lopez" userId="a2b67318-d2f6-4283-843a-aa662118e1da" providerId="ADAL" clId="{54C19863-9136-493B-B90C-BDDD4A3F8099}" dt="2026-02-16T20:26:29.876" v="1254" actId="1037"/>
          <ac:spMkLst>
            <pc:docMk/>
            <pc:sldMk cId="798476952" sldId="2147473061"/>
            <ac:spMk id="100" creationId="{79E2F15C-7529-46DD-D925-3ABE147A50CD}"/>
          </ac:spMkLst>
        </pc:spChg>
        <pc:grpChg chg="mod">
          <ac:chgData name="Fabian Bernal Lopez" userId="a2b67318-d2f6-4283-843a-aa662118e1da" providerId="ADAL" clId="{54C19863-9136-493B-B90C-BDDD4A3F8099}" dt="2026-02-16T19:49:17.305" v="625" actId="1037"/>
          <ac:grpSpMkLst>
            <pc:docMk/>
            <pc:sldMk cId="798476952" sldId="2147473061"/>
            <ac:grpSpMk id="8" creationId="{8499995F-5E49-B7EB-EC6C-B876D7746275}"/>
          </ac:grpSpMkLst>
        </pc:grpChg>
        <pc:picChg chg="mod">
          <ac:chgData name="Fabian Bernal Lopez" userId="a2b67318-d2f6-4283-843a-aa662118e1da" providerId="ADAL" clId="{54C19863-9136-493B-B90C-BDDD4A3F8099}" dt="2026-02-16T19:49:00.069" v="608" actId="1038"/>
          <ac:picMkLst>
            <pc:docMk/>
            <pc:sldMk cId="798476952" sldId="2147473061"/>
            <ac:picMk id="24" creationId="{2E765BF3-8D90-EE9A-B7B6-9A13492AA903}"/>
          </ac:picMkLst>
        </pc:picChg>
        <pc:picChg chg="mod">
          <ac:chgData name="Fabian Bernal Lopez" userId="a2b67318-d2f6-4283-843a-aa662118e1da" providerId="ADAL" clId="{54C19863-9136-493B-B90C-BDDD4A3F8099}" dt="2026-02-16T20:26:38.823" v="1264" actId="1037"/>
          <ac:picMkLst>
            <pc:docMk/>
            <pc:sldMk cId="798476952" sldId="2147473061"/>
            <ac:picMk id="37" creationId="{33FC6523-2420-480C-414D-C195B463C69E}"/>
          </ac:picMkLst>
        </pc:picChg>
        <pc:picChg chg="mod">
          <ac:chgData name="Fabian Bernal Lopez" userId="a2b67318-d2f6-4283-843a-aa662118e1da" providerId="ADAL" clId="{54C19863-9136-493B-B90C-BDDD4A3F8099}" dt="2026-02-09T18:07:12.731" v="329" actId="207"/>
          <ac:picMkLst>
            <pc:docMk/>
            <pc:sldMk cId="798476952" sldId="2147473061"/>
            <ac:picMk id="51" creationId="{8F4A74C6-E777-625F-08D7-86BE13E881B2}"/>
          </ac:picMkLst>
        </pc:picChg>
      </pc:sldChg>
      <pc:sldChg chg="delSp modSp add mod">
        <pc:chgData name="Fabian Bernal Lopez" userId="a2b67318-d2f6-4283-843a-aa662118e1da" providerId="ADAL" clId="{54C19863-9136-493B-B90C-BDDD4A3F8099}" dt="2026-02-17T17:51:10.115" v="1318" actId="14100"/>
        <pc:sldMkLst>
          <pc:docMk/>
          <pc:sldMk cId="2868744442" sldId="2147473062"/>
        </pc:sldMkLst>
        <pc:spChg chg="mod">
          <ac:chgData name="Fabian Bernal Lopez" userId="a2b67318-d2f6-4283-843a-aa662118e1da" providerId="ADAL" clId="{54C19863-9136-493B-B90C-BDDD4A3F8099}" dt="2026-02-17T17:51:10.115" v="1318" actId="14100"/>
          <ac:spMkLst>
            <pc:docMk/>
            <pc:sldMk cId="2868744442" sldId="2147473062"/>
            <ac:spMk id="27" creationId="{D660D66C-D248-AFAE-5F2F-C0E7615876E7}"/>
          </ac:spMkLst>
        </pc:spChg>
      </pc:sldChg>
      <pc:sldChg chg="add">
        <pc:chgData name="Fabian Bernal Lopez" userId="a2b67318-d2f6-4283-843a-aa662118e1da" providerId="ADAL" clId="{54C19863-9136-493B-B90C-BDDD4A3F8099}" dt="2026-02-16T19:35:07.790" v="398"/>
        <pc:sldMkLst>
          <pc:docMk/>
          <pc:sldMk cId="1507534947" sldId="2147473114"/>
        </pc:sldMkLst>
      </pc:sldChg>
      <pc:sldChg chg="modSp add mod">
        <pc:chgData name="Fabian Bernal Lopez" userId="a2b67318-d2f6-4283-843a-aa662118e1da" providerId="ADAL" clId="{54C19863-9136-493B-B90C-BDDD4A3F8099}" dt="2026-02-16T19:35:37.084" v="401" actId="1076"/>
        <pc:sldMkLst>
          <pc:docMk/>
          <pc:sldMk cId="3117090266" sldId="2147473129"/>
        </pc:sldMkLst>
        <pc:spChg chg="mod">
          <ac:chgData name="Fabian Bernal Lopez" userId="a2b67318-d2f6-4283-843a-aa662118e1da" providerId="ADAL" clId="{54C19863-9136-493B-B90C-BDDD4A3F8099}" dt="2026-02-16T19:35:23.889" v="399" actId="11530"/>
          <ac:spMkLst>
            <pc:docMk/>
            <pc:sldMk cId="3117090266" sldId="2147473129"/>
            <ac:spMk id="6" creationId="{9D839BA4-3308-4B49-8A28-2F60603FD451}"/>
          </ac:spMkLst>
        </pc:spChg>
        <pc:spChg chg="mod">
          <ac:chgData name="Fabian Bernal Lopez" userId="a2b67318-d2f6-4283-843a-aa662118e1da" providerId="ADAL" clId="{54C19863-9136-493B-B90C-BDDD4A3F8099}" dt="2026-02-16T19:35:37.084" v="401" actId="1076"/>
          <ac:spMkLst>
            <pc:docMk/>
            <pc:sldMk cId="3117090266" sldId="2147473129"/>
            <ac:spMk id="8" creationId="{27B9D855-1CD8-3C72-B6F9-8723757AEE0B}"/>
          </ac:spMkLst>
        </pc:spChg>
        <pc:graphicFrameChg chg="mod">
          <ac:chgData name="Fabian Bernal Lopez" userId="a2b67318-d2f6-4283-843a-aa662118e1da" providerId="ADAL" clId="{54C19863-9136-493B-B90C-BDDD4A3F8099}" dt="2026-02-16T19:35:33.213" v="400" actId="1076"/>
          <ac:graphicFrameMkLst>
            <pc:docMk/>
            <pc:sldMk cId="3117090266" sldId="2147473129"/>
            <ac:graphicFrameMk id="9" creationId="{AB17E3CC-A5B3-D265-071D-0752D75683FA}"/>
          </ac:graphicFrameMkLst>
        </pc:graphicFrameChg>
      </pc:sldChg>
      <pc:sldChg chg="addSp modSp new mod">
        <pc:chgData name="Fabian Bernal Lopez" userId="a2b67318-d2f6-4283-843a-aa662118e1da" providerId="ADAL" clId="{54C19863-9136-493B-B90C-BDDD4A3F8099}" dt="2026-02-18T23:33:46.420" v="1828" actId="20577"/>
        <pc:sldMkLst>
          <pc:docMk/>
          <pc:sldMk cId="2459133248" sldId="2147473132"/>
        </pc:sldMkLst>
        <pc:spChg chg="add mod">
          <ac:chgData name="Fabian Bernal Lopez" userId="a2b67318-d2f6-4283-843a-aa662118e1da" providerId="ADAL" clId="{54C19863-9136-493B-B90C-BDDD4A3F8099}" dt="2026-02-18T23:31:52.131" v="1792" actId="1036"/>
          <ac:spMkLst>
            <pc:docMk/>
            <pc:sldMk cId="2459133248" sldId="2147473132"/>
            <ac:spMk id="3" creationId="{041C67D4-4CF6-3500-5952-570D6AF6EFB4}"/>
          </ac:spMkLst>
        </pc:spChg>
        <pc:spChg chg="add mod ord">
          <ac:chgData name="Fabian Bernal Lopez" userId="a2b67318-d2f6-4283-843a-aa662118e1da" providerId="ADAL" clId="{54C19863-9136-493B-B90C-BDDD4A3F8099}" dt="2026-02-18T23:26:54.319" v="1397" actId="171"/>
          <ac:spMkLst>
            <pc:docMk/>
            <pc:sldMk cId="2459133248" sldId="2147473132"/>
            <ac:spMk id="4" creationId="{C01BA7DE-A8B5-891A-417B-0D060F059C05}"/>
          </ac:spMkLst>
        </pc:spChg>
        <pc:spChg chg="add mod">
          <ac:chgData name="Fabian Bernal Lopez" userId="a2b67318-d2f6-4283-843a-aa662118e1da" providerId="ADAL" clId="{54C19863-9136-493B-B90C-BDDD4A3F8099}" dt="2026-02-18T23:32:17.408" v="1807" actId="113"/>
          <ac:spMkLst>
            <pc:docMk/>
            <pc:sldMk cId="2459133248" sldId="2147473132"/>
            <ac:spMk id="5" creationId="{63BAF49C-40A8-A207-3039-A03CFAAA757E}"/>
          </ac:spMkLst>
        </pc:spChg>
        <pc:spChg chg="add mod">
          <ac:chgData name="Fabian Bernal Lopez" userId="a2b67318-d2f6-4283-843a-aa662118e1da" providerId="ADAL" clId="{54C19863-9136-493B-B90C-BDDD4A3F8099}" dt="2026-02-18T23:33:46.420" v="1828" actId="20577"/>
          <ac:spMkLst>
            <pc:docMk/>
            <pc:sldMk cId="2459133248" sldId="2147473132"/>
            <ac:spMk id="6" creationId="{5A6569A2-193F-B12F-D3D9-B57FF45C040D}"/>
          </ac:spMkLst>
        </pc:spChg>
        <pc:spChg chg="add mod">
          <ac:chgData name="Fabian Bernal Lopez" userId="a2b67318-d2f6-4283-843a-aa662118e1da" providerId="ADAL" clId="{54C19863-9136-493B-B90C-BDDD4A3F8099}" dt="2026-02-18T23:29:02.865" v="1486" actId="20577"/>
          <ac:spMkLst>
            <pc:docMk/>
            <pc:sldMk cId="2459133248" sldId="2147473132"/>
            <ac:spMk id="7" creationId="{580348CA-9BF9-F988-AC24-48BD71FA1716}"/>
          </ac:spMkLst>
        </pc:spChg>
        <pc:graphicFrameChg chg="add mod">
          <ac:chgData name="Fabian Bernal Lopez" userId="a2b67318-d2f6-4283-843a-aa662118e1da" providerId="ADAL" clId="{54C19863-9136-493B-B90C-BDDD4A3F8099}" dt="2026-02-18T23:33:34.787" v="1813"/>
          <ac:graphicFrameMkLst>
            <pc:docMk/>
            <pc:sldMk cId="2459133248" sldId="2147473132"/>
            <ac:graphicFrameMk id="2" creationId="{DF5B3927-18C8-31AE-6634-D4CCA4A1D729}"/>
          </ac:graphicFrameMkLst>
        </pc:graphicFrameChg>
      </pc:sldChg>
    </pc:docChg>
  </pc:docChgLst>
  <pc:docChgLst>
    <pc:chgData name="Ana Fernanda Maiguashca" userId="S::amaiguashca@compite.co::dad76740-8c55-4315-a108-392595cac8ca" providerId="AD" clId="Web-{66646052-0FA0-0E9A-ECF3-8CFB54008789}"/>
    <pc:docChg chg="modSld">
      <pc:chgData name="Ana Fernanda Maiguashca" userId="S::amaiguashca@compite.co::dad76740-8c55-4315-a108-392595cac8ca" providerId="AD" clId="Web-{66646052-0FA0-0E9A-ECF3-8CFB54008789}" dt="2026-02-19T02:44:21.806" v="6" actId="1076"/>
      <pc:docMkLst>
        <pc:docMk/>
      </pc:docMkLst>
      <pc:sldChg chg="addSp delSp modSp">
        <pc:chgData name="Ana Fernanda Maiguashca" userId="S::amaiguashca@compite.co::dad76740-8c55-4315-a108-392595cac8ca" providerId="AD" clId="Web-{66646052-0FA0-0E9A-ECF3-8CFB54008789}" dt="2026-02-19T02:44:21.806" v="6" actId="1076"/>
        <pc:sldMkLst>
          <pc:docMk/>
          <pc:sldMk cId="771031374" sldId="2147473130"/>
        </pc:sldMkLst>
        <pc:picChg chg="add mod">
          <ac:chgData name="Ana Fernanda Maiguashca" userId="S::amaiguashca@compite.co::dad76740-8c55-4315-a108-392595cac8ca" providerId="AD" clId="Web-{66646052-0FA0-0E9A-ECF3-8CFB54008789}" dt="2026-02-19T02:43:09.004" v="1" actId="1076"/>
          <ac:picMkLst>
            <pc:docMk/>
            <pc:sldMk cId="771031374" sldId="2147473130"/>
            <ac:picMk id="2" creationId="{A9CE43D4-1B64-6365-B7A4-160BAC460F7C}"/>
          </ac:picMkLst>
        </pc:picChg>
        <pc:picChg chg="add mod">
          <ac:chgData name="Ana Fernanda Maiguashca" userId="S::amaiguashca@compite.co::dad76740-8c55-4315-a108-392595cac8ca" providerId="AD" clId="Web-{66646052-0FA0-0E9A-ECF3-8CFB54008789}" dt="2026-02-19T02:44:21.806" v="6" actId="1076"/>
          <ac:picMkLst>
            <pc:docMk/>
            <pc:sldMk cId="771031374" sldId="2147473130"/>
            <ac:picMk id="4" creationId="{8ECBA0B2-2938-4A66-D627-9477B3EF880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Fabian%20Bernal\Downloads\anex-CuentasNalANuales-AgreMacroeconomicos-2024p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bian%20Bernal\Downloads\Expo%20Servicios%20digitales%20o%20basados%20en%20conocimien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18542678986937E-2"/>
          <c:y val="3.9877794918391676E-2"/>
          <c:w val="0.91377685534021769"/>
          <c:h val="0.71091715992434668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PIB</c:v>
                </c:pt>
              </c:strCache>
            </c:strRef>
          </c:tx>
          <c:spPr>
            <a:ln w="889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layout>
                <c:manualLayout>
                  <c:x val="0"/>
                  <c:y val="1.388888888888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38-4BF4-BD45-42C2354BF6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Hoja1!$A$2:$A$21</c:f>
              <c:strCach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2025*</c:v>
                </c:pt>
              </c:strCache>
            </c:strRef>
          </c:cat>
          <c:val>
            <c:numRef>
              <c:f>Hoja1!$B$2:$B$21</c:f>
              <c:numCache>
                <c:formatCode>#,##0.0</c:formatCode>
                <c:ptCount val="20"/>
                <c:pt idx="0">
                  <c:v>6.7168686984440171</c:v>
                </c:pt>
                <c:pt idx="1">
                  <c:v>6.7381946909097508</c:v>
                </c:pt>
                <c:pt idx="2">
                  <c:v>3.2834461861654063</c:v>
                </c:pt>
                <c:pt idx="3">
                  <c:v>1.1396486454806194</c:v>
                </c:pt>
                <c:pt idx="4">
                  <c:v>4.4946589707092244</c:v>
                </c:pt>
                <c:pt idx="5">
                  <c:v>6.9478919817355518</c:v>
                </c:pt>
                <c:pt idx="6">
                  <c:v>3.9126357671611487</c:v>
                </c:pt>
                <c:pt idx="7">
                  <c:v>5.1339935199567179</c:v>
                </c:pt>
                <c:pt idx="8">
                  <c:v>4.4990300011097162</c:v>
                </c:pt>
                <c:pt idx="9">
                  <c:v>2.9559013752752321</c:v>
                </c:pt>
                <c:pt idx="10">
                  <c:v>2.0873825016279426</c:v>
                </c:pt>
                <c:pt idx="11">
                  <c:v>1.3593608678874602</c:v>
                </c:pt>
                <c:pt idx="12">
                  <c:v>2.5643242827770365</c:v>
                </c:pt>
                <c:pt idx="13">
                  <c:v>3.1868553924553282</c:v>
                </c:pt>
                <c:pt idx="14">
                  <c:v>-7.1859141376085915</c:v>
                </c:pt>
                <c:pt idx="15">
                  <c:v>10.801198190487838</c:v>
                </c:pt>
                <c:pt idx="16">
                  <c:v>7.3282772942797862</c:v>
                </c:pt>
                <c:pt idx="17">
                  <c:v>0.71238003197433386</c:v>
                </c:pt>
                <c:pt idx="18">
                  <c:v>1.5982815154187904</c:v>
                </c:pt>
                <c:pt idx="19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38-4BF4-BD45-42C2354BF6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Demanda interna</c:v>
                </c:pt>
              </c:strCache>
            </c:strRef>
          </c:tx>
          <c:spPr>
            <a:ln w="88900" cap="rnd">
              <a:solidFill>
                <a:srgbClr val="CE6886"/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layout>
                <c:manualLayout>
                  <c:x val="0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38-4BF4-BD45-42C2354BF6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Hoja1!$A$2:$A$21</c:f>
              <c:strCach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2025*</c:v>
                </c:pt>
              </c:strCache>
            </c:strRef>
          </c:cat>
          <c:val>
            <c:numRef>
              <c:f>Hoja1!$C$2:$C$21</c:f>
              <c:numCache>
                <c:formatCode>0.0</c:formatCode>
                <c:ptCount val="20"/>
                <c:pt idx="0">
                  <c:v>8.0172480263821289</c:v>
                </c:pt>
                <c:pt idx="1">
                  <c:v>7.9925249108626639</c:v>
                </c:pt>
                <c:pt idx="2">
                  <c:v>5.1832580527613636</c:v>
                </c:pt>
                <c:pt idx="3">
                  <c:v>0.4584295444547859</c:v>
                </c:pt>
                <c:pt idx="4">
                  <c:v>5.9448994453373372</c:v>
                </c:pt>
                <c:pt idx="5">
                  <c:v>8.2270384024345056</c:v>
                </c:pt>
                <c:pt idx="6">
                  <c:v>4.9241443949387564</c:v>
                </c:pt>
                <c:pt idx="7">
                  <c:v>5.8783139678286078</c:v>
                </c:pt>
                <c:pt idx="8">
                  <c:v>5.9853803194670929</c:v>
                </c:pt>
                <c:pt idx="9">
                  <c:v>2.3571079773829773</c:v>
                </c:pt>
                <c:pt idx="10">
                  <c:v>1.229126668879843</c:v>
                </c:pt>
                <c:pt idx="11">
                  <c:v>1.1129521439751322</c:v>
                </c:pt>
                <c:pt idx="12">
                  <c:v>3.4537270880844906</c:v>
                </c:pt>
                <c:pt idx="13">
                  <c:v>4.0171837729759963</c:v>
                </c:pt>
                <c:pt idx="14">
                  <c:v>-7.5657891270235256</c:v>
                </c:pt>
                <c:pt idx="15">
                  <c:v>13.382000681783722</c:v>
                </c:pt>
                <c:pt idx="16">
                  <c:v>10.224879988255232</c:v>
                </c:pt>
                <c:pt idx="17">
                  <c:v>-2.4324671971799994</c:v>
                </c:pt>
                <c:pt idx="18">
                  <c:v>2.0325953920825146</c:v>
                </c:pt>
                <c:pt idx="19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B38-4BF4-BD45-42C2354BF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083375"/>
        <c:axId val="202073295"/>
      </c:lineChart>
      <c:catAx>
        <c:axId val="20208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3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2073295"/>
        <c:crosses val="autoZero"/>
        <c:auto val="1"/>
        <c:lblAlgn val="ctr"/>
        <c:lblOffset val="100"/>
        <c:noMultiLvlLbl val="0"/>
      </c:catAx>
      <c:valAx>
        <c:axId val="202073295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2083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889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1467098545532001E-3"/>
                  <c:y val="1.2034513468468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E9-493E-8842-B1430459AF16}"/>
                </c:ext>
              </c:extLst>
            </c:dLbl>
            <c:dLbl>
              <c:idx val="19"/>
              <c:layout>
                <c:manualLayout>
                  <c:x val="0"/>
                  <c:y val="-4.2120797139639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E9-493E-8842-B1430459AF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Hoja1!$A$12:$A$31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Hoja1!$C$12:$C$31</c:f>
              <c:numCache>
                <c:formatCode>#,##0_ ;\-#,##0\ </c:formatCode>
                <c:ptCount val="20"/>
                <c:pt idx="0">
                  <c:v>554.5</c:v>
                </c:pt>
                <c:pt idx="1">
                  <c:v>787.8</c:v>
                </c:pt>
                <c:pt idx="2">
                  <c:v>1271.4000000000001</c:v>
                </c:pt>
                <c:pt idx="3">
                  <c:v>1705.7</c:v>
                </c:pt>
                <c:pt idx="4">
                  <c:v>1629.1</c:v>
                </c:pt>
                <c:pt idx="5">
                  <c:v>1813.3</c:v>
                </c:pt>
                <c:pt idx="6">
                  <c:v>1725.7</c:v>
                </c:pt>
                <c:pt idx="7">
                  <c:v>2256.6999999999998</c:v>
                </c:pt>
                <c:pt idx="8">
                  <c:v>2584.5</c:v>
                </c:pt>
                <c:pt idx="9">
                  <c:v>2568.8000000000002</c:v>
                </c:pt>
                <c:pt idx="10">
                  <c:v>2241.4</c:v>
                </c:pt>
                <c:pt idx="11">
                  <c:v>2194.1</c:v>
                </c:pt>
                <c:pt idx="12" formatCode="_-* #,##0_-;\-* #,##0_-;_-* &quot;-&quot;??_-;_-@_-">
                  <c:v>2550.3000000000002</c:v>
                </c:pt>
                <c:pt idx="13">
                  <c:v>2805.7</c:v>
                </c:pt>
                <c:pt idx="14">
                  <c:v>2623.4</c:v>
                </c:pt>
                <c:pt idx="15">
                  <c:v>2850.9</c:v>
                </c:pt>
                <c:pt idx="16">
                  <c:v>3635.1</c:v>
                </c:pt>
                <c:pt idx="17">
                  <c:v>4659.8999999999996</c:v>
                </c:pt>
                <c:pt idx="18">
                  <c:v>5018.7</c:v>
                </c:pt>
                <c:pt idx="19">
                  <c:v>5473.6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E9-493E-8842-B1430459A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2388480"/>
        <c:axId val="742378400"/>
      </c:lineChart>
      <c:catAx>
        <c:axId val="74238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2378400"/>
        <c:crosses val="autoZero"/>
        <c:auto val="1"/>
        <c:lblAlgn val="ctr"/>
        <c:lblOffset val="100"/>
        <c:noMultiLvlLbl val="0"/>
      </c:catAx>
      <c:valAx>
        <c:axId val="74237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238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uce" panose="020B0604020202020204" charset="0"/>
              </a:defRPr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uce" panose="020B0604020202020204" charset="0"/>
              </a:defRPr>
            </a:lvl1pPr>
          </a:lstStyle>
          <a:p>
            <a:fld id="{AADC4523-F6A5-0C4B-A1B4-102025F9342D}" type="datetimeFigureOut">
              <a:rPr lang="es-ES_tradnl" smtClean="0"/>
              <a:pPr/>
              <a:t>24/02/2026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uce" panose="020B0604020202020204" charset="0"/>
              </a:defRPr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uce" panose="020B0604020202020204" charset="0"/>
              </a:defRPr>
            </a:lvl1pPr>
          </a:lstStyle>
          <a:p>
            <a:fld id="{063F909D-0601-6341-8A3E-A2E954B47A52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3389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uce" panose="020B060402020202020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SERÁ INCOMODO</a:t>
            </a:r>
          </a:p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F909D-0601-6341-8A3E-A2E954B47A52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22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3603-9861-2263-D1D4-BB38143D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EF7A3-9B03-BCFF-D231-8AD157AD1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BF9E9-8B20-41EF-82CD-4483F2D3E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2410F-1856-8F09-F016-41B9C7C7F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F909D-0601-6341-8A3E-A2E954B47A52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5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1342-DC25-2144-FE29-5A029AB8B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402C5-68CE-DD13-E4EE-6D33E3077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C6745-38C6-A560-E5FD-AB620F0EA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SERÁ INCOMODO</a:t>
            </a:r>
          </a:p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7F8AF-FD8E-924C-412A-7393BDE78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F909D-0601-6341-8A3E-A2E954B47A52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6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0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2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60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43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9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79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1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FD68D1-E35B-AB91-BE5C-FAAAA20B7C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svg"/><Relationship Id="rId7" Type="http://schemas.openxmlformats.org/officeDocument/2006/relationships/image" Target="../media/image1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svg"/><Relationship Id="rId7" Type="http://schemas.openxmlformats.org/officeDocument/2006/relationships/image" Target="../media/image5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10" Type="http://schemas.openxmlformats.org/officeDocument/2006/relationships/image" Target="../media/image103.svg"/><Relationship Id="rId4" Type="http://schemas.openxmlformats.org/officeDocument/2006/relationships/image" Target="../media/image99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vato_video_gen_Oct_15_2025_22_00_32">
            <a:hlinkClick r:id="" action="ppaction://media"/>
            <a:extLst>
              <a:ext uri="{FF2B5EF4-FFF2-40B4-BE49-F238E27FC236}">
                <a16:creationId xmlns:a16="http://schemas.microsoft.com/office/drawing/2014/main" id="{E6AF8304-6BFE-0C3A-D086-9C7D84F31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2B7B5F-26D1-2B71-8F9A-FABD70201BAE}"/>
              </a:ext>
            </a:extLst>
          </p:cNvPr>
          <p:cNvSpPr/>
          <p:nvPr/>
        </p:nvSpPr>
        <p:spPr>
          <a:xfrm>
            <a:off x="0" y="0"/>
            <a:ext cx="11248845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27250C3-8098-8840-9330-BF792A587530}"/>
              </a:ext>
            </a:extLst>
          </p:cNvPr>
          <p:cNvGrpSpPr/>
          <p:nvPr/>
        </p:nvGrpSpPr>
        <p:grpSpPr>
          <a:xfrm>
            <a:off x="960244" y="3480188"/>
            <a:ext cx="4546794" cy="1008561"/>
            <a:chOff x="0" y="0"/>
            <a:chExt cx="6062390" cy="1344748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068F992-BBDA-4809-1281-4612B5F5B07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87967C3-C3CE-B2AD-528E-72F83666855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1F009478-EEF8-0BB1-A414-BCBB1124DC97}"/>
              </a:ext>
            </a:extLst>
          </p:cNvPr>
          <p:cNvSpPr txBox="1"/>
          <p:nvPr/>
        </p:nvSpPr>
        <p:spPr>
          <a:xfrm>
            <a:off x="674036" y="4672073"/>
            <a:ext cx="11102864" cy="160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71"/>
              </a:lnSpc>
            </a:pPr>
            <a:r>
              <a:rPr lang="en-US" sz="11671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Distintos</a:t>
            </a:r>
            <a:r>
              <a:rPr lang="en-US" sz="11671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A05A4A2-B48C-81FF-7BE9-F17B01714462}"/>
              </a:ext>
            </a:extLst>
          </p:cNvPr>
          <p:cNvSpPr txBox="1"/>
          <p:nvPr/>
        </p:nvSpPr>
        <p:spPr>
          <a:xfrm>
            <a:off x="674036" y="6135402"/>
            <a:ext cx="11102864" cy="161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71"/>
              </a:lnSpc>
            </a:pPr>
            <a:r>
              <a:rPr lang="en-US" sz="11671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no </a:t>
            </a:r>
            <a:r>
              <a:rPr lang="en-US" sz="11671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distantes</a:t>
            </a:r>
            <a:r>
              <a:rPr lang="en-US" sz="11671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BD0E7C20-9A87-997F-18ED-C105BA0F1056}"/>
              </a:ext>
            </a:extLst>
          </p:cNvPr>
          <p:cNvSpPr txBox="1"/>
          <p:nvPr/>
        </p:nvSpPr>
        <p:spPr>
          <a:xfrm>
            <a:off x="674036" y="7282576"/>
            <a:ext cx="16285496" cy="135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79"/>
              </a:lnSpc>
            </a:pPr>
            <a:r>
              <a:rPr lang="en-US" sz="7200" dirty="0" err="1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Acuerdos</a:t>
            </a:r>
            <a:r>
              <a:rPr lang="en-US" sz="7200" b="1" dirty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incómodos</a:t>
            </a:r>
            <a:r>
              <a:rPr lang="en-US" sz="720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 para </a:t>
            </a:r>
            <a:r>
              <a:rPr lang="en-US" sz="7200" b="1" dirty="0" err="1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avanzar</a:t>
            </a:r>
            <a:endParaRPr lang="en-US" sz="72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56ED-5F63-AD40-4638-D39D4D386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959C3E8-6654-92FE-62EC-8D6E1CFEB459}"/>
              </a:ext>
            </a:extLst>
          </p:cNvPr>
          <p:cNvSpPr/>
          <p:nvPr/>
        </p:nvSpPr>
        <p:spPr>
          <a:xfrm>
            <a:off x="598350" y="4728077"/>
            <a:ext cx="17270083" cy="11758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3000" b="1">
                <a:solidFill>
                  <a:schemeClr val="bg1"/>
                </a:solidFill>
                <a:latin typeface="Open Sauce"/>
                <a:cs typeface="Poppins"/>
              </a:rPr>
              <a:t>Colombia necesita abrir las puertas a una parte importante de su población, en particular sus jóvenes facilitando el acceso a educación </a:t>
            </a:r>
            <a:r>
              <a:rPr lang="es-MX" sz="3000" b="1" dirty="0">
                <a:solidFill>
                  <a:schemeClr val="bg1"/>
                </a:solidFill>
                <a:latin typeface="Open Sauce"/>
                <a:cs typeface="Poppins"/>
              </a:rPr>
              <a:t>técnica y programas de inserción laboral que permitan responder a las demandas del mundo productivo.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46CF661-4E52-16DA-173B-E945D1418DC3}"/>
              </a:ext>
            </a:extLst>
          </p:cNvPr>
          <p:cNvGrpSpPr/>
          <p:nvPr/>
        </p:nvGrpSpPr>
        <p:grpSpPr>
          <a:xfrm>
            <a:off x="3138873" y="6127642"/>
            <a:ext cx="7916751" cy="3256920"/>
            <a:chOff x="4099770" y="4027469"/>
            <a:chExt cx="5277834" cy="2171279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06FA335E-E28D-50CD-D6FA-F7E02C2EA2C9}"/>
                </a:ext>
              </a:extLst>
            </p:cNvPr>
            <p:cNvSpPr txBox="1"/>
            <p:nvPr/>
          </p:nvSpPr>
          <p:spPr>
            <a:xfrm>
              <a:off x="6598656" y="4875309"/>
              <a:ext cx="2778948" cy="1323439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>
                <a:defRPr/>
              </a:pPr>
              <a:r>
                <a:rPr lang="es-MX" sz="32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Flexibilizar el mercado laboral</a:t>
              </a:r>
              <a:r>
                <a:rPr lang="es-MX" sz="32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 </a:t>
              </a:r>
            </a:p>
            <a:p>
              <a:pPr algn="ctr" defTabSz="1371600">
                <a:defRPr/>
              </a:pPr>
              <a:r>
                <a:rPr lang="es-MX" sz="2800">
                  <a:solidFill>
                    <a:schemeClr val="bg1"/>
                  </a:solidFill>
                  <a:latin typeface="Open Sauce"/>
                  <a:cs typeface="Poppins"/>
                </a:rPr>
                <a:t>27% de la PET cuenta con un empleo formal</a:t>
              </a:r>
              <a:endParaRPr lang="es-MX">
                <a:solidFill>
                  <a:schemeClr val="bg1"/>
                </a:solidFill>
              </a:endParaRPr>
            </a:p>
          </p:txBody>
        </p:sp>
        <p:pic>
          <p:nvPicPr>
            <p:cNvPr id="51" name="Gráfico 50" descr="Aprendizaje remoto de idioma con relleno sólido">
              <a:extLst>
                <a:ext uri="{FF2B5EF4-FFF2-40B4-BE49-F238E27FC236}">
                  <a16:creationId xmlns:a16="http://schemas.microsoft.com/office/drawing/2014/main" id="{676E3736-F2B8-6C32-6D96-D84E6FBA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099770" y="4027469"/>
              <a:ext cx="766582" cy="766582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7F7800C6-481D-3A9C-E9ED-08141D7D9875}"/>
              </a:ext>
            </a:extLst>
          </p:cNvPr>
          <p:cNvGrpSpPr/>
          <p:nvPr/>
        </p:nvGrpSpPr>
        <p:grpSpPr>
          <a:xfrm>
            <a:off x="2023178" y="6137267"/>
            <a:ext cx="7607754" cy="4018635"/>
            <a:chOff x="4782884" y="2986990"/>
            <a:chExt cx="5071835" cy="2679090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8651CFF-C2B9-CDBD-BFD5-679B3B411230}"/>
                </a:ext>
              </a:extLst>
            </p:cNvPr>
            <p:cNvSpPr txBox="1"/>
            <p:nvPr/>
          </p:nvSpPr>
          <p:spPr>
            <a:xfrm>
              <a:off x="4782884" y="3727087"/>
              <a:ext cx="2241047" cy="1938993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>
                <a:defRPr/>
              </a:pPr>
              <a:r>
                <a:rPr lang="es-MX" sz="32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Educación</a:t>
              </a:r>
              <a:endParaRPr lang="es-ES" sz="2800" dirty="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  <a:p>
              <a:pPr algn="ctr" defTabSz="1371600">
                <a:defRPr/>
              </a:pPr>
              <a:r>
                <a:rPr lang="es-MX" sz="2800">
                  <a:solidFill>
                    <a:schemeClr val="bg1"/>
                  </a:solidFill>
                  <a:latin typeface="Open Sauce"/>
                  <a:cs typeface="Poppins"/>
                </a:rPr>
                <a:t>23,5% </a:t>
              </a:r>
              <a:endParaRPr lang="es-ES" sz="2800">
                <a:solidFill>
                  <a:schemeClr val="bg1"/>
                </a:solidFill>
                <a:latin typeface="Open Sauce"/>
                <a:cs typeface="Poppins"/>
              </a:endParaRPr>
            </a:p>
            <a:p>
              <a:pPr algn="ctr" defTabSz="1371600">
                <a:defRPr/>
              </a:pPr>
              <a:r>
                <a:rPr lang="es-MX" sz="2800" dirty="0">
                  <a:solidFill>
                    <a:schemeClr val="bg1"/>
                  </a:solidFill>
                  <a:latin typeface="Open Sauce"/>
                  <a:cs typeface="Poppins"/>
                </a:rPr>
                <a:t>de los jóvenes</a:t>
              </a:r>
              <a:r>
                <a:rPr lang="es-MX" sz="3200" b="1" dirty="0">
                  <a:solidFill>
                    <a:schemeClr val="bg1"/>
                  </a:solidFill>
                  <a:latin typeface="Open Sauce"/>
                  <a:cs typeface="Poppins"/>
                </a:rPr>
                <a:t> </a:t>
              </a:r>
              <a:endParaRPr lang="es-ES">
                <a:solidFill>
                  <a:schemeClr val="bg1"/>
                </a:solidFill>
              </a:endParaRPr>
            </a:p>
            <a:p>
              <a:pPr algn="ctr" defTabSz="1371600">
                <a:defRPr/>
              </a:pPr>
              <a:r>
                <a:rPr lang="es-MX" sz="28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entre 15 y 18 años no trabajan ni estudian.</a:t>
              </a:r>
              <a:endPara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37" name="Gráfico 36" descr="Advertencia con relleno sólido">
              <a:extLst>
                <a:ext uri="{FF2B5EF4-FFF2-40B4-BE49-F238E27FC236}">
                  <a16:creationId xmlns:a16="http://schemas.microsoft.com/office/drawing/2014/main" id="{810CEAC6-2AA3-04AD-0D10-D9046308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198283" y="2986990"/>
              <a:ext cx="656436" cy="656436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0CB0BF8-B44D-2A85-75EE-C7788530A027}"/>
              </a:ext>
            </a:extLst>
          </p:cNvPr>
          <p:cNvGrpSpPr/>
          <p:nvPr/>
        </p:nvGrpSpPr>
        <p:grpSpPr>
          <a:xfrm>
            <a:off x="12284724" y="6341873"/>
            <a:ext cx="5263484" cy="3426378"/>
            <a:chOff x="8428298" y="2986990"/>
            <a:chExt cx="2732612" cy="2400246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751E667-0C95-DAE7-DA70-8C49D0D464D1}"/>
                </a:ext>
              </a:extLst>
            </p:cNvPr>
            <p:cNvSpPr txBox="1"/>
            <p:nvPr/>
          </p:nvSpPr>
          <p:spPr>
            <a:xfrm>
              <a:off x="8428298" y="3694748"/>
              <a:ext cx="2732612" cy="1692488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>
                <a:defRPr/>
              </a:pPr>
              <a:r>
                <a:rPr lang="es-MX" sz="32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Inclusión Financiera y </a:t>
              </a:r>
              <a:r>
                <a:rPr lang="es-MX" sz="32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Mercado de Capitales</a:t>
              </a:r>
              <a:endParaRPr lang="es-MX" sz="3200" b="1" dirty="0">
                <a:solidFill>
                  <a:schemeClr val="bg1"/>
                </a:solidFill>
                <a:highlight>
                  <a:srgbClr val="51B1BF"/>
                </a:highlight>
                <a:latin typeface="Open Sauce"/>
                <a:cs typeface="Poppins"/>
              </a:endParaRPr>
            </a:p>
            <a:p>
              <a:pPr algn="ctr" defTabSz="1371600">
                <a:defRPr/>
              </a:pPr>
              <a:r>
                <a:rPr lang="es-MX" sz="2800">
                  <a:solidFill>
                    <a:schemeClr val="bg1"/>
                  </a:solidFill>
                  <a:latin typeface="Open Sauce"/>
                  <a:cs typeface="Poppins"/>
                </a:rPr>
                <a:t>Sólo el 35.5% de la población adulta tiene acceso al crédito</a:t>
              </a:r>
              <a:endParaRPr lang="es-MX">
                <a:solidFill>
                  <a:schemeClr val="bg1"/>
                </a:solidFill>
              </a:endParaRPr>
            </a:p>
          </p:txBody>
        </p:sp>
        <p:pic>
          <p:nvPicPr>
            <p:cNvPr id="24" name="Gráfico 23" descr="Gráfico de barras con tendencia bajista con relleno sólido">
              <a:extLst>
                <a:ext uri="{FF2B5EF4-FFF2-40B4-BE49-F238E27FC236}">
                  <a16:creationId xmlns:a16="http://schemas.microsoft.com/office/drawing/2014/main" id="{7E207265-02D0-3CEC-0F61-E8B66D69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56132" y="2986990"/>
              <a:ext cx="656436" cy="656436"/>
            </a:xfrm>
            <a:prstGeom prst="rect">
              <a:avLst/>
            </a:prstGeom>
          </p:spPr>
        </p:pic>
      </p:grpSp>
      <p:sp>
        <p:nvSpPr>
          <p:cNvPr id="98" name="9 CuadroTexto">
            <a:extLst>
              <a:ext uri="{FF2B5EF4-FFF2-40B4-BE49-F238E27FC236}">
                <a16:creationId xmlns:a16="http://schemas.microsoft.com/office/drawing/2014/main" id="{BCAF9A25-7B5B-AE73-543F-567A6EA7857E}"/>
              </a:ext>
            </a:extLst>
          </p:cNvPr>
          <p:cNvSpPr txBox="1"/>
          <p:nvPr/>
        </p:nvSpPr>
        <p:spPr>
          <a:xfrm>
            <a:off x="273571" y="344723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Oportunidades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97EDA555-A0BE-3619-849A-B1FD2CEFEEAB}"/>
              </a:ext>
            </a:extLst>
          </p:cNvPr>
          <p:cNvSpPr/>
          <p:nvPr/>
        </p:nvSpPr>
        <p:spPr>
          <a:xfrm>
            <a:off x="-1" y="1396990"/>
            <a:ext cx="18288001" cy="29206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4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F655-8129-E9D4-F07D-FECE09C2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905F598E-533D-6926-08F3-2E68BC8E3CA9}"/>
              </a:ext>
            </a:extLst>
          </p:cNvPr>
          <p:cNvSpPr/>
          <p:nvPr/>
        </p:nvSpPr>
        <p:spPr>
          <a:xfrm>
            <a:off x="-139" y="4556690"/>
            <a:ext cx="18291398" cy="11758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CO" sz="3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M</a:t>
            </a:r>
            <a:r>
              <a:rPr lang="es-MX" sz="3000" b="1" dirty="0" err="1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uchas</a:t>
            </a:r>
            <a:r>
              <a:rPr lang="es-MX" sz="3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regiones de Colombia presentan bajos niveles de cobertura neta, altas tasas de deserción y niveles bajos de tránsito a la educación superior. Colombia necesita un compromiso de Estado con la educación, que trascienda gobiernos y ciclos políticos.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499995F-5E49-B7EB-EC6C-B876D7746275}"/>
              </a:ext>
            </a:extLst>
          </p:cNvPr>
          <p:cNvGrpSpPr/>
          <p:nvPr/>
        </p:nvGrpSpPr>
        <p:grpSpPr>
          <a:xfrm>
            <a:off x="1629559" y="5920818"/>
            <a:ext cx="15138650" cy="4133341"/>
            <a:chOff x="1220825" y="3811920"/>
            <a:chExt cx="10092431" cy="2755560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5DE1CA77-4DDD-6E22-9F64-5609860FA41D}"/>
                </a:ext>
              </a:extLst>
            </p:cNvPr>
            <p:cNvGrpSpPr/>
            <p:nvPr/>
          </p:nvGrpSpPr>
          <p:grpSpPr>
            <a:xfrm>
              <a:off x="4372313" y="3811920"/>
              <a:ext cx="3571900" cy="2755560"/>
              <a:chOff x="6379501" y="4041847"/>
              <a:chExt cx="3571900" cy="2755560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64EF0E80-3E51-1E73-D7C2-F07CB9BD02B1}"/>
                  </a:ext>
                </a:extLst>
              </p:cNvPr>
              <p:cNvSpPr txBox="1"/>
              <p:nvPr/>
            </p:nvSpPr>
            <p:spPr>
              <a:xfrm>
                <a:off x="6379501" y="4858415"/>
                <a:ext cx="3571900" cy="1938992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Implementar estrategias de acceso y permanencia 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Para evitar la deserción y la baja cobertura neta educativa.</a:t>
                </a:r>
              </a:p>
            </p:txBody>
          </p:sp>
          <p:pic>
            <p:nvPicPr>
              <p:cNvPr id="51" name="Gráfico 50" descr="Crecimiento empresarial con relleno sólido">
                <a:extLst>
                  <a:ext uri="{FF2B5EF4-FFF2-40B4-BE49-F238E27FC236}">
                    <a16:creationId xmlns:a16="http://schemas.microsoft.com/office/drawing/2014/main" id="{8F4A74C6-E777-625F-08D7-86BE13E88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7679732" y="4041847"/>
                <a:ext cx="766582" cy="766582"/>
              </a:xfrm>
              <a:prstGeom prst="rect">
                <a:avLst/>
              </a:prstGeom>
            </p:spPr>
          </p:pic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4A185DB6-5856-083A-B045-9E34D0280181}"/>
                </a:ext>
              </a:extLst>
            </p:cNvPr>
            <p:cNvGrpSpPr/>
            <p:nvPr/>
          </p:nvGrpSpPr>
          <p:grpSpPr>
            <a:xfrm>
              <a:off x="1220825" y="3904603"/>
              <a:ext cx="2888025" cy="2621839"/>
              <a:chOff x="4194849" y="2986990"/>
              <a:chExt cx="2888025" cy="2621839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41F67B36-866C-75CD-4E88-DE44A01FFCA9}"/>
                  </a:ext>
                </a:extLst>
              </p:cNvPr>
              <p:cNvSpPr txBox="1"/>
              <p:nvPr/>
            </p:nvSpPr>
            <p:spPr>
              <a:xfrm>
                <a:off x="4194849" y="3710875"/>
                <a:ext cx="2888025" cy="1897954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Asegurar una atención integral 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Desde la primera infancia hasta la educación media y superior.</a:t>
                </a:r>
                <a:endParaRPr lang="es-CO" sz="28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pic>
            <p:nvPicPr>
              <p:cNvPr id="37" name="Gráfico 36" descr="Aula de clases con relleno sólido">
                <a:extLst>
                  <a:ext uri="{FF2B5EF4-FFF2-40B4-BE49-F238E27FC236}">
                    <a16:creationId xmlns:a16="http://schemas.microsoft.com/office/drawing/2014/main" id="{33FC6523-2420-480C-414D-C195B463C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460170" y="2986990"/>
                <a:ext cx="656436" cy="656436"/>
              </a:xfrm>
              <a:prstGeom prst="rect">
                <a:avLst/>
              </a:prstGeom>
            </p:spPr>
          </p:pic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810E8E0-5365-4CFF-EF10-A325F93B689F}"/>
                </a:ext>
              </a:extLst>
            </p:cNvPr>
            <p:cNvGrpSpPr/>
            <p:nvPr/>
          </p:nvGrpSpPr>
          <p:grpSpPr>
            <a:xfrm>
              <a:off x="8207675" y="3904603"/>
              <a:ext cx="3105581" cy="2621839"/>
              <a:chOff x="9265666" y="2965607"/>
              <a:chExt cx="3105581" cy="2621839"/>
            </a:xfrm>
          </p:grpSpPr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71F9A7F6-2F9C-C509-E17B-5567241A84C0}"/>
                  </a:ext>
                </a:extLst>
              </p:cNvPr>
              <p:cNvSpPr txBox="1"/>
              <p:nvPr/>
            </p:nvSpPr>
            <p:spPr>
              <a:xfrm>
                <a:off x="9265666" y="3689492"/>
                <a:ext cx="3105581" cy="1897954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Mejorar la calidad educativa 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A través de estrategias de enseñanza y aprendizaje con estándares de calidad.  </a:t>
                </a:r>
              </a:p>
            </p:txBody>
          </p:sp>
          <p:pic>
            <p:nvPicPr>
              <p:cNvPr id="24" name="Gráfico 23" descr="Libro abierto con relleno sólido">
                <a:extLst>
                  <a:ext uri="{FF2B5EF4-FFF2-40B4-BE49-F238E27FC236}">
                    <a16:creationId xmlns:a16="http://schemas.microsoft.com/office/drawing/2014/main" id="{2E765BF3-8D90-EE9A-B7B6-9A13492AA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10639764" y="2965607"/>
                <a:ext cx="656436" cy="656436"/>
              </a:xfrm>
              <a:prstGeom prst="rect">
                <a:avLst/>
              </a:prstGeom>
            </p:spPr>
          </p:pic>
        </p:grpSp>
      </p:grpSp>
      <p:sp>
        <p:nvSpPr>
          <p:cNvPr id="98" name="9 CuadroTexto">
            <a:extLst>
              <a:ext uri="{FF2B5EF4-FFF2-40B4-BE49-F238E27FC236}">
                <a16:creationId xmlns:a16="http://schemas.microsoft.com/office/drawing/2014/main" id="{9A8016F1-0F16-7ECC-5DA5-47AC1960D328}"/>
              </a:ext>
            </a:extLst>
          </p:cNvPr>
          <p:cNvSpPr txBox="1"/>
          <p:nvPr/>
        </p:nvSpPr>
        <p:spPr>
          <a:xfrm>
            <a:off x="273571" y="344723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Educación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79E2F15C-7529-46DD-D925-3ABE147A50CD}"/>
              </a:ext>
            </a:extLst>
          </p:cNvPr>
          <p:cNvSpPr/>
          <p:nvPr/>
        </p:nvSpPr>
        <p:spPr>
          <a:xfrm>
            <a:off x="34505" y="1447792"/>
            <a:ext cx="18288001" cy="2920637"/>
          </a:xfrm>
          <a:prstGeom prst="rect">
            <a:avLst/>
          </a:prstGeom>
          <a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7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8A37-87D6-69E5-8134-D905DFD0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ódigo QR&#10;&#10;El contenido generado por IA puede ser incorrecto.">
            <a:extLst>
              <a:ext uri="{FF2B5EF4-FFF2-40B4-BE49-F238E27FC236}">
                <a16:creationId xmlns:a16="http://schemas.microsoft.com/office/drawing/2014/main" id="{A9CE43D4-1B64-6365-B7A4-160BAC460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52" y="0"/>
            <a:ext cx="7980462" cy="10287000"/>
          </a:xfrm>
          <a:prstGeom prst="rect">
            <a:avLst/>
          </a:prstGeom>
        </p:spPr>
      </p:pic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8ECBA0B2-2938-4A66-D627-9477B3EF8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08" y="1141832"/>
            <a:ext cx="6259362" cy="80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1CC74-62C4-BEDC-8505-09D0876E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vato_video_gen_Oct_15_2025_22_00_32">
            <a:hlinkClick r:id="" action="ppaction://media"/>
            <a:extLst>
              <a:ext uri="{FF2B5EF4-FFF2-40B4-BE49-F238E27FC236}">
                <a16:creationId xmlns:a16="http://schemas.microsoft.com/office/drawing/2014/main" id="{AD1FC4D9-EB28-725E-F36E-FA22EF5A2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2BB1CE-6FFB-CC92-52D3-A073DD810471}"/>
              </a:ext>
            </a:extLst>
          </p:cNvPr>
          <p:cNvSpPr txBox="1">
            <a:spLocks/>
          </p:cNvSpPr>
          <p:nvPr/>
        </p:nvSpPr>
        <p:spPr>
          <a:xfrm>
            <a:off x="340030" y="7165960"/>
            <a:ext cx="16515986" cy="2246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defRPr/>
            </a:pPr>
            <a:r>
              <a:rPr lang="es-MX" sz="80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  <a:sym typeface="Arial"/>
              </a:rPr>
              <a:t>Apuestas Productivas</a:t>
            </a:r>
            <a:endParaRPr lang="es-MX" sz="8000" b="1" kern="0" dirty="0">
              <a:solidFill>
                <a:schemeClr val="bg1"/>
              </a:solidFill>
              <a:highlight>
                <a:srgbClr val="51B1BF"/>
              </a:highlight>
              <a:latin typeface="Open Sauce" panose="020B0604020202020204" charset="0"/>
              <a:cs typeface="Poppins" panose="00000500000000000000" pitchFamily="2" charset="0"/>
            </a:endParaRPr>
          </a:p>
          <a:p>
            <a:pPr defTabSz="1371600">
              <a:defRPr/>
            </a:pPr>
            <a:r>
              <a:rPr lang="es-MX" sz="66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Mapeo de oportunidades territoriales</a:t>
            </a:r>
          </a:p>
        </p:txBody>
      </p:sp>
    </p:spTree>
    <p:extLst>
      <p:ext uri="{BB962C8B-B14F-4D97-AF65-F5344CB8AC3E}">
        <p14:creationId xmlns:p14="http://schemas.microsoft.com/office/powerpoint/2010/main" val="3732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1132-3DAB-1811-5DAD-2CF95E9E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>
            <a:extLst>
              <a:ext uri="{FF2B5EF4-FFF2-40B4-BE49-F238E27FC236}">
                <a16:creationId xmlns:a16="http://schemas.microsoft.com/office/drawing/2014/main" id="{B8910DA4-71F4-10A7-711B-002EB5091D62}"/>
              </a:ext>
            </a:extLst>
          </p:cNvPr>
          <p:cNvSpPr txBox="1"/>
          <p:nvPr/>
        </p:nvSpPr>
        <p:spPr>
          <a:xfrm>
            <a:off x="685799" y="409281"/>
            <a:ext cx="15290748" cy="1453039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CO" sz="4400" b="1" kern="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  <a:sym typeface="Arial"/>
              </a:rPr>
              <a:t>¿Cómo las apuestas productivas y proyectos  promueven el desarrollo socioeconómico del país?</a:t>
            </a:r>
            <a:endParaRPr lang="es-MX" sz="3600" b="1" i="1" kern="0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07CC955-2FFB-69B5-A3AA-AED6ED1196B7}"/>
              </a:ext>
            </a:extLst>
          </p:cNvPr>
          <p:cNvCxnSpPr>
            <a:cxnSpLocks/>
          </p:cNvCxnSpPr>
          <p:nvPr/>
        </p:nvCxnSpPr>
        <p:spPr>
          <a:xfrm>
            <a:off x="1359816" y="3004787"/>
            <a:ext cx="15568368" cy="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53DDE27-C39B-E855-3DC1-D341683593E4}"/>
              </a:ext>
            </a:extLst>
          </p:cNvPr>
          <p:cNvSpPr/>
          <p:nvPr/>
        </p:nvSpPr>
        <p:spPr>
          <a:xfrm>
            <a:off x="2675364" y="2269502"/>
            <a:ext cx="1442301" cy="1451678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F311186-D426-679D-9FA3-D3D12C92752D}"/>
              </a:ext>
            </a:extLst>
          </p:cNvPr>
          <p:cNvSpPr/>
          <p:nvPr/>
        </p:nvSpPr>
        <p:spPr>
          <a:xfrm>
            <a:off x="5419593" y="2259077"/>
            <a:ext cx="1558077" cy="1479699"/>
          </a:xfrm>
          <a:prstGeom prst="ellipse">
            <a:avLst/>
          </a:prstGeom>
          <a:solidFill>
            <a:srgbClr val="F6D7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2D15EBC-CD51-FFD1-CB66-4F7643B6C748}"/>
              </a:ext>
            </a:extLst>
          </p:cNvPr>
          <p:cNvSpPr/>
          <p:nvPr/>
        </p:nvSpPr>
        <p:spPr>
          <a:xfrm>
            <a:off x="8279600" y="2269502"/>
            <a:ext cx="1485728" cy="1470569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B138F8F-2348-B320-38BB-E7CE51401199}"/>
              </a:ext>
            </a:extLst>
          </p:cNvPr>
          <p:cNvSpPr/>
          <p:nvPr/>
        </p:nvSpPr>
        <p:spPr>
          <a:xfrm>
            <a:off x="11081719" y="2269502"/>
            <a:ext cx="1442303" cy="1470569"/>
          </a:xfrm>
          <a:prstGeom prst="ellipse">
            <a:avLst/>
          </a:prstGeom>
          <a:solidFill>
            <a:srgbClr val="F6D7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025FB2F-7321-BABD-1747-07889EC9CB22}"/>
              </a:ext>
            </a:extLst>
          </p:cNvPr>
          <p:cNvSpPr/>
          <p:nvPr/>
        </p:nvSpPr>
        <p:spPr>
          <a:xfrm>
            <a:off x="13883837" y="2269502"/>
            <a:ext cx="1442303" cy="1470569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2D30AE-9291-0741-AD8E-BDEC39297B9C}"/>
              </a:ext>
            </a:extLst>
          </p:cNvPr>
          <p:cNvSpPr txBox="1"/>
          <p:nvPr/>
        </p:nvSpPr>
        <p:spPr>
          <a:xfrm>
            <a:off x="2722088" y="3742393"/>
            <a:ext cx="131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s-CO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CO" sz="40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</a:t>
            </a:r>
            <a:r>
              <a:rPr lang="es-CO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PIB</a:t>
            </a:r>
            <a:endParaRPr lang="es-MX" sz="2800" b="1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436B6F-1092-DCA9-D156-6B88A934BC3A}"/>
              </a:ext>
            </a:extLst>
          </p:cNvPr>
          <p:cNvSpPr txBox="1"/>
          <p:nvPr/>
        </p:nvSpPr>
        <p:spPr>
          <a:xfrm>
            <a:off x="5214949" y="3749204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s-CO" sz="40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Empleo</a:t>
            </a:r>
            <a:endParaRPr lang="es-MX" sz="2800" b="1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07580F4-8514-5272-E58C-E2D3C5998049}"/>
              </a:ext>
            </a:extLst>
          </p:cNvPr>
          <p:cNvSpPr txBox="1"/>
          <p:nvPr/>
        </p:nvSpPr>
        <p:spPr>
          <a:xfrm>
            <a:off x="7982489" y="3742393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s-CO" sz="40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-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Pobreza</a:t>
            </a:r>
            <a:endParaRPr lang="es-MX" sz="2800" b="1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0E4170B-8AD4-C4A9-3440-7048CCAC9917}"/>
              </a:ext>
            </a:extLst>
          </p:cNvPr>
          <p:cNvSpPr txBox="1"/>
          <p:nvPr/>
        </p:nvSpPr>
        <p:spPr>
          <a:xfrm>
            <a:off x="10381630" y="3738776"/>
            <a:ext cx="26945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600"/>
            <a:r>
              <a:rPr lang="es-CO" sz="4000" b="1" dirty="0">
                <a:solidFill>
                  <a:schemeClr val="bg1"/>
                </a:solidFill>
                <a:latin typeface="Open Sauce"/>
                <a:cs typeface="Poppins"/>
              </a:rPr>
              <a:t>+</a:t>
            </a:r>
            <a:r>
              <a:rPr lang="es-CO" sz="2800" b="1" dirty="0">
                <a:solidFill>
                  <a:schemeClr val="bg1"/>
                </a:solidFill>
                <a:latin typeface="Open Sauce"/>
                <a:cs typeface="Poppins"/>
              </a:rPr>
              <a:t> </a:t>
            </a:r>
            <a:r>
              <a:rPr lang="es-CO" sz="2800" b="1" dirty="0" err="1">
                <a:solidFill>
                  <a:schemeClr val="bg1"/>
                </a:solidFill>
                <a:latin typeface="Open Sauce"/>
                <a:cs typeface="Poppins"/>
              </a:rPr>
              <a:t>BIenestar</a:t>
            </a:r>
            <a:endParaRPr lang="es-MX" sz="2800" b="1" dirty="0" err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8A36FC4-CA75-D54C-A640-70B5FE04BA47}"/>
              </a:ext>
            </a:extLst>
          </p:cNvPr>
          <p:cNvSpPr txBox="1"/>
          <p:nvPr/>
        </p:nvSpPr>
        <p:spPr>
          <a:xfrm>
            <a:off x="13234472" y="3742393"/>
            <a:ext cx="2717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s-CO" sz="40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 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Inversiones</a:t>
            </a:r>
            <a:endParaRPr lang="es-MX" sz="2800" b="1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grpSp>
        <p:nvGrpSpPr>
          <p:cNvPr id="33" name="Google Shape;4646;p25">
            <a:extLst>
              <a:ext uri="{FF2B5EF4-FFF2-40B4-BE49-F238E27FC236}">
                <a16:creationId xmlns:a16="http://schemas.microsoft.com/office/drawing/2014/main" id="{AC0BD722-C223-709A-0550-17F2539F8169}"/>
              </a:ext>
            </a:extLst>
          </p:cNvPr>
          <p:cNvGrpSpPr/>
          <p:nvPr/>
        </p:nvGrpSpPr>
        <p:grpSpPr>
          <a:xfrm>
            <a:off x="2936298" y="2578291"/>
            <a:ext cx="920430" cy="778922"/>
            <a:chOff x="4510012" y="2621542"/>
            <a:chExt cx="342805" cy="271401"/>
          </a:xfrm>
          <a:solidFill>
            <a:schemeClr val="bg1"/>
          </a:solidFill>
        </p:grpSpPr>
        <p:sp>
          <p:nvSpPr>
            <p:cNvPr id="34" name="Google Shape;4647;p25">
              <a:extLst>
                <a:ext uri="{FF2B5EF4-FFF2-40B4-BE49-F238E27FC236}">
                  <a16:creationId xmlns:a16="http://schemas.microsoft.com/office/drawing/2014/main" id="{4A31AAB1-28B2-6BD7-EE88-E25AC3BC381B}"/>
                </a:ext>
              </a:extLst>
            </p:cNvPr>
            <p:cNvSpPr/>
            <p:nvPr/>
          </p:nvSpPr>
          <p:spPr>
            <a:xfrm>
              <a:off x="4529094" y="2621542"/>
              <a:ext cx="323722" cy="250923"/>
            </a:xfrm>
            <a:custGeom>
              <a:avLst/>
              <a:gdLst/>
              <a:ahLst/>
              <a:cxnLst/>
              <a:rect l="l" t="t" r="r" b="b"/>
              <a:pathLst>
                <a:path w="10908" h="8455" extrusionOk="0">
                  <a:moveTo>
                    <a:pt x="7478" y="4763"/>
                  </a:moveTo>
                  <a:lnTo>
                    <a:pt x="7835" y="5120"/>
                  </a:lnTo>
                  <a:lnTo>
                    <a:pt x="7597" y="5358"/>
                  </a:lnTo>
                  <a:lnTo>
                    <a:pt x="7240" y="5001"/>
                  </a:lnTo>
                  <a:cubicBezTo>
                    <a:pt x="7311" y="4977"/>
                    <a:pt x="7335" y="4953"/>
                    <a:pt x="7359" y="4882"/>
                  </a:cubicBezTo>
                  <a:lnTo>
                    <a:pt x="7478" y="4763"/>
                  </a:lnTo>
                  <a:close/>
                  <a:moveTo>
                    <a:pt x="8335" y="5144"/>
                  </a:moveTo>
                  <a:lnTo>
                    <a:pt x="8621" y="5406"/>
                  </a:lnTo>
                  <a:lnTo>
                    <a:pt x="7907" y="6120"/>
                  </a:lnTo>
                  <a:lnTo>
                    <a:pt x="7621" y="5858"/>
                  </a:lnTo>
                  <a:lnTo>
                    <a:pt x="8335" y="5144"/>
                  </a:lnTo>
                  <a:close/>
                  <a:moveTo>
                    <a:pt x="8859" y="5668"/>
                  </a:moveTo>
                  <a:lnTo>
                    <a:pt x="9074" y="5906"/>
                  </a:lnTo>
                  <a:lnTo>
                    <a:pt x="8359" y="6620"/>
                  </a:lnTo>
                  <a:lnTo>
                    <a:pt x="8145" y="6382"/>
                  </a:lnTo>
                  <a:lnTo>
                    <a:pt x="8859" y="5668"/>
                  </a:lnTo>
                  <a:close/>
                  <a:moveTo>
                    <a:pt x="5335" y="0"/>
                  </a:moveTo>
                  <a:cubicBezTo>
                    <a:pt x="4573" y="0"/>
                    <a:pt x="3858" y="310"/>
                    <a:pt x="3287" y="834"/>
                  </a:cubicBezTo>
                  <a:cubicBezTo>
                    <a:pt x="2787" y="1334"/>
                    <a:pt x="2477" y="2024"/>
                    <a:pt x="2453" y="2715"/>
                  </a:cubicBezTo>
                  <a:lnTo>
                    <a:pt x="2191" y="2715"/>
                  </a:lnTo>
                  <a:cubicBezTo>
                    <a:pt x="2120" y="2715"/>
                    <a:pt x="2072" y="2739"/>
                    <a:pt x="2025" y="2763"/>
                  </a:cubicBezTo>
                  <a:lnTo>
                    <a:pt x="1643" y="3310"/>
                  </a:lnTo>
                  <a:lnTo>
                    <a:pt x="1239" y="1977"/>
                  </a:lnTo>
                  <a:cubicBezTo>
                    <a:pt x="1191" y="1905"/>
                    <a:pt x="1143" y="1858"/>
                    <a:pt x="1072" y="1858"/>
                  </a:cubicBezTo>
                  <a:cubicBezTo>
                    <a:pt x="1024" y="1858"/>
                    <a:pt x="953" y="1881"/>
                    <a:pt x="905" y="1929"/>
                  </a:cubicBezTo>
                  <a:lnTo>
                    <a:pt x="477" y="2715"/>
                  </a:lnTo>
                  <a:lnTo>
                    <a:pt x="191" y="2715"/>
                  </a:lnTo>
                  <a:cubicBezTo>
                    <a:pt x="96" y="2715"/>
                    <a:pt x="0" y="2810"/>
                    <a:pt x="0" y="2882"/>
                  </a:cubicBezTo>
                  <a:cubicBezTo>
                    <a:pt x="0" y="2977"/>
                    <a:pt x="96" y="3072"/>
                    <a:pt x="191" y="3072"/>
                  </a:cubicBezTo>
                  <a:lnTo>
                    <a:pt x="572" y="3072"/>
                  </a:lnTo>
                  <a:cubicBezTo>
                    <a:pt x="643" y="3072"/>
                    <a:pt x="691" y="3048"/>
                    <a:pt x="715" y="2977"/>
                  </a:cubicBezTo>
                  <a:lnTo>
                    <a:pt x="1000" y="2501"/>
                  </a:lnTo>
                  <a:lnTo>
                    <a:pt x="1382" y="3787"/>
                  </a:lnTo>
                  <a:cubicBezTo>
                    <a:pt x="1405" y="3834"/>
                    <a:pt x="1429" y="3906"/>
                    <a:pt x="1524" y="3906"/>
                  </a:cubicBezTo>
                  <a:lnTo>
                    <a:pt x="1548" y="3906"/>
                  </a:lnTo>
                  <a:cubicBezTo>
                    <a:pt x="1620" y="3906"/>
                    <a:pt x="1667" y="3882"/>
                    <a:pt x="1715" y="3834"/>
                  </a:cubicBezTo>
                  <a:lnTo>
                    <a:pt x="2239" y="3072"/>
                  </a:lnTo>
                  <a:lnTo>
                    <a:pt x="2429" y="3072"/>
                  </a:lnTo>
                  <a:cubicBezTo>
                    <a:pt x="2453" y="3763"/>
                    <a:pt x="2739" y="4430"/>
                    <a:pt x="3263" y="4953"/>
                  </a:cubicBezTo>
                  <a:cubicBezTo>
                    <a:pt x="3787" y="5477"/>
                    <a:pt x="4525" y="5787"/>
                    <a:pt x="5311" y="5787"/>
                  </a:cubicBezTo>
                  <a:cubicBezTo>
                    <a:pt x="5906" y="5787"/>
                    <a:pt x="6478" y="5596"/>
                    <a:pt x="6978" y="5263"/>
                  </a:cubicBezTo>
                  <a:lnTo>
                    <a:pt x="7359" y="5668"/>
                  </a:lnTo>
                  <a:lnTo>
                    <a:pt x="7335" y="5692"/>
                  </a:lnTo>
                  <a:cubicBezTo>
                    <a:pt x="7264" y="5739"/>
                    <a:pt x="7240" y="5811"/>
                    <a:pt x="7240" y="5906"/>
                  </a:cubicBezTo>
                  <a:cubicBezTo>
                    <a:pt x="7240" y="5977"/>
                    <a:pt x="7264" y="6049"/>
                    <a:pt x="7335" y="6097"/>
                  </a:cubicBezTo>
                  <a:lnTo>
                    <a:pt x="9598" y="8359"/>
                  </a:lnTo>
                  <a:cubicBezTo>
                    <a:pt x="9645" y="8430"/>
                    <a:pt x="9717" y="8454"/>
                    <a:pt x="9812" y="8454"/>
                  </a:cubicBezTo>
                  <a:cubicBezTo>
                    <a:pt x="9883" y="8454"/>
                    <a:pt x="9955" y="8430"/>
                    <a:pt x="10002" y="8359"/>
                  </a:cubicBezTo>
                  <a:lnTo>
                    <a:pt x="10788" y="7597"/>
                  </a:lnTo>
                  <a:cubicBezTo>
                    <a:pt x="10836" y="7525"/>
                    <a:pt x="10883" y="7478"/>
                    <a:pt x="10883" y="7383"/>
                  </a:cubicBezTo>
                  <a:cubicBezTo>
                    <a:pt x="10907" y="7263"/>
                    <a:pt x="10883" y="7216"/>
                    <a:pt x="10812" y="7144"/>
                  </a:cubicBezTo>
                  <a:lnTo>
                    <a:pt x="10312" y="6644"/>
                  </a:lnTo>
                  <a:cubicBezTo>
                    <a:pt x="10276" y="6609"/>
                    <a:pt x="10229" y="6591"/>
                    <a:pt x="10184" y="6591"/>
                  </a:cubicBezTo>
                  <a:cubicBezTo>
                    <a:pt x="10139" y="6591"/>
                    <a:pt x="10098" y="6609"/>
                    <a:pt x="10074" y="6644"/>
                  </a:cubicBezTo>
                  <a:cubicBezTo>
                    <a:pt x="10002" y="6692"/>
                    <a:pt x="10002" y="6811"/>
                    <a:pt x="10074" y="6882"/>
                  </a:cubicBezTo>
                  <a:lnTo>
                    <a:pt x="10550" y="7359"/>
                  </a:lnTo>
                  <a:lnTo>
                    <a:pt x="9836" y="8073"/>
                  </a:lnTo>
                  <a:lnTo>
                    <a:pt x="8621" y="6859"/>
                  </a:lnTo>
                  <a:lnTo>
                    <a:pt x="9336" y="6144"/>
                  </a:lnTo>
                  <a:lnTo>
                    <a:pt x="9550" y="6382"/>
                  </a:lnTo>
                  <a:cubicBezTo>
                    <a:pt x="9586" y="6406"/>
                    <a:pt x="9633" y="6418"/>
                    <a:pt x="9678" y="6418"/>
                  </a:cubicBezTo>
                  <a:cubicBezTo>
                    <a:pt x="9723" y="6418"/>
                    <a:pt x="9764" y="6406"/>
                    <a:pt x="9788" y="6382"/>
                  </a:cubicBezTo>
                  <a:cubicBezTo>
                    <a:pt x="9859" y="6311"/>
                    <a:pt x="9859" y="6192"/>
                    <a:pt x="9788" y="6144"/>
                  </a:cubicBezTo>
                  <a:lnTo>
                    <a:pt x="9193" y="5549"/>
                  </a:lnTo>
                  <a:lnTo>
                    <a:pt x="8955" y="5311"/>
                  </a:lnTo>
                  <a:lnTo>
                    <a:pt x="8550" y="4882"/>
                  </a:lnTo>
                  <a:cubicBezTo>
                    <a:pt x="8490" y="4822"/>
                    <a:pt x="8419" y="4793"/>
                    <a:pt x="8347" y="4793"/>
                  </a:cubicBezTo>
                  <a:cubicBezTo>
                    <a:pt x="8276" y="4793"/>
                    <a:pt x="8204" y="4822"/>
                    <a:pt x="8145" y="4882"/>
                  </a:cubicBezTo>
                  <a:lnTo>
                    <a:pt x="8097" y="4906"/>
                  </a:lnTo>
                  <a:lnTo>
                    <a:pt x="7716" y="4525"/>
                  </a:lnTo>
                  <a:cubicBezTo>
                    <a:pt x="7954" y="4191"/>
                    <a:pt x="8097" y="3787"/>
                    <a:pt x="8192" y="3358"/>
                  </a:cubicBezTo>
                  <a:cubicBezTo>
                    <a:pt x="8216" y="3239"/>
                    <a:pt x="8216" y="3167"/>
                    <a:pt x="8216" y="3048"/>
                  </a:cubicBezTo>
                  <a:lnTo>
                    <a:pt x="9502" y="3048"/>
                  </a:lnTo>
                  <a:cubicBezTo>
                    <a:pt x="9598" y="3048"/>
                    <a:pt x="9693" y="2953"/>
                    <a:pt x="9693" y="2858"/>
                  </a:cubicBezTo>
                  <a:cubicBezTo>
                    <a:pt x="9693" y="2763"/>
                    <a:pt x="9598" y="2691"/>
                    <a:pt x="9502" y="2691"/>
                  </a:cubicBezTo>
                  <a:lnTo>
                    <a:pt x="8216" y="2691"/>
                  </a:lnTo>
                  <a:cubicBezTo>
                    <a:pt x="8192" y="2334"/>
                    <a:pt x="8145" y="2000"/>
                    <a:pt x="7978" y="1667"/>
                  </a:cubicBezTo>
                  <a:cubicBezTo>
                    <a:pt x="7960" y="1594"/>
                    <a:pt x="7886" y="1563"/>
                    <a:pt x="7831" y="1563"/>
                  </a:cubicBezTo>
                  <a:cubicBezTo>
                    <a:pt x="7814" y="1563"/>
                    <a:pt x="7799" y="1566"/>
                    <a:pt x="7788" y="1572"/>
                  </a:cubicBezTo>
                  <a:cubicBezTo>
                    <a:pt x="7692" y="1619"/>
                    <a:pt x="7669" y="1739"/>
                    <a:pt x="7692" y="1786"/>
                  </a:cubicBezTo>
                  <a:cubicBezTo>
                    <a:pt x="7835" y="2120"/>
                    <a:pt x="7907" y="2477"/>
                    <a:pt x="7907" y="2834"/>
                  </a:cubicBezTo>
                  <a:cubicBezTo>
                    <a:pt x="7907" y="2977"/>
                    <a:pt x="7907" y="3120"/>
                    <a:pt x="7859" y="3286"/>
                  </a:cubicBezTo>
                  <a:cubicBezTo>
                    <a:pt x="7788" y="3787"/>
                    <a:pt x="7549" y="4263"/>
                    <a:pt x="7145" y="4644"/>
                  </a:cubicBezTo>
                  <a:cubicBezTo>
                    <a:pt x="6668" y="5120"/>
                    <a:pt x="6025" y="5382"/>
                    <a:pt x="5335" y="5382"/>
                  </a:cubicBezTo>
                  <a:cubicBezTo>
                    <a:pt x="4644" y="5382"/>
                    <a:pt x="4025" y="5120"/>
                    <a:pt x="3525" y="4644"/>
                  </a:cubicBezTo>
                  <a:cubicBezTo>
                    <a:pt x="2548" y="3667"/>
                    <a:pt x="2548" y="2024"/>
                    <a:pt x="3525" y="1048"/>
                  </a:cubicBezTo>
                  <a:cubicBezTo>
                    <a:pt x="4001" y="572"/>
                    <a:pt x="4644" y="310"/>
                    <a:pt x="5335" y="310"/>
                  </a:cubicBezTo>
                  <a:cubicBezTo>
                    <a:pt x="6025" y="310"/>
                    <a:pt x="6645" y="572"/>
                    <a:pt x="7145" y="1048"/>
                  </a:cubicBezTo>
                  <a:cubicBezTo>
                    <a:pt x="7216" y="1096"/>
                    <a:pt x="7264" y="1167"/>
                    <a:pt x="7335" y="1262"/>
                  </a:cubicBezTo>
                  <a:cubicBezTo>
                    <a:pt x="7365" y="1292"/>
                    <a:pt x="7421" y="1312"/>
                    <a:pt x="7477" y="1312"/>
                  </a:cubicBezTo>
                  <a:cubicBezTo>
                    <a:pt x="7512" y="1312"/>
                    <a:pt x="7546" y="1304"/>
                    <a:pt x="7573" y="1286"/>
                  </a:cubicBezTo>
                  <a:cubicBezTo>
                    <a:pt x="7621" y="1215"/>
                    <a:pt x="7669" y="1096"/>
                    <a:pt x="7597" y="1048"/>
                  </a:cubicBezTo>
                  <a:cubicBezTo>
                    <a:pt x="7549" y="953"/>
                    <a:pt x="7478" y="905"/>
                    <a:pt x="7383" y="834"/>
                  </a:cubicBezTo>
                  <a:cubicBezTo>
                    <a:pt x="6859" y="310"/>
                    <a:pt x="6121" y="0"/>
                    <a:pt x="5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5" name="Google Shape;4648;p25">
              <a:extLst>
                <a:ext uri="{FF2B5EF4-FFF2-40B4-BE49-F238E27FC236}">
                  <a16:creationId xmlns:a16="http://schemas.microsoft.com/office/drawing/2014/main" id="{1E4B7EA1-2BF8-176C-A83E-2E462DD19692}"/>
                </a:ext>
              </a:extLst>
            </p:cNvPr>
            <p:cNvSpPr/>
            <p:nvPr/>
          </p:nvSpPr>
          <p:spPr>
            <a:xfrm>
              <a:off x="4620976" y="2640625"/>
              <a:ext cx="132896" cy="132184"/>
            </a:xfrm>
            <a:custGeom>
              <a:avLst/>
              <a:gdLst/>
              <a:ahLst/>
              <a:cxnLst/>
              <a:rect l="l" t="t" r="r" b="b"/>
              <a:pathLst>
                <a:path w="4478" h="4454" extrusionOk="0">
                  <a:moveTo>
                    <a:pt x="2215" y="310"/>
                  </a:moveTo>
                  <a:cubicBezTo>
                    <a:pt x="2691" y="310"/>
                    <a:pt x="3167" y="500"/>
                    <a:pt x="3549" y="857"/>
                  </a:cubicBezTo>
                  <a:cubicBezTo>
                    <a:pt x="3906" y="1215"/>
                    <a:pt x="4072" y="1691"/>
                    <a:pt x="4072" y="2191"/>
                  </a:cubicBezTo>
                  <a:cubicBezTo>
                    <a:pt x="4120" y="2715"/>
                    <a:pt x="3906" y="3167"/>
                    <a:pt x="3549" y="3525"/>
                  </a:cubicBezTo>
                  <a:cubicBezTo>
                    <a:pt x="3191" y="3882"/>
                    <a:pt x="2715" y="4072"/>
                    <a:pt x="2215" y="4072"/>
                  </a:cubicBezTo>
                  <a:cubicBezTo>
                    <a:pt x="1691" y="4072"/>
                    <a:pt x="1239" y="3858"/>
                    <a:pt x="881" y="3525"/>
                  </a:cubicBezTo>
                  <a:cubicBezTo>
                    <a:pt x="524" y="3167"/>
                    <a:pt x="334" y="2691"/>
                    <a:pt x="334" y="2191"/>
                  </a:cubicBezTo>
                  <a:cubicBezTo>
                    <a:pt x="334" y="1691"/>
                    <a:pt x="548" y="1215"/>
                    <a:pt x="881" y="857"/>
                  </a:cubicBezTo>
                  <a:cubicBezTo>
                    <a:pt x="1239" y="500"/>
                    <a:pt x="1691" y="310"/>
                    <a:pt x="2215" y="310"/>
                  </a:cubicBezTo>
                  <a:close/>
                  <a:moveTo>
                    <a:pt x="2230" y="0"/>
                  </a:moveTo>
                  <a:cubicBezTo>
                    <a:pt x="1661" y="0"/>
                    <a:pt x="1096" y="214"/>
                    <a:pt x="667" y="643"/>
                  </a:cubicBezTo>
                  <a:cubicBezTo>
                    <a:pt x="238" y="1048"/>
                    <a:pt x="0" y="1619"/>
                    <a:pt x="0" y="2215"/>
                  </a:cubicBezTo>
                  <a:cubicBezTo>
                    <a:pt x="0" y="2810"/>
                    <a:pt x="238" y="3382"/>
                    <a:pt x="667" y="3787"/>
                  </a:cubicBezTo>
                  <a:cubicBezTo>
                    <a:pt x="1072" y="4215"/>
                    <a:pt x="1643" y="4453"/>
                    <a:pt x="2239" y="4453"/>
                  </a:cubicBezTo>
                  <a:cubicBezTo>
                    <a:pt x="2834" y="4453"/>
                    <a:pt x="3406" y="4215"/>
                    <a:pt x="3810" y="3787"/>
                  </a:cubicBezTo>
                  <a:cubicBezTo>
                    <a:pt x="4239" y="3382"/>
                    <a:pt x="4477" y="2810"/>
                    <a:pt x="4477" y="2215"/>
                  </a:cubicBezTo>
                  <a:cubicBezTo>
                    <a:pt x="4477" y="1619"/>
                    <a:pt x="4239" y="1048"/>
                    <a:pt x="3810" y="643"/>
                  </a:cubicBezTo>
                  <a:cubicBezTo>
                    <a:pt x="3370" y="214"/>
                    <a:pt x="2798" y="0"/>
                    <a:pt x="2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6" name="Google Shape;4649;p25">
              <a:extLst>
                <a:ext uri="{FF2B5EF4-FFF2-40B4-BE49-F238E27FC236}">
                  <a16:creationId xmlns:a16="http://schemas.microsoft.com/office/drawing/2014/main" id="{E2DDDC07-29FA-DB8F-2E64-25D28011DADE}"/>
                </a:ext>
              </a:extLst>
            </p:cNvPr>
            <p:cNvSpPr/>
            <p:nvPr/>
          </p:nvSpPr>
          <p:spPr>
            <a:xfrm>
              <a:off x="4666204" y="2664634"/>
              <a:ext cx="42439" cy="83423"/>
            </a:xfrm>
            <a:custGeom>
              <a:avLst/>
              <a:gdLst/>
              <a:ahLst/>
              <a:cxnLst/>
              <a:rect l="l" t="t" r="r" b="b"/>
              <a:pathLst>
                <a:path w="1430" h="2811" extrusionOk="0">
                  <a:moveTo>
                    <a:pt x="500" y="691"/>
                  </a:moveTo>
                  <a:lnTo>
                    <a:pt x="500" y="1072"/>
                  </a:lnTo>
                  <a:cubicBezTo>
                    <a:pt x="500" y="1025"/>
                    <a:pt x="477" y="1025"/>
                    <a:pt x="477" y="1025"/>
                  </a:cubicBezTo>
                  <a:cubicBezTo>
                    <a:pt x="453" y="1001"/>
                    <a:pt x="405" y="930"/>
                    <a:pt x="405" y="834"/>
                  </a:cubicBezTo>
                  <a:cubicBezTo>
                    <a:pt x="405" y="787"/>
                    <a:pt x="453" y="715"/>
                    <a:pt x="500" y="691"/>
                  </a:cubicBezTo>
                  <a:close/>
                  <a:moveTo>
                    <a:pt x="858" y="1596"/>
                  </a:moveTo>
                  <a:cubicBezTo>
                    <a:pt x="1072" y="1644"/>
                    <a:pt x="1048" y="1787"/>
                    <a:pt x="1048" y="1882"/>
                  </a:cubicBezTo>
                  <a:cubicBezTo>
                    <a:pt x="1024" y="1977"/>
                    <a:pt x="953" y="2096"/>
                    <a:pt x="858" y="2144"/>
                  </a:cubicBezTo>
                  <a:lnTo>
                    <a:pt x="858" y="1596"/>
                  </a:lnTo>
                  <a:close/>
                  <a:moveTo>
                    <a:pt x="691" y="1"/>
                  </a:moveTo>
                  <a:cubicBezTo>
                    <a:pt x="596" y="1"/>
                    <a:pt x="500" y="96"/>
                    <a:pt x="500" y="191"/>
                  </a:cubicBezTo>
                  <a:lnTo>
                    <a:pt x="500" y="310"/>
                  </a:lnTo>
                  <a:lnTo>
                    <a:pt x="477" y="310"/>
                  </a:lnTo>
                  <a:cubicBezTo>
                    <a:pt x="262" y="358"/>
                    <a:pt x="119" y="548"/>
                    <a:pt x="96" y="739"/>
                  </a:cubicBezTo>
                  <a:cubicBezTo>
                    <a:pt x="48" y="953"/>
                    <a:pt x="119" y="1144"/>
                    <a:pt x="262" y="1263"/>
                  </a:cubicBezTo>
                  <a:cubicBezTo>
                    <a:pt x="334" y="1311"/>
                    <a:pt x="405" y="1334"/>
                    <a:pt x="524" y="1406"/>
                  </a:cubicBezTo>
                  <a:lnTo>
                    <a:pt x="524" y="2144"/>
                  </a:lnTo>
                  <a:cubicBezTo>
                    <a:pt x="453" y="2144"/>
                    <a:pt x="381" y="2120"/>
                    <a:pt x="286" y="2049"/>
                  </a:cubicBezTo>
                  <a:cubicBezTo>
                    <a:pt x="262" y="2033"/>
                    <a:pt x="236" y="2025"/>
                    <a:pt x="209" y="2025"/>
                  </a:cubicBezTo>
                  <a:cubicBezTo>
                    <a:pt x="156" y="2025"/>
                    <a:pt x="103" y="2057"/>
                    <a:pt x="72" y="2120"/>
                  </a:cubicBezTo>
                  <a:cubicBezTo>
                    <a:pt x="0" y="2215"/>
                    <a:pt x="24" y="2287"/>
                    <a:pt x="119" y="2358"/>
                  </a:cubicBezTo>
                  <a:cubicBezTo>
                    <a:pt x="310" y="2477"/>
                    <a:pt x="381" y="2501"/>
                    <a:pt x="548" y="2501"/>
                  </a:cubicBezTo>
                  <a:lnTo>
                    <a:pt x="548" y="2620"/>
                  </a:lnTo>
                  <a:cubicBezTo>
                    <a:pt x="548" y="2716"/>
                    <a:pt x="619" y="2811"/>
                    <a:pt x="715" y="2811"/>
                  </a:cubicBezTo>
                  <a:cubicBezTo>
                    <a:pt x="810" y="2811"/>
                    <a:pt x="905" y="2716"/>
                    <a:pt x="905" y="2620"/>
                  </a:cubicBezTo>
                  <a:lnTo>
                    <a:pt x="905" y="2501"/>
                  </a:lnTo>
                  <a:cubicBezTo>
                    <a:pt x="1191" y="2454"/>
                    <a:pt x="1382" y="2168"/>
                    <a:pt x="1405" y="1930"/>
                  </a:cubicBezTo>
                  <a:cubicBezTo>
                    <a:pt x="1429" y="1620"/>
                    <a:pt x="1262" y="1358"/>
                    <a:pt x="953" y="1239"/>
                  </a:cubicBezTo>
                  <a:cubicBezTo>
                    <a:pt x="929" y="1239"/>
                    <a:pt x="881" y="1191"/>
                    <a:pt x="858" y="1191"/>
                  </a:cubicBezTo>
                  <a:lnTo>
                    <a:pt x="858" y="644"/>
                  </a:lnTo>
                  <a:cubicBezTo>
                    <a:pt x="929" y="668"/>
                    <a:pt x="953" y="668"/>
                    <a:pt x="953" y="691"/>
                  </a:cubicBezTo>
                  <a:cubicBezTo>
                    <a:pt x="980" y="710"/>
                    <a:pt x="1014" y="717"/>
                    <a:pt x="1049" y="717"/>
                  </a:cubicBezTo>
                  <a:cubicBezTo>
                    <a:pt x="1105" y="717"/>
                    <a:pt x="1162" y="697"/>
                    <a:pt x="1191" y="668"/>
                  </a:cubicBezTo>
                  <a:cubicBezTo>
                    <a:pt x="1262" y="596"/>
                    <a:pt x="1215" y="477"/>
                    <a:pt x="1167" y="429"/>
                  </a:cubicBezTo>
                  <a:cubicBezTo>
                    <a:pt x="1120" y="406"/>
                    <a:pt x="1000" y="310"/>
                    <a:pt x="858" y="263"/>
                  </a:cubicBezTo>
                  <a:lnTo>
                    <a:pt x="858" y="191"/>
                  </a:lnTo>
                  <a:cubicBezTo>
                    <a:pt x="858" y="96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7" name="Google Shape;4650;p25">
              <a:extLst>
                <a:ext uri="{FF2B5EF4-FFF2-40B4-BE49-F238E27FC236}">
                  <a16:creationId xmlns:a16="http://schemas.microsoft.com/office/drawing/2014/main" id="{20D627D4-8A0A-2BCD-DFA2-92038A41B85D}"/>
                </a:ext>
              </a:extLst>
            </p:cNvPr>
            <p:cNvSpPr/>
            <p:nvPr/>
          </p:nvSpPr>
          <p:spPr>
            <a:xfrm>
              <a:off x="4510012" y="2794681"/>
              <a:ext cx="298259" cy="98262"/>
            </a:xfrm>
            <a:custGeom>
              <a:avLst/>
              <a:gdLst/>
              <a:ahLst/>
              <a:cxnLst/>
              <a:rect l="l" t="t" r="r" b="b"/>
              <a:pathLst>
                <a:path w="10050" h="3311" extrusionOk="0">
                  <a:moveTo>
                    <a:pt x="3477" y="358"/>
                  </a:moveTo>
                  <a:lnTo>
                    <a:pt x="3477" y="2954"/>
                  </a:lnTo>
                  <a:lnTo>
                    <a:pt x="2477" y="2954"/>
                  </a:lnTo>
                  <a:lnTo>
                    <a:pt x="2477" y="358"/>
                  </a:lnTo>
                  <a:close/>
                  <a:moveTo>
                    <a:pt x="4787" y="1930"/>
                  </a:moveTo>
                  <a:lnTo>
                    <a:pt x="4787" y="2954"/>
                  </a:lnTo>
                  <a:lnTo>
                    <a:pt x="3811" y="2954"/>
                  </a:lnTo>
                  <a:lnTo>
                    <a:pt x="3811" y="1930"/>
                  </a:lnTo>
                  <a:close/>
                  <a:moveTo>
                    <a:pt x="2501" y="1"/>
                  </a:moveTo>
                  <a:cubicBezTo>
                    <a:pt x="2310" y="1"/>
                    <a:pt x="2144" y="143"/>
                    <a:pt x="2144" y="358"/>
                  </a:cubicBezTo>
                  <a:lnTo>
                    <a:pt x="2144" y="929"/>
                  </a:lnTo>
                  <a:lnTo>
                    <a:pt x="1167" y="929"/>
                  </a:lnTo>
                  <a:cubicBezTo>
                    <a:pt x="977" y="929"/>
                    <a:pt x="810" y="1072"/>
                    <a:pt x="810" y="1287"/>
                  </a:cubicBezTo>
                  <a:lnTo>
                    <a:pt x="810" y="1572"/>
                  </a:lnTo>
                  <a:cubicBezTo>
                    <a:pt x="810" y="1668"/>
                    <a:pt x="881" y="1763"/>
                    <a:pt x="977" y="1763"/>
                  </a:cubicBezTo>
                  <a:cubicBezTo>
                    <a:pt x="1072" y="1763"/>
                    <a:pt x="1167" y="1668"/>
                    <a:pt x="1167" y="1572"/>
                  </a:cubicBezTo>
                  <a:lnTo>
                    <a:pt x="1167" y="1287"/>
                  </a:lnTo>
                  <a:lnTo>
                    <a:pt x="2144" y="1287"/>
                  </a:lnTo>
                  <a:lnTo>
                    <a:pt x="2144" y="2954"/>
                  </a:lnTo>
                  <a:lnTo>
                    <a:pt x="1120" y="2954"/>
                  </a:lnTo>
                  <a:lnTo>
                    <a:pt x="1120" y="2287"/>
                  </a:lnTo>
                  <a:cubicBezTo>
                    <a:pt x="1120" y="2215"/>
                    <a:pt x="1048" y="2120"/>
                    <a:pt x="953" y="2120"/>
                  </a:cubicBezTo>
                  <a:cubicBezTo>
                    <a:pt x="858" y="2120"/>
                    <a:pt x="762" y="2215"/>
                    <a:pt x="762" y="2287"/>
                  </a:cubicBezTo>
                  <a:lnTo>
                    <a:pt x="762" y="2954"/>
                  </a:lnTo>
                  <a:lnTo>
                    <a:pt x="167" y="2954"/>
                  </a:lnTo>
                  <a:cubicBezTo>
                    <a:pt x="96" y="2954"/>
                    <a:pt x="0" y="3049"/>
                    <a:pt x="0" y="3120"/>
                  </a:cubicBezTo>
                  <a:cubicBezTo>
                    <a:pt x="0" y="3216"/>
                    <a:pt x="96" y="3311"/>
                    <a:pt x="167" y="3311"/>
                  </a:cubicBezTo>
                  <a:lnTo>
                    <a:pt x="9883" y="3311"/>
                  </a:lnTo>
                  <a:cubicBezTo>
                    <a:pt x="9979" y="3311"/>
                    <a:pt x="10050" y="3216"/>
                    <a:pt x="10050" y="3120"/>
                  </a:cubicBezTo>
                  <a:cubicBezTo>
                    <a:pt x="10050" y="3049"/>
                    <a:pt x="9979" y="2954"/>
                    <a:pt x="9883" y="2954"/>
                  </a:cubicBezTo>
                  <a:lnTo>
                    <a:pt x="5168" y="2954"/>
                  </a:lnTo>
                  <a:lnTo>
                    <a:pt x="5168" y="1930"/>
                  </a:lnTo>
                  <a:cubicBezTo>
                    <a:pt x="5168" y="1763"/>
                    <a:pt x="5025" y="1572"/>
                    <a:pt x="4811" y="1572"/>
                  </a:cubicBezTo>
                  <a:lnTo>
                    <a:pt x="3834" y="1572"/>
                  </a:lnTo>
                  <a:lnTo>
                    <a:pt x="3834" y="358"/>
                  </a:lnTo>
                  <a:cubicBezTo>
                    <a:pt x="3834" y="191"/>
                    <a:pt x="3692" y="1"/>
                    <a:pt x="3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38" name="Google Shape;3193;p22">
            <a:extLst>
              <a:ext uri="{FF2B5EF4-FFF2-40B4-BE49-F238E27FC236}">
                <a16:creationId xmlns:a16="http://schemas.microsoft.com/office/drawing/2014/main" id="{F69A4974-63F2-3EAB-DFEF-05C21FC18A46}"/>
              </a:ext>
            </a:extLst>
          </p:cNvPr>
          <p:cNvGrpSpPr/>
          <p:nvPr/>
        </p:nvGrpSpPr>
        <p:grpSpPr>
          <a:xfrm>
            <a:off x="5762796" y="2483167"/>
            <a:ext cx="964761" cy="938975"/>
            <a:chOff x="3039308" y="3257720"/>
            <a:chExt cx="333998" cy="34922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9" name="Google Shape;3194;p22">
              <a:extLst>
                <a:ext uri="{FF2B5EF4-FFF2-40B4-BE49-F238E27FC236}">
                  <a16:creationId xmlns:a16="http://schemas.microsoft.com/office/drawing/2014/main" id="{1704564F-ABCE-B4FD-7019-6D2BE0A452EC}"/>
                </a:ext>
              </a:extLst>
            </p:cNvPr>
            <p:cNvSpPr/>
            <p:nvPr/>
          </p:nvSpPr>
          <p:spPr>
            <a:xfrm>
              <a:off x="3039308" y="3521335"/>
              <a:ext cx="23744" cy="85607"/>
            </a:xfrm>
            <a:custGeom>
              <a:avLst/>
              <a:gdLst/>
              <a:ahLst/>
              <a:cxnLst/>
              <a:rect l="l" t="t" r="r" b="b"/>
              <a:pathLst>
                <a:path w="811" h="2924" extrusionOk="0">
                  <a:moveTo>
                    <a:pt x="612" y="0"/>
                  </a:moveTo>
                  <a:cubicBezTo>
                    <a:pt x="563" y="0"/>
                    <a:pt x="520" y="32"/>
                    <a:pt x="477" y="90"/>
                  </a:cubicBezTo>
                  <a:cubicBezTo>
                    <a:pt x="1" y="828"/>
                    <a:pt x="24" y="1733"/>
                    <a:pt x="24" y="2423"/>
                  </a:cubicBezTo>
                  <a:lnTo>
                    <a:pt x="24" y="2733"/>
                  </a:lnTo>
                  <a:cubicBezTo>
                    <a:pt x="24" y="2828"/>
                    <a:pt x="120" y="2924"/>
                    <a:pt x="215" y="2924"/>
                  </a:cubicBezTo>
                  <a:cubicBezTo>
                    <a:pt x="310" y="2924"/>
                    <a:pt x="382" y="2828"/>
                    <a:pt x="382" y="2733"/>
                  </a:cubicBezTo>
                  <a:lnTo>
                    <a:pt x="382" y="2423"/>
                  </a:lnTo>
                  <a:cubicBezTo>
                    <a:pt x="382" y="1757"/>
                    <a:pt x="358" y="923"/>
                    <a:pt x="786" y="280"/>
                  </a:cubicBezTo>
                  <a:cubicBezTo>
                    <a:pt x="810" y="185"/>
                    <a:pt x="786" y="90"/>
                    <a:pt x="715" y="42"/>
                  </a:cubicBezTo>
                  <a:cubicBezTo>
                    <a:pt x="677" y="14"/>
                    <a:pt x="644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0" name="Google Shape;3195;p22">
              <a:extLst>
                <a:ext uri="{FF2B5EF4-FFF2-40B4-BE49-F238E27FC236}">
                  <a16:creationId xmlns:a16="http://schemas.microsoft.com/office/drawing/2014/main" id="{5855E67D-459B-4AFC-3C2E-19D1E4EB9EDA}"/>
                </a:ext>
              </a:extLst>
            </p:cNvPr>
            <p:cNvSpPr/>
            <p:nvPr/>
          </p:nvSpPr>
          <p:spPr>
            <a:xfrm>
              <a:off x="3067883" y="3257720"/>
              <a:ext cx="207812" cy="273920"/>
            </a:xfrm>
            <a:custGeom>
              <a:avLst/>
              <a:gdLst/>
              <a:ahLst/>
              <a:cxnLst/>
              <a:rect l="l" t="t" r="r" b="b"/>
              <a:pathLst>
                <a:path w="7098" h="9356" extrusionOk="0">
                  <a:moveTo>
                    <a:pt x="5883" y="1306"/>
                  </a:moveTo>
                  <a:cubicBezTo>
                    <a:pt x="6050" y="1330"/>
                    <a:pt x="6193" y="1378"/>
                    <a:pt x="6288" y="1544"/>
                  </a:cubicBezTo>
                  <a:cubicBezTo>
                    <a:pt x="6574" y="1925"/>
                    <a:pt x="6574" y="2640"/>
                    <a:pt x="6502" y="3235"/>
                  </a:cubicBezTo>
                  <a:cubicBezTo>
                    <a:pt x="6431" y="3235"/>
                    <a:pt x="6383" y="3211"/>
                    <a:pt x="6336" y="3211"/>
                  </a:cubicBezTo>
                  <a:lnTo>
                    <a:pt x="6145" y="3211"/>
                  </a:lnTo>
                  <a:lnTo>
                    <a:pt x="6145" y="3116"/>
                  </a:lnTo>
                  <a:cubicBezTo>
                    <a:pt x="6145" y="2807"/>
                    <a:pt x="5978" y="2545"/>
                    <a:pt x="5716" y="2426"/>
                  </a:cubicBezTo>
                  <a:cubicBezTo>
                    <a:pt x="5645" y="2402"/>
                    <a:pt x="5526" y="2330"/>
                    <a:pt x="5383" y="2307"/>
                  </a:cubicBezTo>
                  <a:cubicBezTo>
                    <a:pt x="5288" y="1949"/>
                    <a:pt x="5312" y="1664"/>
                    <a:pt x="5431" y="1497"/>
                  </a:cubicBezTo>
                  <a:cubicBezTo>
                    <a:pt x="5574" y="1306"/>
                    <a:pt x="5835" y="1306"/>
                    <a:pt x="5883" y="1306"/>
                  </a:cubicBezTo>
                  <a:close/>
                  <a:moveTo>
                    <a:pt x="1525" y="3569"/>
                  </a:moveTo>
                  <a:lnTo>
                    <a:pt x="1525" y="4283"/>
                  </a:lnTo>
                  <a:lnTo>
                    <a:pt x="1287" y="4283"/>
                  </a:lnTo>
                  <a:cubicBezTo>
                    <a:pt x="1073" y="4283"/>
                    <a:pt x="930" y="4116"/>
                    <a:pt x="930" y="3926"/>
                  </a:cubicBezTo>
                  <a:cubicBezTo>
                    <a:pt x="930" y="3712"/>
                    <a:pt x="1073" y="3569"/>
                    <a:pt x="1287" y="3569"/>
                  </a:cubicBezTo>
                  <a:close/>
                  <a:moveTo>
                    <a:pt x="6392" y="3567"/>
                  </a:moveTo>
                  <a:cubicBezTo>
                    <a:pt x="6568" y="3567"/>
                    <a:pt x="6717" y="3746"/>
                    <a:pt x="6717" y="3926"/>
                  </a:cubicBezTo>
                  <a:cubicBezTo>
                    <a:pt x="6717" y="4116"/>
                    <a:pt x="6550" y="4283"/>
                    <a:pt x="6359" y="4283"/>
                  </a:cubicBezTo>
                  <a:lnTo>
                    <a:pt x="6145" y="4283"/>
                  </a:lnTo>
                  <a:lnTo>
                    <a:pt x="6145" y="3569"/>
                  </a:lnTo>
                  <a:lnTo>
                    <a:pt x="6359" y="3569"/>
                  </a:lnTo>
                  <a:cubicBezTo>
                    <a:pt x="6370" y="3567"/>
                    <a:pt x="6381" y="3567"/>
                    <a:pt x="6392" y="3567"/>
                  </a:cubicBezTo>
                  <a:close/>
                  <a:moveTo>
                    <a:pt x="3806" y="386"/>
                  </a:moveTo>
                  <a:cubicBezTo>
                    <a:pt x="4008" y="386"/>
                    <a:pt x="4203" y="400"/>
                    <a:pt x="4383" y="425"/>
                  </a:cubicBezTo>
                  <a:cubicBezTo>
                    <a:pt x="4764" y="497"/>
                    <a:pt x="5288" y="639"/>
                    <a:pt x="5526" y="1068"/>
                  </a:cubicBezTo>
                  <a:cubicBezTo>
                    <a:pt x="5407" y="1116"/>
                    <a:pt x="5240" y="1187"/>
                    <a:pt x="5121" y="1330"/>
                  </a:cubicBezTo>
                  <a:cubicBezTo>
                    <a:pt x="4954" y="1568"/>
                    <a:pt x="4931" y="1854"/>
                    <a:pt x="5002" y="2259"/>
                  </a:cubicBezTo>
                  <a:cubicBezTo>
                    <a:pt x="4645" y="2187"/>
                    <a:pt x="4264" y="2164"/>
                    <a:pt x="3811" y="2164"/>
                  </a:cubicBezTo>
                  <a:cubicBezTo>
                    <a:pt x="3645" y="2164"/>
                    <a:pt x="3502" y="2164"/>
                    <a:pt x="3311" y="2187"/>
                  </a:cubicBezTo>
                  <a:cubicBezTo>
                    <a:pt x="3216" y="2187"/>
                    <a:pt x="3144" y="2283"/>
                    <a:pt x="3168" y="2378"/>
                  </a:cubicBezTo>
                  <a:cubicBezTo>
                    <a:pt x="3168" y="2442"/>
                    <a:pt x="3244" y="2525"/>
                    <a:pt x="3311" y="2525"/>
                  </a:cubicBezTo>
                  <a:cubicBezTo>
                    <a:pt x="3319" y="2525"/>
                    <a:pt x="3327" y="2523"/>
                    <a:pt x="3335" y="2521"/>
                  </a:cubicBezTo>
                  <a:cubicBezTo>
                    <a:pt x="3502" y="2521"/>
                    <a:pt x="3645" y="2497"/>
                    <a:pt x="3811" y="2497"/>
                  </a:cubicBezTo>
                  <a:cubicBezTo>
                    <a:pt x="4502" y="2497"/>
                    <a:pt x="5169" y="2568"/>
                    <a:pt x="5550" y="2759"/>
                  </a:cubicBezTo>
                  <a:cubicBezTo>
                    <a:pt x="5693" y="2807"/>
                    <a:pt x="5788" y="2973"/>
                    <a:pt x="5764" y="3116"/>
                  </a:cubicBezTo>
                  <a:lnTo>
                    <a:pt x="5764" y="3473"/>
                  </a:lnTo>
                  <a:cubicBezTo>
                    <a:pt x="5764" y="4116"/>
                    <a:pt x="5764" y="4831"/>
                    <a:pt x="5788" y="5045"/>
                  </a:cubicBezTo>
                  <a:lnTo>
                    <a:pt x="5788" y="5188"/>
                  </a:lnTo>
                  <a:cubicBezTo>
                    <a:pt x="5788" y="5641"/>
                    <a:pt x="5359" y="6236"/>
                    <a:pt x="4526" y="6903"/>
                  </a:cubicBezTo>
                  <a:cubicBezTo>
                    <a:pt x="4335" y="7069"/>
                    <a:pt x="4049" y="7165"/>
                    <a:pt x="3787" y="7165"/>
                  </a:cubicBezTo>
                  <a:cubicBezTo>
                    <a:pt x="3525" y="7165"/>
                    <a:pt x="3264" y="7069"/>
                    <a:pt x="3049" y="6903"/>
                  </a:cubicBezTo>
                  <a:cubicBezTo>
                    <a:pt x="2263" y="6212"/>
                    <a:pt x="1858" y="5641"/>
                    <a:pt x="1858" y="5188"/>
                  </a:cubicBezTo>
                  <a:lnTo>
                    <a:pt x="1858" y="5045"/>
                  </a:lnTo>
                  <a:cubicBezTo>
                    <a:pt x="1882" y="4831"/>
                    <a:pt x="1882" y="4116"/>
                    <a:pt x="1882" y="3473"/>
                  </a:cubicBezTo>
                  <a:lnTo>
                    <a:pt x="1882" y="3116"/>
                  </a:lnTo>
                  <a:cubicBezTo>
                    <a:pt x="1882" y="2949"/>
                    <a:pt x="1978" y="2807"/>
                    <a:pt x="2097" y="2759"/>
                  </a:cubicBezTo>
                  <a:cubicBezTo>
                    <a:pt x="2240" y="2688"/>
                    <a:pt x="2382" y="2640"/>
                    <a:pt x="2597" y="2616"/>
                  </a:cubicBezTo>
                  <a:cubicBezTo>
                    <a:pt x="2692" y="2568"/>
                    <a:pt x="2740" y="2497"/>
                    <a:pt x="2716" y="2402"/>
                  </a:cubicBezTo>
                  <a:cubicBezTo>
                    <a:pt x="2696" y="2323"/>
                    <a:pt x="2627" y="2277"/>
                    <a:pt x="2550" y="2277"/>
                  </a:cubicBezTo>
                  <a:cubicBezTo>
                    <a:pt x="2534" y="2277"/>
                    <a:pt x="2518" y="2279"/>
                    <a:pt x="2501" y="2283"/>
                  </a:cubicBezTo>
                  <a:cubicBezTo>
                    <a:pt x="2311" y="2330"/>
                    <a:pt x="2097" y="2402"/>
                    <a:pt x="1954" y="2449"/>
                  </a:cubicBezTo>
                  <a:cubicBezTo>
                    <a:pt x="1668" y="2568"/>
                    <a:pt x="1525" y="2854"/>
                    <a:pt x="1525" y="3140"/>
                  </a:cubicBezTo>
                  <a:lnTo>
                    <a:pt x="1525" y="3235"/>
                  </a:lnTo>
                  <a:lnTo>
                    <a:pt x="1287" y="3235"/>
                  </a:lnTo>
                  <a:cubicBezTo>
                    <a:pt x="1239" y="3235"/>
                    <a:pt x="1144" y="3235"/>
                    <a:pt x="1073" y="3259"/>
                  </a:cubicBezTo>
                  <a:cubicBezTo>
                    <a:pt x="1001" y="2664"/>
                    <a:pt x="1025" y="2092"/>
                    <a:pt x="1144" y="1664"/>
                  </a:cubicBezTo>
                  <a:cubicBezTo>
                    <a:pt x="1358" y="973"/>
                    <a:pt x="2097" y="663"/>
                    <a:pt x="2692" y="520"/>
                  </a:cubicBezTo>
                  <a:cubicBezTo>
                    <a:pt x="3058" y="429"/>
                    <a:pt x="3444" y="386"/>
                    <a:pt x="3806" y="386"/>
                  </a:cubicBezTo>
                  <a:close/>
                  <a:moveTo>
                    <a:pt x="4240" y="7427"/>
                  </a:moveTo>
                  <a:cubicBezTo>
                    <a:pt x="4240" y="7569"/>
                    <a:pt x="4240" y="7760"/>
                    <a:pt x="4288" y="7903"/>
                  </a:cubicBezTo>
                  <a:cubicBezTo>
                    <a:pt x="4288" y="8141"/>
                    <a:pt x="4097" y="8355"/>
                    <a:pt x="3811" y="8355"/>
                  </a:cubicBezTo>
                  <a:cubicBezTo>
                    <a:pt x="3573" y="8355"/>
                    <a:pt x="3359" y="8141"/>
                    <a:pt x="3335" y="7903"/>
                  </a:cubicBezTo>
                  <a:cubicBezTo>
                    <a:pt x="3406" y="7760"/>
                    <a:pt x="3406" y="7569"/>
                    <a:pt x="3406" y="7427"/>
                  </a:cubicBezTo>
                  <a:cubicBezTo>
                    <a:pt x="3549" y="7450"/>
                    <a:pt x="3668" y="7474"/>
                    <a:pt x="3811" y="7474"/>
                  </a:cubicBezTo>
                  <a:cubicBezTo>
                    <a:pt x="3978" y="7474"/>
                    <a:pt x="4121" y="7450"/>
                    <a:pt x="4240" y="7427"/>
                  </a:cubicBezTo>
                  <a:close/>
                  <a:moveTo>
                    <a:pt x="4978" y="8046"/>
                  </a:moveTo>
                  <a:cubicBezTo>
                    <a:pt x="4859" y="8617"/>
                    <a:pt x="4383" y="8998"/>
                    <a:pt x="3811" y="8998"/>
                  </a:cubicBezTo>
                  <a:cubicBezTo>
                    <a:pt x="3264" y="8998"/>
                    <a:pt x="2787" y="8617"/>
                    <a:pt x="2668" y="8046"/>
                  </a:cubicBezTo>
                  <a:lnTo>
                    <a:pt x="3025" y="8046"/>
                  </a:lnTo>
                  <a:cubicBezTo>
                    <a:pt x="3097" y="8403"/>
                    <a:pt x="3430" y="8713"/>
                    <a:pt x="3811" y="8713"/>
                  </a:cubicBezTo>
                  <a:cubicBezTo>
                    <a:pt x="4216" y="8713"/>
                    <a:pt x="4526" y="8451"/>
                    <a:pt x="4621" y="8046"/>
                  </a:cubicBezTo>
                  <a:close/>
                  <a:moveTo>
                    <a:pt x="3921" y="1"/>
                  </a:moveTo>
                  <a:cubicBezTo>
                    <a:pt x="3503" y="1"/>
                    <a:pt x="3062" y="65"/>
                    <a:pt x="2621" y="163"/>
                  </a:cubicBezTo>
                  <a:cubicBezTo>
                    <a:pt x="1644" y="401"/>
                    <a:pt x="1025" y="878"/>
                    <a:pt x="811" y="1544"/>
                  </a:cubicBezTo>
                  <a:cubicBezTo>
                    <a:pt x="644" y="2045"/>
                    <a:pt x="644" y="2759"/>
                    <a:pt x="763" y="3450"/>
                  </a:cubicBezTo>
                  <a:cubicBezTo>
                    <a:pt x="644" y="3545"/>
                    <a:pt x="572" y="3735"/>
                    <a:pt x="572" y="3926"/>
                  </a:cubicBezTo>
                  <a:cubicBezTo>
                    <a:pt x="572" y="4307"/>
                    <a:pt x="906" y="4640"/>
                    <a:pt x="1287" y="4640"/>
                  </a:cubicBezTo>
                  <a:lnTo>
                    <a:pt x="1525" y="4640"/>
                  </a:lnTo>
                  <a:lnTo>
                    <a:pt x="1525" y="5021"/>
                  </a:lnTo>
                  <a:lnTo>
                    <a:pt x="1525" y="5188"/>
                  </a:lnTo>
                  <a:cubicBezTo>
                    <a:pt x="1525" y="5760"/>
                    <a:pt x="1978" y="6426"/>
                    <a:pt x="2906" y="7165"/>
                  </a:cubicBezTo>
                  <a:cubicBezTo>
                    <a:pt x="2954" y="7212"/>
                    <a:pt x="3025" y="7260"/>
                    <a:pt x="3073" y="7284"/>
                  </a:cubicBezTo>
                  <a:cubicBezTo>
                    <a:pt x="3097" y="7403"/>
                    <a:pt x="3097" y="7569"/>
                    <a:pt x="3073" y="7736"/>
                  </a:cubicBezTo>
                  <a:cubicBezTo>
                    <a:pt x="1739" y="7760"/>
                    <a:pt x="787" y="7998"/>
                    <a:pt x="96" y="8474"/>
                  </a:cubicBezTo>
                  <a:cubicBezTo>
                    <a:pt x="1" y="8522"/>
                    <a:pt x="1" y="8641"/>
                    <a:pt x="72" y="8713"/>
                  </a:cubicBezTo>
                  <a:cubicBezTo>
                    <a:pt x="96" y="8760"/>
                    <a:pt x="168" y="8760"/>
                    <a:pt x="215" y="8760"/>
                  </a:cubicBezTo>
                  <a:cubicBezTo>
                    <a:pt x="239" y="8760"/>
                    <a:pt x="287" y="8760"/>
                    <a:pt x="311" y="8736"/>
                  </a:cubicBezTo>
                  <a:cubicBezTo>
                    <a:pt x="787" y="8379"/>
                    <a:pt x="1477" y="8165"/>
                    <a:pt x="2359" y="8093"/>
                  </a:cubicBezTo>
                  <a:cubicBezTo>
                    <a:pt x="2478" y="8808"/>
                    <a:pt x="3097" y="9356"/>
                    <a:pt x="3859" y="9356"/>
                  </a:cubicBezTo>
                  <a:cubicBezTo>
                    <a:pt x="4597" y="9356"/>
                    <a:pt x="5216" y="8832"/>
                    <a:pt x="5335" y="8093"/>
                  </a:cubicBezTo>
                  <a:lnTo>
                    <a:pt x="5478" y="8093"/>
                  </a:lnTo>
                  <a:cubicBezTo>
                    <a:pt x="5574" y="8093"/>
                    <a:pt x="5669" y="8022"/>
                    <a:pt x="5669" y="7927"/>
                  </a:cubicBezTo>
                  <a:cubicBezTo>
                    <a:pt x="5645" y="7855"/>
                    <a:pt x="5574" y="7760"/>
                    <a:pt x="5478" y="7760"/>
                  </a:cubicBezTo>
                  <a:cubicBezTo>
                    <a:pt x="5216" y="7712"/>
                    <a:pt x="4931" y="7712"/>
                    <a:pt x="4621" y="7689"/>
                  </a:cubicBezTo>
                  <a:cubicBezTo>
                    <a:pt x="4597" y="7546"/>
                    <a:pt x="4621" y="7379"/>
                    <a:pt x="4621" y="7260"/>
                  </a:cubicBezTo>
                  <a:cubicBezTo>
                    <a:pt x="4692" y="7212"/>
                    <a:pt x="4740" y="7165"/>
                    <a:pt x="4811" y="7141"/>
                  </a:cubicBezTo>
                  <a:cubicBezTo>
                    <a:pt x="5693" y="6379"/>
                    <a:pt x="6169" y="5736"/>
                    <a:pt x="6169" y="5164"/>
                  </a:cubicBezTo>
                  <a:lnTo>
                    <a:pt x="6169" y="4998"/>
                  </a:lnTo>
                  <a:lnTo>
                    <a:pt x="6169" y="4593"/>
                  </a:lnTo>
                  <a:lnTo>
                    <a:pt x="6383" y="4593"/>
                  </a:lnTo>
                  <a:cubicBezTo>
                    <a:pt x="6764" y="4593"/>
                    <a:pt x="7098" y="4259"/>
                    <a:pt x="7098" y="3878"/>
                  </a:cubicBezTo>
                  <a:cubicBezTo>
                    <a:pt x="7098" y="3688"/>
                    <a:pt x="7002" y="3497"/>
                    <a:pt x="6883" y="3378"/>
                  </a:cubicBezTo>
                  <a:cubicBezTo>
                    <a:pt x="7002" y="2688"/>
                    <a:pt x="7002" y="1806"/>
                    <a:pt x="6621" y="1330"/>
                  </a:cubicBezTo>
                  <a:cubicBezTo>
                    <a:pt x="6431" y="1092"/>
                    <a:pt x="6240" y="973"/>
                    <a:pt x="5931" y="949"/>
                  </a:cubicBezTo>
                  <a:cubicBezTo>
                    <a:pt x="5931" y="949"/>
                    <a:pt x="5907" y="949"/>
                    <a:pt x="5907" y="901"/>
                  </a:cubicBezTo>
                  <a:cubicBezTo>
                    <a:pt x="5693" y="425"/>
                    <a:pt x="5193" y="139"/>
                    <a:pt x="4478" y="44"/>
                  </a:cubicBezTo>
                  <a:cubicBezTo>
                    <a:pt x="4299" y="14"/>
                    <a:pt x="4112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1" name="Google Shape;3196;p22">
              <a:extLst>
                <a:ext uri="{FF2B5EF4-FFF2-40B4-BE49-F238E27FC236}">
                  <a16:creationId xmlns:a16="http://schemas.microsoft.com/office/drawing/2014/main" id="{C9441EBD-4001-0D2C-4B91-FACD408862FA}"/>
                </a:ext>
              </a:extLst>
            </p:cNvPr>
            <p:cNvSpPr/>
            <p:nvPr/>
          </p:nvSpPr>
          <p:spPr>
            <a:xfrm>
              <a:off x="3309832" y="3579714"/>
              <a:ext cx="10481" cy="27228"/>
            </a:xfrm>
            <a:custGeom>
              <a:avLst/>
              <a:gdLst/>
              <a:ahLst/>
              <a:cxnLst/>
              <a:rect l="l" t="t" r="r" b="b"/>
              <a:pathLst>
                <a:path w="358" h="930" extrusionOk="0">
                  <a:moveTo>
                    <a:pt x="167" y="1"/>
                  </a:moveTo>
                  <a:cubicBezTo>
                    <a:pt x="72" y="1"/>
                    <a:pt x="1" y="96"/>
                    <a:pt x="1" y="191"/>
                  </a:cubicBezTo>
                  <a:lnTo>
                    <a:pt x="1" y="429"/>
                  </a:lnTo>
                  <a:lnTo>
                    <a:pt x="1" y="739"/>
                  </a:lnTo>
                  <a:cubicBezTo>
                    <a:pt x="1" y="834"/>
                    <a:pt x="72" y="930"/>
                    <a:pt x="167" y="930"/>
                  </a:cubicBezTo>
                  <a:cubicBezTo>
                    <a:pt x="263" y="930"/>
                    <a:pt x="358" y="834"/>
                    <a:pt x="358" y="739"/>
                  </a:cubicBezTo>
                  <a:lnTo>
                    <a:pt x="358" y="429"/>
                  </a:lnTo>
                  <a:lnTo>
                    <a:pt x="358" y="191"/>
                  </a:lnTo>
                  <a:cubicBezTo>
                    <a:pt x="358" y="96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2" name="Google Shape;3197;p22">
              <a:extLst>
                <a:ext uri="{FF2B5EF4-FFF2-40B4-BE49-F238E27FC236}">
                  <a16:creationId xmlns:a16="http://schemas.microsoft.com/office/drawing/2014/main" id="{CF75AE2F-AFD1-11D7-7840-26EAF6D871FC}"/>
                </a:ext>
              </a:extLst>
            </p:cNvPr>
            <p:cNvSpPr/>
            <p:nvPr/>
          </p:nvSpPr>
          <p:spPr>
            <a:xfrm>
              <a:off x="3160634" y="3417458"/>
              <a:ext cx="39056" cy="18650"/>
            </a:xfrm>
            <a:custGeom>
              <a:avLst/>
              <a:gdLst/>
              <a:ahLst/>
              <a:cxnLst/>
              <a:rect l="l" t="t" r="r" b="b"/>
              <a:pathLst>
                <a:path w="1334" h="637" extrusionOk="0">
                  <a:moveTo>
                    <a:pt x="188" y="0"/>
                  </a:moveTo>
                  <a:cubicBezTo>
                    <a:pt x="156" y="0"/>
                    <a:pt x="124" y="13"/>
                    <a:pt x="96" y="42"/>
                  </a:cubicBezTo>
                  <a:cubicBezTo>
                    <a:pt x="0" y="89"/>
                    <a:pt x="0" y="185"/>
                    <a:pt x="24" y="280"/>
                  </a:cubicBezTo>
                  <a:cubicBezTo>
                    <a:pt x="167" y="518"/>
                    <a:pt x="405" y="637"/>
                    <a:pt x="643" y="637"/>
                  </a:cubicBezTo>
                  <a:cubicBezTo>
                    <a:pt x="929" y="637"/>
                    <a:pt x="1120" y="518"/>
                    <a:pt x="1286" y="280"/>
                  </a:cubicBezTo>
                  <a:cubicBezTo>
                    <a:pt x="1334" y="185"/>
                    <a:pt x="1310" y="89"/>
                    <a:pt x="1215" y="42"/>
                  </a:cubicBezTo>
                  <a:cubicBezTo>
                    <a:pt x="1177" y="13"/>
                    <a:pt x="1143" y="0"/>
                    <a:pt x="1112" y="0"/>
                  </a:cubicBezTo>
                  <a:cubicBezTo>
                    <a:pt x="1063" y="0"/>
                    <a:pt x="1020" y="32"/>
                    <a:pt x="977" y="89"/>
                  </a:cubicBezTo>
                  <a:cubicBezTo>
                    <a:pt x="929" y="208"/>
                    <a:pt x="762" y="280"/>
                    <a:pt x="643" y="280"/>
                  </a:cubicBezTo>
                  <a:cubicBezTo>
                    <a:pt x="500" y="280"/>
                    <a:pt x="381" y="208"/>
                    <a:pt x="334" y="89"/>
                  </a:cubicBezTo>
                  <a:cubicBezTo>
                    <a:pt x="290" y="32"/>
                    <a:pt x="238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3" name="Google Shape;3198;p22">
              <a:extLst>
                <a:ext uri="{FF2B5EF4-FFF2-40B4-BE49-F238E27FC236}">
                  <a16:creationId xmlns:a16="http://schemas.microsoft.com/office/drawing/2014/main" id="{A9BD4539-84AC-3747-0B59-3927323D0A39}"/>
                </a:ext>
              </a:extLst>
            </p:cNvPr>
            <p:cNvSpPr/>
            <p:nvPr/>
          </p:nvSpPr>
          <p:spPr>
            <a:xfrm>
              <a:off x="3167602" y="3390084"/>
              <a:ext cx="25823" cy="13965"/>
            </a:xfrm>
            <a:custGeom>
              <a:avLst/>
              <a:gdLst/>
              <a:ahLst/>
              <a:cxnLst/>
              <a:rect l="l" t="t" r="r" b="b"/>
              <a:pathLst>
                <a:path w="882" h="477" extrusionOk="0">
                  <a:moveTo>
                    <a:pt x="477" y="0"/>
                  </a:moveTo>
                  <a:cubicBezTo>
                    <a:pt x="334" y="0"/>
                    <a:pt x="167" y="72"/>
                    <a:pt x="119" y="191"/>
                  </a:cubicBezTo>
                  <a:cubicBezTo>
                    <a:pt x="0" y="262"/>
                    <a:pt x="24" y="381"/>
                    <a:pt x="119" y="429"/>
                  </a:cubicBezTo>
                  <a:cubicBezTo>
                    <a:pt x="157" y="457"/>
                    <a:pt x="191" y="470"/>
                    <a:pt x="223" y="470"/>
                  </a:cubicBezTo>
                  <a:cubicBezTo>
                    <a:pt x="271" y="470"/>
                    <a:pt x="314" y="439"/>
                    <a:pt x="358" y="381"/>
                  </a:cubicBezTo>
                  <a:cubicBezTo>
                    <a:pt x="381" y="357"/>
                    <a:pt x="405" y="357"/>
                    <a:pt x="453" y="357"/>
                  </a:cubicBezTo>
                  <a:cubicBezTo>
                    <a:pt x="477" y="357"/>
                    <a:pt x="501" y="381"/>
                    <a:pt x="524" y="381"/>
                  </a:cubicBezTo>
                  <a:cubicBezTo>
                    <a:pt x="572" y="429"/>
                    <a:pt x="620" y="477"/>
                    <a:pt x="691" y="477"/>
                  </a:cubicBezTo>
                  <a:cubicBezTo>
                    <a:pt x="715" y="477"/>
                    <a:pt x="739" y="477"/>
                    <a:pt x="762" y="429"/>
                  </a:cubicBezTo>
                  <a:cubicBezTo>
                    <a:pt x="858" y="381"/>
                    <a:pt x="882" y="286"/>
                    <a:pt x="834" y="191"/>
                  </a:cubicBezTo>
                  <a:cubicBezTo>
                    <a:pt x="739" y="72"/>
                    <a:pt x="62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4" name="Google Shape;3199;p22">
              <a:extLst>
                <a:ext uri="{FF2B5EF4-FFF2-40B4-BE49-F238E27FC236}">
                  <a16:creationId xmlns:a16="http://schemas.microsoft.com/office/drawing/2014/main" id="{500EB40C-806A-772A-CCF2-7BE49D954016}"/>
                </a:ext>
              </a:extLst>
            </p:cNvPr>
            <p:cNvSpPr/>
            <p:nvPr/>
          </p:nvSpPr>
          <p:spPr>
            <a:xfrm>
              <a:off x="3242904" y="3438890"/>
              <a:ext cx="130402" cy="129699"/>
            </a:xfrm>
            <a:custGeom>
              <a:avLst/>
              <a:gdLst/>
              <a:ahLst/>
              <a:cxnLst/>
              <a:rect l="l" t="t" r="r" b="b"/>
              <a:pathLst>
                <a:path w="4454" h="4430" extrusionOk="0">
                  <a:moveTo>
                    <a:pt x="2239" y="0"/>
                  </a:moveTo>
                  <a:cubicBezTo>
                    <a:pt x="2120" y="0"/>
                    <a:pt x="1977" y="0"/>
                    <a:pt x="1858" y="24"/>
                  </a:cubicBezTo>
                  <a:cubicBezTo>
                    <a:pt x="1763" y="48"/>
                    <a:pt x="1715" y="143"/>
                    <a:pt x="1715" y="238"/>
                  </a:cubicBezTo>
                  <a:cubicBezTo>
                    <a:pt x="1739" y="310"/>
                    <a:pt x="1834" y="381"/>
                    <a:pt x="1929" y="381"/>
                  </a:cubicBezTo>
                  <a:cubicBezTo>
                    <a:pt x="2048" y="334"/>
                    <a:pt x="2120" y="334"/>
                    <a:pt x="2239" y="334"/>
                  </a:cubicBezTo>
                  <a:cubicBezTo>
                    <a:pt x="3287" y="334"/>
                    <a:pt x="4120" y="1191"/>
                    <a:pt x="4120" y="2215"/>
                  </a:cubicBezTo>
                  <a:cubicBezTo>
                    <a:pt x="4120" y="3263"/>
                    <a:pt x="3287" y="4096"/>
                    <a:pt x="2239" y="4096"/>
                  </a:cubicBezTo>
                  <a:cubicBezTo>
                    <a:pt x="1215" y="4096"/>
                    <a:pt x="381" y="3263"/>
                    <a:pt x="381" y="2215"/>
                  </a:cubicBezTo>
                  <a:cubicBezTo>
                    <a:pt x="381" y="1572"/>
                    <a:pt x="691" y="1000"/>
                    <a:pt x="1239" y="643"/>
                  </a:cubicBezTo>
                  <a:cubicBezTo>
                    <a:pt x="1334" y="596"/>
                    <a:pt x="1358" y="500"/>
                    <a:pt x="1286" y="405"/>
                  </a:cubicBezTo>
                  <a:cubicBezTo>
                    <a:pt x="1255" y="342"/>
                    <a:pt x="1202" y="310"/>
                    <a:pt x="1142" y="310"/>
                  </a:cubicBezTo>
                  <a:cubicBezTo>
                    <a:pt x="1112" y="310"/>
                    <a:pt x="1080" y="318"/>
                    <a:pt x="1048" y="334"/>
                  </a:cubicBezTo>
                  <a:cubicBezTo>
                    <a:pt x="405" y="762"/>
                    <a:pt x="0" y="1453"/>
                    <a:pt x="0" y="2215"/>
                  </a:cubicBezTo>
                  <a:cubicBezTo>
                    <a:pt x="0" y="3453"/>
                    <a:pt x="1001" y="4430"/>
                    <a:pt x="2215" y="4430"/>
                  </a:cubicBezTo>
                  <a:cubicBezTo>
                    <a:pt x="3430" y="4430"/>
                    <a:pt x="4406" y="3430"/>
                    <a:pt x="4406" y="2215"/>
                  </a:cubicBezTo>
                  <a:cubicBezTo>
                    <a:pt x="4454" y="1000"/>
                    <a:pt x="3477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5" name="Google Shape;3200;p22">
              <a:extLst>
                <a:ext uri="{FF2B5EF4-FFF2-40B4-BE49-F238E27FC236}">
                  <a16:creationId xmlns:a16="http://schemas.microsoft.com/office/drawing/2014/main" id="{828CB468-7B97-9A87-B2E4-036131ADB115}"/>
                </a:ext>
              </a:extLst>
            </p:cNvPr>
            <p:cNvSpPr/>
            <p:nvPr/>
          </p:nvSpPr>
          <p:spPr>
            <a:xfrm>
              <a:off x="3095082" y="3579012"/>
              <a:ext cx="14668" cy="27931"/>
            </a:xfrm>
            <a:custGeom>
              <a:avLst/>
              <a:gdLst/>
              <a:ahLst/>
              <a:cxnLst/>
              <a:rect l="l" t="t" r="r" b="b"/>
              <a:pathLst>
                <a:path w="501" h="954" extrusionOk="0">
                  <a:moveTo>
                    <a:pt x="310" y="1"/>
                  </a:moveTo>
                  <a:cubicBezTo>
                    <a:pt x="263" y="1"/>
                    <a:pt x="215" y="1"/>
                    <a:pt x="144" y="49"/>
                  </a:cubicBezTo>
                  <a:cubicBezTo>
                    <a:pt x="96" y="120"/>
                    <a:pt x="1" y="263"/>
                    <a:pt x="1" y="763"/>
                  </a:cubicBezTo>
                  <a:cubicBezTo>
                    <a:pt x="1" y="858"/>
                    <a:pt x="96" y="954"/>
                    <a:pt x="191" y="954"/>
                  </a:cubicBezTo>
                  <a:cubicBezTo>
                    <a:pt x="263" y="954"/>
                    <a:pt x="358" y="858"/>
                    <a:pt x="358" y="763"/>
                  </a:cubicBezTo>
                  <a:cubicBezTo>
                    <a:pt x="358" y="477"/>
                    <a:pt x="382" y="358"/>
                    <a:pt x="429" y="334"/>
                  </a:cubicBezTo>
                  <a:cubicBezTo>
                    <a:pt x="477" y="287"/>
                    <a:pt x="501" y="239"/>
                    <a:pt x="501" y="168"/>
                  </a:cubicBezTo>
                  <a:cubicBezTo>
                    <a:pt x="477" y="96"/>
                    <a:pt x="382" y="1"/>
                    <a:pt x="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6" name="Google Shape;3201;p22">
              <a:extLst>
                <a:ext uri="{FF2B5EF4-FFF2-40B4-BE49-F238E27FC236}">
                  <a16:creationId xmlns:a16="http://schemas.microsoft.com/office/drawing/2014/main" id="{BC758715-FF07-C1B4-4483-6311282B3086}"/>
                </a:ext>
              </a:extLst>
            </p:cNvPr>
            <p:cNvSpPr/>
            <p:nvPr/>
          </p:nvSpPr>
          <p:spPr>
            <a:xfrm>
              <a:off x="3251277" y="3579012"/>
              <a:ext cx="14668" cy="27931"/>
            </a:xfrm>
            <a:custGeom>
              <a:avLst/>
              <a:gdLst/>
              <a:ahLst/>
              <a:cxnLst/>
              <a:rect l="l" t="t" r="r" b="b"/>
              <a:pathLst>
                <a:path w="501" h="954" extrusionOk="0">
                  <a:moveTo>
                    <a:pt x="167" y="1"/>
                  </a:moveTo>
                  <a:cubicBezTo>
                    <a:pt x="95" y="1"/>
                    <a:pt x="0" y="96"/>
                    <a:pt x="0" y="168"/>
                  </a:cubicBezTo>
                  <a:cubicBezTo>
                    <a:pt x="0" y="239"/>
                    <a:pt x="24" y="287"/>
                    <a:pt x="95" y="334"/>
                  </a:cubicBezTo>
                  <a:cubicBezTo>
                    <a:pt x="119" y="358"/>
                    <a:pt x="143" y="477"/>
                    <a:pt x="143" y="763"/>
                  </a:cubicBezTo>
                  <a:cubicBezTo>
                    <a:pt x="143" y="858"/>
                    <a:pt x="238" y="954"/>
                    <a:pt x="334" y="954"/>
                  </a:cubicBezTo>
                  <a:cubicBezTo>
                    <a:pt x="405" y="954"/>
                    <a:pt x="500" y="858"/>
                    <a:pt x="500" y="763"/>
                  </a:cubicBezTo>
                  <a:cubicBezTo>
                    <a:pt x="476" y="263"/>
                    <a:pt x="381" y="144"/>
                    <a:pt x="334" y="49"/>
                  </a:cubicBezTo>
                  <a:cubicBezTo>
                    <a:pt x="262" y="1"/>
                    <a:pt x="21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7" name="Google Shape;3202;p22">
              <a:extLst>
                <a:ext uri="{FF2B5EF4-FFF2-40B4-BE49-F238E27FC236}">
                  <a16:creationId xmlns:a16="http://schemas.microsoft.com/office/drawing/2014/main" id="{32796829-B2E0-047E-836C-C971F29FF650}"/>
                </a:ext>
              </a:extLst>
            </p:cNvPr>
            <p:cNvSpPr/>
            <p:nvPr/>
          </p:nvSpPr>
          <p:spPr>
            <a:xfrm>
              <a:off x="3280555" y="3475838"/>
              <a:ext cx="55803" cy="55803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881" y="0"/>
                    <a:pt x="786" y="96"/>
                    <a:pt x="786" y="191"/>
                  </a:cubicBezTo>
                  <a:lnTo>
                    <a:pt x="786" y="786"/>
                  </a:lnTo>
                  <a:lnTo>
                    <a:pt x="191" y="786"/>
                  </a:lnTo>
                  <a:cubicBezTo>
                    <a:pt x="96" y="786"/>
                    <a:pt x="0" y="882"/>
                    <a:pt x="0" y="953"/>
                  </a:cubicBezTo>
                  <a:cubicBezTo>
                    <a:pt x="0" y="1048"/>
                    <a:pt x="96" y="1143"/>
                    <a:pt x="191" y="1143"/>
                  </a:cubicBezTo>
                  <a:lnTo>
                    <a:pt x="786" y="1143"/>
                  </a:lnTo>
                  <a:lnTo>
                    <a:pt x="786" y="1739"/>
                  </a:lnTo>
                  <a:cubicBezTo>
                    <a:pt x="786" y="1834"/>
                    <a:pt x="881" y="1906"/>
                    <a:pt x="953" y="1906"/>
                  </a:cubicBezTo>
                  <a:cubicBezTo>
                    <a:pt x="1048" y="1906"/>
                    <a:pt x="1143" y="1834"/>
                    <a:pt x="1143" y="1739"/>
                  </a:cubicBezTo>
                  <a:lnTo>
                    <a:pt x="1143" y="1143"/>
                  </a:lnTo>
                  <a:lnTo>
                    <a:pt x="1739" y="1143"/>
                  </a:lnTo>
                  <a:cubicBezTo>
                    <a:pt x="1834" y="1143"/>
                    <a:pt x="1906" y="1048"/>
                    <a:pt x="1906" y="953"/>
                  </a:cubicBezTo>
                  <a:cubicBezTo>
                    <a:pt x="1906" y="882"/>
                    <a:pt x="1834" y="786"/>
                    <a:pt x="1739" y="786"/>
                  </a:cubicBezTo>
                  <a:lnTo>
                    <a:pt x="1143" y="786"/>
                  </a:lnTo>
                  <a:lnTo>
                    <a:pt x="1143" y="191"/>
                  </a:lnTo>
                  <a:cubicBezTo>
                    <a:pt x="1143" y="96"/>
                    <a:pt x="1048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48" name="Google Shape;998;p17">
            <a:extLst>
              <a:ext uri="{FF2B5EF4-FFF2-40B4-BE49-F238E27FC236}">
                <a16:creationId xmlns:a16="http://schemas.microsoft.com/office/drawing/2014/main" id="{F9A18E88-43E3-8F5D-F529-914E23484915}"/>
              </a:ext>
            </a:extLst>
          </p:cNvPr>
          <p:cNvGrpSpPr/>
          <p:nvPr/>
        </p:nvGrpSpPr>
        <p:grpSpPr>
          <a:xfrm>
            <a:off x="8492872" y="2461394"/>
            <a:ext cx="1015757" cy="1086783"/>
            <a:chOff x="4454010" y="2739844"/>
            <a:chExt cx="351215" cy="359809"/>
          </a:xfrm>
          <a:solidFill>
            <a:schemeClr val="bg1"/>
          </a:solidFill>
        </p:grpSpPr>
        <p:sp>
          <p:nvSpPr>
            <p:cNvPr id="49" name="Google Shape;999;p17">
              <a:extLst>
                <a:ext uri="{FF2B5EF4-FFF2-40B4-BE49-F238E27FC236}">
                  <a16:creationId xmlns:a16="http://schemas.microsoft.com/office/drawing/2014/main" id="{E229B926-2454-EB42-D5D3-576366FCC451}"/>
                </a:ext>
              </a:extLst>
            </p:cNvPr>
            <p:cNvSpPr/>
            <p:nvPr/>
          </p:nvSpPr>
          <p:spPr>
            <a:xfrm>
              <a:off x="4542364" y="2764993"/>
              <a:ext cx="177402" cy="10795"/>
            </a:xfrm>
            <a:custGeom>
              <a:avLst/>
              <a:gdLst/>
              <a:ahLst/>
              <a:cxnLst/>
              <a:rect l="l" t="t" r="r" b="b"/>
              <a:pathLst>
                <a:path w="5883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62"/>
                    <a:pt x="95" y="357"/>
                    <a:pt x="167" y="357"/>
                  </a:cubicBezTo>
                  <a:lnTo>
                    <a:pt x="5716" y="357"/>
                  </a:lnTo>
                  <a:cubicBezTo>
                    <a:pt x="5787" y="357"/>
                    <a:pt x="5882" y="262"/>
                    <a:pt x="5882" y="167"/>
                  </a:cubicBezTo>
                  <a:cubicBezTo>
                    <a:pt x="5882" y="48"/>
                    <a:pt x="5787" y="0"/>
                    <a:pt x="5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0" name="Google Shape;1000;p17">
              <a:extLst>
                <a:ext uri="{FF2B5EF4-FFF2-40B4-BE49-F238E27FC236}">
                  <a16:creationId xmlns:a16="http://schemas.microsoft.com/office/drawing/2014/main" id="{23D7911D-8F21-C93A-C00E-767A7717154C}"/>
                </a:ext>
              </a:extLst>
            </p:cNvPr>
            <p:cNvSpPr/>
            <p:nvPr/>
          </p:nvSpPr>
          <p:spPr>
            <a:xfrm>
              <a:off x="4542364" y="2783659"/>
              <a:ext cx="177402" cy="10795"/>
            </a:xfrm>
            <a:custGeom>
              <a:avLst/>
              <a:gdLst/>
              <a:ahLst/>
              <a:cxnLst/>
              <a:rect l="l" t="t" r="r" b="b"/>
              <a:pathLst>
                <a:path w="5883" h="358" extrusionOk="0">
                  <a:moveTo>
                    <a:pt x="167" y="0"/>
                  </a:moveTo>
                  <a:cubicBezTo>
                    <a:pt x="95" y="0"/>
                    <a:pt x="0" y="96"/>
                    <a:pt x="0" y="167"/>
                  </a:cubicBezTo>
                  <a:cubicBezTo>
                    <a:pt x="0" y="262"/>
                    <a:pt x="95" y="358"/>
                    <a:pt x="167" y="358"/>
                  </a:cubicBezTo>
                  <a:lnTo>
                    <a:pt x="5716" y="358"/>
                  </a:lnTo>
                  <a:cubicBezTo>
                    <a:pt x="5787" y="358"/>
                    <a:pt x="5882" y="262"/>
                    <a:pt x="5882" y="167"/>
                  </a:cubicBezTo>
                  <a:cubicBezTo>
                    <a:pt x="5882" y="96"/>
                    <a:pt x="5787" y="0"/>
                    <a:pt x="5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1" name="Google Shape;1001;p17">
              <a:extLst>
                <a:ext uri="{FF2B5EF4-FFF2-40B4-BE49-F238E27FC236}">
                  <a16:creationId xmlns:a16="http://schemas.microsoft.com/office/drawing/2014/main" id="{A79F3226-4D21-AB12-0B5A-DE9BA2C2C0F2}"/>
                </a:ext>
              </a:extLst>
            </p:cNvPr>
            <p:cNvSpPr/>
            <p:nvPr/>
          </p:nvSpPr>
          <p:spPr>
            <a:xfrm>
              <a:off x="4513626" y="2739844"/>
              <a:ext cx="234847" cy="101291"/>
            </a:xfrm>
            <a:custGeom>
              <a:avLst/>
              <a:gdLst/>
              <a:ahLst/>
              <a:cxnLst/>
              <a:rect l="l" t="t" r="r" b="b"/>
              <a:pathLst>
                <a:path w="7788" h="3359" extrusionOk="0">
                  <a:moveTo>
                    <a:pt x="644" y="1"/>
                  </a:moveTo>
                  <a:cubicBezTo>
                    <a:pt x="286" y="1"/>
                    <a:pt x="1" y="286"/>
                    <a:pt x="1" y="644"/>
                  </a:cubicBezTo>
                  <a:lnTo>
                    <a:pt x="1" y="1953"/>
                  </a:lnTo>
                  <a:cubicBezTo>
                    <a:pt x="1" y="2311"/>
                    <a:pt x="286" y="2620"/>
                    <a:pt x="644" y="2620"/>
                  </a:cubicBezTo>
                  <a:lnTo>
                    <a:pt x="2882" y="2620"/>
                  </a:lnTo>
                  <a:cubicBezTo>
                    <a:pt x="3096" y="2620"/>
                    <a:pt x="3263" y="2739"/>
                    <a:pt x="3382" y="2882"/>
                  </a:cubicBezTo>
                  <a:lnTo>
                    <a:pt x="3573" y="3168"/>
                  </a:lnTo>
                  <a:cubicBezTo>
                    <a:pt x="3620" y="3287"/>
                    <a:pt x="3739" y="3358"/>
                    <a:pt x="3906" y="3358"/>
                  </a:cubicBezTo>
                  <a:cubicBezTo>
                    <a:pt x="4049" y="3358"/>
                    <a:pt x="4168" y="3287"/>
                    <a:pt x="4216" y="3168"/>
                  </a:cubicBezTo>
                  <a:lnTo>
                    <a:pt x="4406" y="2882"/>
                  </a:lnTo>
                  <a:cubicBezTo>
                    <a:pt x="4502" y="2692"/>
                    <a:pt x="4692" y="2620"/>
                    <a:pt x="4906" y="2620"/>
                  </a:cubicBezTo>
                  <a:lnTo>
                    <a:pt x="7145" y="2620"/>
                  </a:lnTo>
                  <a:cubicBezTo>
                    <a:pt x="7502" y="2620"/>
                    <a:pt x="7788" y="2311"/>
                    <a:pt x="7788" y="1953"/>
                  </a:cubicBezTo>
                  <a:lnTo>
                    <a:pt x="7788" y="1691"/>
                  </a:lnTo>
                  <a:cubicBezTo>
                    <a:pt x="7788" y="1596"/>
                    <a:pt x="7716" y="1501"/>
                    <a:pt x="7621" y="1501"/>
                  </a:cubicBezTo>
                  <a:cubicBezTo>
                    <a:pt x="7526" y="1501"/>
                    <a:pt x="7431" y="1596"/>
                    <a:pt x="7431" y="1691"/>
                  </a:cubicBezTo>
                  <a:lnTo>
                    <a:pt x="7431" y="1953"/>
                  </a:lnTo>
                  <a:cubicBezTo>
                    <a:pt x="7431" y="2096"/>
                    <a:pt x="7312" y="2263"/>
                    <a:pt x="7145" y="2263"/>
                  </a:cubicBezTo>
                  <a:lnTo>
                    <a:pt x="4906" y="2263"/>
                  </a:lnTo>
                  <a:cubicBezTo>
                    <a:pt x="4573" y="2263"/>
                    <a:pt x="4287" y="2430"/>
                    <a:pt x="4097" y="2692"/>
                  </a:cubicBezTo>
                  <a:lnTo>
                    <a:pt x="3930" y="3001"/>
                  </a:lnTo>
                  <a:lnTo>
                    <a:pt x="3906" y="3025"/>
                  </a:lnTo>
                  <a:cubicBezTo>
                    <a:pt x="3906" y="3025"/>
                    <a:pt x="3859" y="3025"/>
                    <a:pt x="3859" y="3001"/>
                  </a:cubicBezTo>
                  <a:lnTo>
                    <a:pt x="3692" y="2692"/>
                  </a:lnTo>
                  <a:cubicBezTo>
                    <a:pt x="3501" y="2430"/>
                    <a:pt x="3216" y="2263"/>
                    <a:pt x="2882" y="2263"/>
                  </a:cubicBezTo>
                  <a:lnTo>
                    <a:pt x="644" y="2263"/>
                  </a:lnTo>
                  <a:cubicBezTo>
                    <a:pt x="501" y="2263"/>
                    <a:pt x="358" y="2144"/>
                    <a:pt x="358" y="1953"/>
                  </a:cubicBezTo>
                  <a:lnTo>
                    <a:pt x="358" y="644"/>
                  </a:lnTo>
                  <a:cubicBezTo>
                    <a:pt x="358" y="501"/>
                    <a:pt x="477" y="358"/>
                    <a:pt x="644" y="358"/>
                  </a:cubicBezTo>
                  <a:lnTo>
                    <a:pt x="7145" y="358"/>
                  </a:lnTo>
                  <a:cubicBezTo>
                    <a:pt x="7288" y="358"/>
                    <a:pt x="7431" y="477"/>
                    <a:pt x="7431" y="644"/>
                  </a:cubicBezTo>
                  <a:lnTo>
                    <a:pt x="7431" y="882"/>
                  </a:lnTo>
                  <a:cubicBezTo>
                    <a:pt x="7431" y="977"/>
                    <a:pt x="7526" y="1072"/>
                    <a:pt x="7621" y="1072"/>
                  </a:cubicBezTo>
                  <a:cubicBezTo>
                    <a:pt x="7716" y="1072"/>
                    <a:pt x="7788" y="977"/>
                    <a:pt x="7788" y="882"/>
                  </a:cubicBezTo>
                  <a:lnTo>
                    <a:pt x="7788" y="644"/>
                  </a:lnTo>
                  <a:cubicBezTo>
                    <a:pt x="7788" y="286"/>
                    <a:pt x="7502" y="1"/>
                    <a:pt x="7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2" name="Google Shape;1002;p17">
              <a:extLst>
                <a:ext uri="{FF2B5EF4-FFF2-40B4-BE49-F238E27FC236}">
                  <a16:creationId xmlns:a16="http://schemas.microsoft.com/office/drawing/2014/main" id="{A48B1114-5C71-1513-1D22-2E580BBCA175}"/>
                </a:ext>
              </a:extLst>
            </p:cNvPr>
            <p:cNvSpPr/>
            <p:nvPr/>
          </p:nvSpPr>
          <p:spPr>
            <a:xfrm>
              <a:off x="4454010" y="2838240"/>
              <a:ext cx="351215" cy="261414"/>
            </a:xfrm>
            <a:custGeom>
              <a:avLst/>
              <a:gdLst/>
              <a:ahLst/>
              <a:cxnLst/>
              <a:rect l="l" t="t" r="r" b="b"/>
              <a:pathLst>
                <a:path w="11647" h="8669" extrusionOk="0">
                  <a:moveTo>
                    <a:pt x="3335" y="334"/>
                  </a:moveTo>
                  <a:cubicBezTo>
                    <a:pt x="3549" y="334"/>
                    <a:pt x="3573" y="429"/>
                    <a:pt x="3621" y="500"/>
                  </a:cubicBezTo>
                  <a:cubicBezTo>
                    <a:pt x="3645" y="691"/>
                    <a:pt x="3811" y="810"/>
                    <a:pt x="4002" y="810"/>
                  </a:cubicBezTo>
                  <a:cubicBezTo>
                    <a:pt x="4097" y="810"/>
                    <a:pt x="4145" y="858"/>
                    <a:pt x="4145" y="953"/>
                  </a:cubicBezTo>
                  <a:lnTo>
                    <a:pt x="4145" y="1810"/>
                  </a:lnTo>
                  <a:cubicBezTo>
                    <a:pt x="4145" y="1858"/>
                    <a:pt x="4121" y="1858"/>
                    <a:pt x="4097" y="1858"/>
                  </a:cubicBezTo>
                  <a:cubicBezTo>
                    <a:pt x="4002" y="1810"/>
                    <a:pt x="3930" y="1762"/>
                    <a:pt x="3930" y="1667"/>
                  </a:cubicBezTo>
                  <a:cubicBezTo>
                    <a:pt x="3930" y="1643"/>
                    <a:pt x="3930" y="1477"/>
                    <a:pt x="3787" y="1429"/>
                  </a:cubicBezTo>
                  <a:cubicBezTo>
                    <a:pt x="3771" y="1425"/>
                    <a:pt x="3754" y="1423"/>
                    <a:pt x="3739" y="1423"/>
                  </a:cubicBezTo>
                  <a:cubicBezTo>
                    <a:pt x="3668" y="1423"/>
                    <a:pt x="3612" y="1466"/>
                    <a:pt x="3573" y="1524"/>
                  </a:cubicBezTo>
                  <a:cubicBezTo>
                    <a:pt x="3502" y="1691"/>
                    <a:pt x="3287" y="1810"/>
                    <a:pt x="3073" y="1810"/>
                  </a:cubicBezTo>
                  <a:cubicBezTo>
                    <a:pt x="2930" y="1858"/>
                    <a:pt x="1954" y="1858"/>
                    <a:pt x="1787" y="1858"/>
                  </a:cubicBezTo>
                  <a:cubicBezTo>
                    <a:pt x="1716" y="1858"/>
                    <a:pt x="1644" y="1786"/>
                    <a:pt x="1644" y="1691"/>
                  </a:cubicBezTo>
                  <a:lnTo>
                    <a:pt x="1644" y="905"/>
                  </a:lnTo>
                  <a:cubicBezTo>
                    <a:pt x="1644" y="572"/>
                    <a:pt x="1906" y="334"/>
                    <a:pt x="2216" y="334"/>
                  </a:cubicBezTo>
                  <a:close/>
                  <a:moveTo>
                    <a:pt x="9122" y="334"/>
                  </a:moveTo>
                  <a:cubicBezTo>
                    <a:pt x="9312" y="334"/>
                    <a:pt x="9360" y="429"/>
                    <a:pt x="9384" y="500"/>
                  </a:cubicBezTo>
                  <a:cubicBezTo>
                    <a:pt x="9408" y="691"/>
                    <a:pt x="9598" y="810"/>
                    <a:pt x="9765" y="810"/>
                  </a:cubicBezTo>
                  <a:cubicBezTo>
                    <a:pt x="9836" y="810"/>
                    <a:pt x="9908" y="858"/>
                    <a:pt x="9908" y="953"/>
                  </a:cubicBezTo>
                  <a:lnTo>
                    <a:pt x="9908" y="1810"/>
                  </a:lnTo>
                  <a:cubicBezTo>
                    <a:pt x="9908" y="1858"/>
                    <a:pt x="9884" y="1858"/>
                    <a:pt x="9860" y="1858"/>
                  </a:cubicBezTo>
                  <a:cubicBezTo>
                    <a:pt x="9765" y="1810"/>
                    <a:pt x="9670" y="1739"/>
                    <a:pt x="9670" y="1643"/>
                  </a:cubicBezTo>
                  <a:cubicBezTo>
                    <a:pt x="9670" y="1516"/>
                    <a:pt x="9578" y="1448"/>
                    <a:pt x="9483" y="1448"/>
                  </a:cubicBezTo>
                  <a:cubicBezTo>
                    <a:pt x="9418" y="1448"/>
                    <a:pt x="9351" y="1480"/>
                    <a:pt x="9312" y="1548"/>
                  </a:cubicBezTo>
                  <a:cubicBezTo>
                    <a:pt x="9241" y="1739"/>
                    <a:pt x="9027" y="1858"/>
                    <a:pt x="8812" y="1858"/>
                  </a:cubicBezTo>
                  <a:lnTo>
                    <a:pt x="7526" y="1858"/>
                  </a:lnTo>
                  <a:cubicBezTo>
                    <a:pt x="7455" y="1858"/>
                    <a:pt x="7383" y="1786"/>
                    <a:pt x="7383" y="1691"/>
                  </a:cubicBezTo>
                  <a:lnTo>
                    <a:pt x="7431" y="905"/>
                  </a:lnTo>
                  <a:cubicBezTo>
                    <a:pt x="7431" y="572"/>
                    <a:pt x="7693" y="334"/>
                    <a:pt x="7979" y="334"/>
                  </a:cubicBezTo>
                  <a:close/>
                  <a:moveTo>
                    <a:pt x="1763" y="2167"/>
                  </a:moveTo>
                  <a:lnTo>
                    <a:pt x="1763" y="2596"/>
                  </a:lnTo>
                  <a:cubicBezTo>
                    <a:pt x="1668" y="2548"/>
                    <a:pt x="1620" y="2477"/>
                    <a:pt x="1620" y="2382"/>
                  </a:cubicBezTo>
                  <a:cubicBezTo>
                    <a:pt x="1620" y="2286"/>
                    <a:pt x="1668" y="2239"/>
                    <a:pt x="1739" y="2167"/>
                  </a:cubicBezTo>
                  <a:close/>
                  <a:moveTo>
                    <a:pt x="4240" y="2167"/>
                  </a:moveTo>
                  <a:cubicBezTo>
                    <a:pt x="4407" y="2263"/>
                    <a:pt x="4454" y="2501"/>
                    <a:pt x="4240" y="2596"/>
                  </a:cubicBezTo>
                  <a:lnTo>
                    <a:pt x="4240" y="2167"/>
                  </a:lnTo>
                  <a:close/>
                  <a:moveTo>
                    <a:pt x="7479" y="2167"/>
                  </a:moveTo>
                  <a:lnTo>
                    <a:pt x="7503" y="2596"/>
                  </a:lnTo>
                  <a:cubicBezTo>
                    <a:pt x="7431" y="2548"/>
                    <a:pt x="7360" y="2477"/>
                    <a:pt x="7360" y="2382"/>
                  </a:cubicBezTo>
                  <a:cubicBezTo>
                    <a:pt x="7360" y="2334"/>
                    <a:pt x="7431" y="2239"/>
                    <a:pt x="7479" y="2167"/>
                  </a:cubicBezTo>
                  <a:close/>
                  <a:moveTo>
                    <a:pt x="9979" y="2167"/>
                  </a:moveTo>
                  <a:cubicBezTo>
                    <a:pt x="10075" y="2215"/>
                    <a:pt x="10122" y="2286"/>
                    <a:pt x="10122" y="2382"/>
                  </a:cubicBezTo>
                  <a:cubicBezTo>
                    <a:pt x="10122" y="2477"/>
                    <a:pt x="10075" y="2572"/>
                    <a:pt x="9979" y="2596"/>
                  </a:cubicBezTo>
                  <a:lnTo>
                    <a:pt x="9979" y="2167"/>
                  </a:lnTo>
                  <a:close/>
                  <a:moveTo>
                    <a:pt x="9455" y="1977"/>
                  </a:moveTo>
                  <a:cubicBezTo>
                    <a:pt x="9503" y="2048"/>
                    <a:pt x="9574" y="2120"/>
                    <a:pt x="9646" y="2144"/>
                  </a:cubicBezTo>
                  <a:lnTo>
                    <a:pt x="9646" y="2810"/>
                  </a:lnTo>
                  <a:cubicBezTo>
                    <a:pt x="9622" y="3239"/>
                    <a:pt x="9241" y="3644"/>
                    <a:pt x="8765" y="3644"/>
                  </a:cubicBezTo>
                  <a:cubicBezTo>
                    <a:pt x="8193" y="3644"/>
                    <a:pt x="7860" y="3191"/>
                    <a:pt x="7860" y="2763"/>
                  </a:cubicBezTo>
                  <a:lnTo>
                    <a:pt x="7860" y="2215"/>
                  </a:lnTo>
                  <a:lnTo>
                    <a:pt x="8812" y="2215"/>
                  </a:lnTo>
                  <a:cubicBezTo>
                    <a:pt x="9050" y="2215"/>
                    <a:pt x="9265" y="2120"/>
                    <a:pt x="9455" y="1977"/>
                  </a:cubicBezTo>
                  <a:close/>
                  <a:moveTo>
                    <a:pt x="3668" y="1977"/>
                  </a:moveTo>
                  <a:cubicBezTo>
                    <a:pt x="3740" y="2048"/>
                    <a:pt x="3787" y="2120"/>
                    <a:pt x="3883" y="2144"/>
                  </a:cubicBezTo>
                  <a:lnTo>
                    <a:pt x="3883" y="2810"/>
                  </a:lnTo>
                  <a:cubicBezTo>
                    <a:pt x="3883" y="3168"/>
                    <a:pt x="3668" y="3453"/>
                    <a:pt x="3335" y="3596"/>
                  </a:cubicBezTo>
                  <a:cubicBezTo>
                    <a:pt x="3335" y="3596"/>
                    <a:pt x="3287" y="3644"/>
                    <a:pt x="3264" y="3644"/>
                  </a:cubicBezTo>
                  <a:cubicBezTo>
                    <a:pt x="3168" y="3668"/>
                    <a:pt x="3073" y="3668"/>
                    <a:pt x="2978" y="3668"/>
                  </a:cubicBezTo>
                  <a:cubicBezTo>
                    <a:pt x="2454" y="3644"/>
                    <a:pt x="2097" y="3215"/>
                    <a:pt x="2097" y="2763"/>
                  </a:cubicBezTo>
                  <a:lnTo>
                    <a:pt x="2097" y="2215"/>
                  </a:lnTo>
                  <a:lnTo>
                    <a:pt x="3049" y="2215"/>
                  </a:lnTo>
                  <a:cubicBezTo>
                    <a:pt x="3287" y="2215"/>
                    <a:pt x="3502" y="2120"/>
                    <a:pt x="3668" y="1977"/>
                  </a:cubicBezTo>
                  <a:close/>
                  <a:moveTo>
                    <a:pt x="6193" y="2477"/>
                  </a:moveTo>
                  <a:cubicBezTo>
                    <a:pt x="6407" y="2477"/>
                    <a:pt x="6431" y="2572"/>
                    <a:pt x="6455" y="2691"/>
                  </a:cubicBezTo>
                  <a:cubicBezTo>
                    <a:pt x="6499" y="2846"/>
                    <a:pt x="6645" y="2980"/>
                    <a:pt x="6818" y="2980"/>
                  </a:cubicBezTo>
                  <a:cubicBezTo>
                    <a:pt x="6832" y="2980"/>
                    <a:pt x="6845" y="2979"/>
                    <a:pt x="6860" y="2977"/>
                  </a:cubicBezTo>
                  <a:cubicBezTo>
                    <a:pt x="6931" y="2977"/>
                    <a:pt x="7026" y="3048"/>
                    <a:pt x="7026" y="3168"/>
                  </a:cubicBezTo>
                  <a:lnTo>
                    <a:pt x="7026" y="4025"/>
                  </a:lnTo>
                  <a:lnTo>
                    <a:pt x="7074" y="4025"/>
                  </a:lnTo>
                  <a:cubicBezTo>
                    <a:pt x="7074" y="4049"/>
                    <a:pt x="7026" y="4049"/>
                    <a:pt x="6979" y="4049"/>
                  </a:cubicBezTo>
                  <a:cubicBezTo>
                    <a:pt x="6788" y="4025"/>
                    <a:pt x="6788" y="3834"/>
                    <a:pt x="6788" y="3811"/>
                  </a:cubicBezTo>
                  <a:cubicBezTo>
                    <a:pt x="6775" y="3716"/>
                    <a:pt x="6691" y="3659"/>
                    <a:pt x="6605" y="3659"/>
                  </a:cubicBezTo>
                  <a:cubicBezTo>
                    <a:pt x="6539" y="3659"/>
                    <a:pt x="6472" y="3691"/>
                    <a:pt x="6431" y="3763"/>
                  </a:cubicBezTo>
                  <a:cubicBezTo>
                    <a:pt x="6359" y="3930"/>
                    <a:pt x="6145" y="4049"/>
                    <a:pt x="5931" y="4049"/>
                  </a:cubicBezTo>
                  <a:lnTo>
                    <a:pt x="4550" y="4049"/>
                  </a:lnTo>
                  <a:cubicBezTo>
                    <a:pt x="4502" y="4025"/>
                    <a:pt x="4478" y="4001"/>
                    <a:pt x="4478" y="3906"/>
                  </a:cubicBezTo>
                  <a:lnTo>
                    <a:pt x="4478" y="3072"/>
                  </a:lnTo>
                  <a:cubicBezTo>
                    <a:pt x="4478" y="2739"/>
                    <a:pt x="4740" y="2477"/>
                    <a:pt x="5073" y="2477"/>
                  </a:cubicBezTo>
                  <a:close/>
                  <a:moveTo>
                    <a:pt x="4145" y="3215"/>
                  </a:moveTo>
                  <a:lnTo>
                    <a:pt x="4145" y="3906"/>
                  </a:lnTo>
                  <a:cubicBezTo>
                    <a:pt x="4145" y="3977"/>
                    <a:pt x="4169" y="4049"/>
                    <a:pt x="4216" y="4144"/>
                  </a:cubicBezTo>
                  <a:cubicBezTo>
                    <a:pt x="3859" y="3977"/>
                    <a:pt x="3787" y="3977"/>
                    <a:pt x="3764" y="3953"/>
                  </a:cubicBezTo>
                  <a:lnTo>
                    <a:pt x="3764" y="3739"/>
                  </a:lnTo>
                  <a:cubicBezTo>
                    <a:pt x="3930" y="3596"/>
                    <a:pt x="4097" y="3430"/>
                    <a:pt x="4145" y="3215"/>
                  </a:cubicBezTo>
                  <a:close/>
                  <a:moveTo>
                    <a:pt x="7360" y="2929"/>
                  </a:moveTo>
                  <a:lnTo>
                    <a:pt x="7360" y="2929"/>
                  </a:lnTo>
                  <a:cubicBezTo>
                    <a:pt x="7431" y="2953"/>
                    <a:pt x="7455" y="2953"/>
                    <a:pt x="7503" y="2977"/>
                  </a:cubicBezTo>
                  <a:cubicBezTo>
                    <a:pt x="7574" y="3287"/>
                    <a:pt x="7717" y="3549"/>
                    <a:pt x="7955" y="3763"/>
                  </a:cubicBezTo>
                  <a:lnTo>
                    <a:pt x="7955" y="3953"/>
                  </a:lnTo>
                  <a:lnTo>
                    <a:pt x="7979" y="3953"/>
                  </a:lnTo>
                  <a:lnTo>
                    <a:pt x="7455" y="4168"/>
                  </a:lnTo>
                  <a:cubicBezTo>
                    <a:pt x="7455" y="4168"/>
                    <a:pt x="7431" y="4144"/>
                    <a:pt x="7383" y="4144"/>
                  </a:cubicBezTo>
                  <a:cubicBezTo>
                    <a:pt x="7383" y="4096"/>
                    <a:pt x="7431" y="4072"/>
                    <a:pt x="7431" y="4025"/>
                  </a:cubicBezTo>
                  <a:lnTo>
                    <a:pt x="7431" y="3168"/>
                  </a:lnTo>
                  <a:cubicBezTo>
                    <a:pt x="7431" y="3072"/>
                    <a:pt x="7383" y="3001"/>
                    <a:pt x="7360" y="2929"/>
                  </a:cubicBezTo>
                  <a:close/>
                  <a:moveTo>
                    <a:pt x="9146" y="3930"/>
                  </a:moveTo>
                  <a:lnTo>
                    <a:pt x="9146" y="4001"/>
                  </a:lnTo>
                  <a:cubicBezTo>
                    <a:pt x="9146" y="4049"/>
                    <a:pt x="9146" y="4072"/>
                    <a:pt x="9170" y="4120"/>
                  </a:cubicBezTo>
                  <a:cubicBezTo>
                    <a:pt x="9170" y="4144"/>
                    <a:pt x="9027" y="4192"/>
                    <a:pt x="8884" y="4192"/>
                  </a:cubicBezTo>
                  <a:cubicBezTo>
                    <a:pt x="8831" y="4205"/>
                    <a:pt x="8777" y="4211"/>
                    <a:pt x="8724" y="4211"/>
                  </a:cubicBezTo>
                  <a:cubicBezTo>
                    <a:pt x="8585" y="4211"/>
                    <a:pt x="8443" y="4172"/>
                    <a:pt x="8288" y="4120"/>
                  </a:cubicBezTo>
                  <a:cubicBezTo>
                    <a:pt x="8312" y="4072"/>
                    <a:pt x="8312" y="4025"/>
                    <a:pt x="8312" y="4001"/>
                  </a:cubicBezTo>
                  <a:lnTo>
                    <a:pt x="8312" y="3930"/>
                  </a:lnTo>
                  <a:cubicBezTo>
                    <a:pt x="8443" y="3977"/>
                    <a:pt x="8586" y="4001"/>
                    <a:pt x="8729" y="4001"/>
                  </a:cubicBezTo>
                  <a:cubicBezTo>
                    <a:pt x="8872" y="4001"/>
                    <a:pt x="9015" y="3977"/>
                    <a:pt x="9146" y="3930"/>
                  </a:cubicBezTo>
                  <a:close/>
                  <a:moveTo>
                    <a:pt x="3406" y="3953"/>
                  </a:moveTo>
                  <a:lnTo>
                    <a:pt x="3406" y="4025"/>
                  </a:lnTo>
                  <a:cubicBezTo>
                    <a:pt x="3406" y="4049"/>
                    <a:pt x="3406" y="4072"/>
                    <a:pt x="3430" y="4144"/>
                  </a:cubicBezTo>
                  <a:cubicBezTo>
                    <a:pt x="3342" y="4194"/>
                    <a:pt x="3188" y="4225"/>
                    <a:pt x="3017" y="4225"/>
                  </a:cubicBezTo>
                  <a:cubicBezTo>
                    <a:pt x="2863" y="4225"/>
                    <a:pt x="2695" y="4200"/>
                    <a:pt x="2549" y="4144"/>
                  </a:cubicBezTo>
                  <a:cubicBezTo>
                    <a:pt x="2573" y="4096"/>
                    <a:pt x="2573" y="4049"/>
                    <a:pt x="2573" y="4025"/>
                  </a:cubicBezTo>
                  <a:lnTo>
                    <a:pt x="2573" y="3953"/>
                  </a:lnTo>
                  <a:cubicBezTo>
                    <a:pt x="2692" y="4001"/>
                    <a:pt x="2823" y="4025"/>
                    <a:pt x="2963" y="4025"/>
                  </a:cubicBezTo>
                  <a:cubicBezTo>
                    <a:pt x="3103" y="4025"/>
                    <a:pt x="3252" y="4001"/>
                    <a:pt x="3406" y="3953"/>
                  </a:cubicBezTo>
                  <a:close/>
                  <a:moveTo>
                    <a:pt x="4597" y="4382"/>
                  </a:moveTo>
                  <a:lnTo>
                    <a:pt x="4597" y="4787"/>
                  </a:lnTo>
                  <a:cubicBezTo>
                    <a:pt x="4502" y="4763"/>
                    <a:pt x="4454" y="4668"/>
                    <a:pt x="4454" y="4573"/>
                  </a:cubicBezTo>
                  <a:cubicBezTo>
                    <a:pt x="4454" y="4525"/>
                    <a:pt x="4502" y="4430"/>
                    <a:pt x="4573" y="4382"/>
                  </a:cubicBezTo>
                  <a:close/>
                  <a:moveTo>
                    <a:pt x="7145" y="4382"/>
                  </a:moveTo>
                  <a:cubicBezTo>
                    <a:pt x="7217" y="4406"/>
                    <a:pt x="7264" y="4501"/>
                    <a:pt x="7264" y="4620"/>
                  </a:cubicBezTo>
                  <a:cubicBezTo>
                    <a:pt x="7312" y="4715"/>
                    <a:pt x="7217" y="4787"/>
                    <a:pt x="7122" y="4835"/>
                  </a:cubicBezTo>
                  <a:lnTo>
                    <a:pt x="7122" y="4382"/>
                  </a:lnTo>
                  <a:close/>
                  <a:moveTo>
                    <a:pt x="6574" y="4168"/>
                  </a:moveTo>
                  <a:cubicBezTo>
                    <a:pt x="6645" y="4263"/>
                    <a:pt x="6693" y="4311"/>
                    <a:pt x="6788" y="4358"/>
                  </a:cubicBezTo>
                  <a:lnTo>
                    <a:pt x="6788" y="5001"/>
                  </a:lnTo>
                  <a:cubicBezTo>
                    <a:pt x="6788" y="5501"/>
                    <a:pt x="6383" y="5906"/>
                    <a:pt x="5907" y="5906"/>
                  </a:cubicBezTo>
                  <a:cubicBezTo>
                    <a:pt x="5335" y="5906"/>
                    <a:pt x="4978" y="5454"/>
                    <a:pt x="4978" y="5001"/>
                  </a:cubicBezTo>
                  <a:lnTo>
                    <a:pt x="4978" y="4406"/>
                  </a:lnTo>
                  <a:lnTo>
                    <a:pt x="5955" y="4406"/>
                  </a:lnTo>
                  <a:cubicBezTo>
                    <a:pt x="6193" y="4406"/>
                    <a:pt x="6407" y="4311"/>
                    <a:pt x="6574" y="4168"/>
                  </a:cubicBezTo>
                  <a:close/>
                  <a:moveTo>
                    <a:pt x="6288" y="6168"/>
                  </a:moveTo>
                  <a:lnTo>
                    <a:pt x="6288" y="6263"/>
                  </a:lnTo>
                  <a:cubicBezTo>
                    <a:pt x="6288" y="6311"/>
                    <a:pt x="6288" y="6335"/>
                    <a:pt x="6312" y="6359"/>
                  </a:cubicBezTo>
                  <a:cubicBezTo>
                    <a:pt x="6169" y="6430"/>
                    <a:pt x="6014" y="6466"/>
                    <a:pt x="5859" y="6466"/>
                  </a:cubicBezTo>
                  <a:cubicBezTo>
                    <a:pt x="5705" y="6466"/>
                    <a:pt x="5550" y="6430"/>
                    <a:pt x="5407" y="6359"/>
                  </a:cubicBezTo>
                  <a:cubicBezTo>
                    <a:pt x="5431" y="6335"/>
                    <a:pt x="5431" y="6287"/>
                    <a:pt x="5431" y="6263"/>
                  </a:cubicBezTo>
                  <a:lnTo>
                    <a:pt x="5431" y="6168"/>
                  </a:lnTo>
                  <a:cubicBezTo>
                    <a:pt x="5562" y="6216"/>
                    <a:pt x="5705" y="6240"/>
                    <a:pt x="5850" y="6240"/>
                  </a:cubicBezTo>
                  <a:cubicBezTo>
                    <a:pt x="5996" y="6240"/>
                    <a:pt x="6145" y="6216"/>
                    <a:pt x="6288" y="6168"/>
                  </a:cubicBezTo>
                  <a:close/>
                  <a:moveTo>
                    <a:pt x="3787" y="4287"/>
                  </a:moveTo>
                  <a:lnTo>
                    <a:pt x="4121" y="4406"/>
                  </a:lnTo>
                  <a:cubicBezTo>
                    <a:pt x="4121" y="4430"/>
                    <a:pt x="4097" y="4501"/>
                    <a:pt x="4097" y="4549"/>
                  </a:cubicBezTo>
                  <a:cubicBezTo>
                    <a:pt x="4097" y="4858"/>
                    <a:pt x="4288" y="5097"/>
                    <a:pt x="4597" y="5144"/>
                  </a:cubicBezTo>
                  <a:cubicBezTo>
                    <a:pt x="4645" y="5454"/>
                    <a:pt x="4812" y="5739"/>
                    <a:pt x="5073" y="5954"/>
                  </a:cubicBezTo>
                  <a:lnTo>
                    <a:pt x="5073" y="6192"/>
                  </a:lnTo>
                  <a:cubicBezTo>
                    <a:pt x="4954" y="6240"/>
                    <a:pt x="3740" y="6692"/>
                    <a:pt x="3573" y="6764"/>
                  </a:cubicBezTo>
                  <a:cubicBezTo>
                    <a:pt x="3383" y="6835"/>
                    <a:pt x="3168" y="7025"/>
                    <a:pt x="3025" y="7287"/>
                  </a:cubicBezTo>
                  <a:lnTo>
                    <a:pt x="1358" y="7287"/>
                  </a:lnTo>
                  <a:lnTo>
                    <a:pt x="1358" y="5739"/>
                  </a:lnTo>
                  <a:cubicBezTo>
                    <a:pt x="1358" y="5668"/>
                    <a:pt x="1263" y="5573"/>
                    <a:pt x="1168" y="5573"/>
                  </a:cubicBezTo>
                  <a:cubicBezTo>
                    <a:pt x="1073" y="5573"/>
                    <a:pt x="977" y="5668"/>
                    <a:pt x="977" y="5739"/>
                  </a:cubicBezTo>
                  <a:lnTo>
                    <a:pt x="977" y="7287"/>
                  </a:lnTo>
                  <a:lnTo>
                    <a:pt x="453" y="7287"/>
                  </a:lnTo>
                  <a:cubicBezTo>
                    <a:pt x="453" y="7287"/>
                    <a:pt x="430" y="7287"/>
                    <a:pt x="430" y="7264"/>
                  </a:cubicBezTo>
                  <a:lnTo>
                    <a:pt x="430" y="5525"/>
                  </a:lnTo>
                  <a:cubicBezTo>
                    <a:pt x="430" y="5144"/>
                    <a:pt x="692" y="4882"/>
                    <a:pt x="906" y="4787"/>
                  </a:cubicBezTo>
                  <a:cubicBezTo>
                    <a:pt x="1049" y="4739"/>
                    <a:pt x="1882" y="4406"/>
                    <a:pt x="2192" y="4287"/>
                  </a:cubicBezTo>
                  <a:cubicBezTo>
                    <a:pt x="2430" y="4430"/>
                    <a:pt x="2704" y="4501"/>
                    <a:pt x="2981" y="4501"/>
                  </a:cubicBezTo>
                  <a:cubicBezTo>
                    <a:pt x="3258" y="4501"/>
                    <a:pt x="3537" y="4430"/>
                    <a:pt x="3787" y="4287"/>
                  </a:cubicBezTo>
                  <a:close/>
                  <a:moveTo>
                    <a:pt x="5002" y="6549"/>
                  </a:moveTo>
                  <a:cubicBezTo>
                    <a:pt x="5286" y="6722"/>
                    <a:pt x="5595" y="6811"/>
                    <a:pt x="5893" y="6811"/>
                  </a:cubicBezTo>
                  <a:cubicBezTo>
                    <a:pt x="6171" y="6811"/>
                    <a:pt x="6439" y="6734"/>
                    <a:pt x="6669" y="6573"/>
                  </a:cubicBezTo>
                  <a:lnTo>
                    <a:pt x="7979" y="7097"/>
                  </a:lnTo>
                  <a:cubicBezTo>
                    <a:pt x="8169" y="7145"/>
                    <a:pt x="8312" y="7335"/>
                    <a:pt x="8407" y="7526"/>
                  </a:cubicBezTo>
                  <a:cubicBezTo>
                    <a:pt x="8431" y="7621"/>
                    <a:pt x="8455" y="7716"/>
                    <a:pt x="8455" y="7835"/>
                  </a:cubicBezTo>
                  <a:lnTo>
                    <a:pt x="8455" y="8240"/>
                  </a:lnTo>
                  <a:cubicBezTo>
                    <a:pt x="8455" y="8288"/>
                    <a:pt x="8455" y="8288"/>
                    <a:pt x="8431" y="8288"/>
                  </a:cubicBezTo>
                  <a:lnTo>
                    <a:pt x="7907" y="8288"/>
                  </a:lnTo>
                  <a:lnTo>
                    <a:pt x="7907" y="7978"/>
                  </a:lnTo>
                  <a:cubicBezTo>
                    <a:pt x="7907" y="7883"/>
                    <a:pt x="7812" y="7811"/>
                    <a:pt x="7717" y="7811"/>
                  </a:cubicBezTo>
                  <a:cubicBezTo>
                    <a:pt x="7622" y="7811"/>
                    <a:pt x="7526" y="7883"/>
                    <a:pt x="7526" y="7978"/>
                  </a:cubicBezTo>
                  <a:lnTo>
                    <a:pt x="7526" y="8288"/>
                  </a:lnTo>
                  <a:lnTo>
                    <a:pt x="4145" y="8288"/>
                  </a:lnTo>
                  <a:lnTo>
                    <a:pt x="4145" y="7978"/>
                  </a:lnTo>
                  <a:cubicBezTo>
                    <a:pt x="4145" y="7883"/>
                    <a:pt x="4049" y="7811"/>
                    <a:pt x="3954" y="7811"/>
                  </a:cubicBezTo>
                  <a:cubicBezTo>
                    <a:pt x="3883" y="7811"/>
                    <a:pt x="3787" y="7883"/>
                    <a:pt x="3787" y="7978"/>
                  </a:cubicBezTo>
                  <a:lnTo>
                    <a:pt x="3787" y="8288"/>
                  </a:lnTo>
                  <a:lnTo>
                    <a:pt x="3240" y="8288"/>
                  </a:lnTo>
                  <a:cubicBezTo>
                    <a:pt x="3216" y="8288"/>
                    <a:pt x="3216" y="8288"/>
                    <a:pt x="3216" y="8240"/>
                  </a:cubicBezTo>
                  <a:lnTo>
                    <a:pt x="3216" y="7835"/>
                  </a:lnTo>
                  <a:cubicBezTo>
                    <a:pt x="3216" y="7716"/>
                    <a:pt x="3240" y="7621"/>
                    <a:pt x="3287" y="7526"/>
                  </a:cubicBezTo>
                  <a:cubicBezTo>
                    <a:pt x="3359" y="7335"/>
                    <a:pt x="3526" y="7168"/>
                    <a:pt x="3668" y="7097"/>
                  </a:cubicBezTo>
                  <a:cubicBezTo>
                    <a:pt x="3670" y="7097"/>
                    <a:pt x="3671" y="7097"/>
                    <a:pt x="3673" y="7097"/>
                  </a:cubicBezTo>
                  <a:cubicBezTo>
                    <a:pt x="3686" y="7097"/>
                    <a:pt x="3705" y="7077"/>
                    <a:pt x="5002" y="6549"/>
                  </a:cubicBezTo>
                  <a:close/>
                  <a:moveTo>
                    <a:pt x="2168" y="0"/>
                  </a:moveTo>
                  <a:cubicBezTo>
                    <a:pt x="1668" y="0"/>
                    <a:pt x="1263" y="405"/>
                    <a:pt x="1263" y="929"/>
                  </a:cubicBezTo>
                  <a:lnTo>
                    <a:pt x="1263" y="1715"/>
                  </a:lnTo>
                  <a:cubicBezTo>
                    <a:pt x="1263" y="1834"/>
                    <a:pt x="1287" y="1929"/>
                    <a:pt x="1335" y="2024"/>
                  </a:cubicBezTo>
                  <a:cubicBezTo>
                    <a:pt x="1263" y="2144"/>
                    <a:pt x="1192" y="2263"/>
                    <a:pt x="1192" y="2405"/>
                  </a:cubicBezTo>
                  <a:cubicBezTo>
                    <a:pt x="1192" y="2667"/>
                    <a:pt x="1406" y="2953"/>
                    <a:pt x="1692" y="2977"/>
                  </a:cubicBezTo>
                  <a:cubicBezTo>
                    <a:pt x="1763" y="3263"/>
                    <a:pt x="1906" y="3549"/>
                    <a:pt x="2144" y="3739"/>
                  </a:cubicBezTo>
                  <a:lnTo>
                    <a:pt x="2144" y="3953"/>
                  </a:lnTo>
                  <a:cubicBezTo>
                    <a:pt x="2144" y="3953"/>
                    <a:pt x="977" y="4406"/>
                    <a:pt x="692" y="4525"/>
                  </a:cubicBezTo>
                  <a:cubicBezTo>
                    <a:pt x="358" y="4668"/>
                    <a:pt x="1" y="5049"/>
                    <a:pt x="1" y="5573"/>
                  </a:cubicBezTo>
                  <a:lnTo>
                    <a:pt x="1" y="7287"/>
                  </a:lnTo>
                  <a:cubicBezTo>
                    <a:pt x="1" y="7502"/>
                    <a:pt x="191" y="7645"/>
                    <a:pt x="358" y="7645"/>
                  </a:cubicBezTo>
                  <a:lnTo>
                    <a:pt x="2835" y="7645"/>
                  </a:lnTo>
                  <a:cubicBezTo>
                    <a:pt x="2835" y="7716"/>
                    <a:pt x="2811" y="7764"/>
                    <a:pt x="2811" y="7859"/>
                  </a:cubicBezTo>
                  <a:lnTo>
                    <a:pt x="2811" y="8264"/>
                  </a:lnTo>
                  <a:cubicBezTo>
                    <a:pt x="2811" y="8478"/>
                    <a:pt x="2978" y="8669"/>
                    <a:pt x="3192" y="8669"/>
                  </a:cubicBezTo>
                  <a:lnTo>
                    <a:pt x="8336" y="8669"/>
                  </a:lnTo>
                  <a:cubicBezTo>
                    <a:pt x="8550" y="8669"/>
                    <a:pt x="8717" y="8478"/>
                    <a:pt x="8717" y="8264"/>
                  </a:cubicBezTo>
                  <a:lnTo>
                    <a:pt x="8717" y="7859"/>
                  </a:lnTo>
                  <a:cubicBezTo>
                    <a:pt x="8717" y="7788"/>
                    <a:pt x="8717" y="7740"/>
                    <a:pt x="8693" y="7645"/>
                  </a:cubicBezTo>
                  <a:lnTo>
                    <a:pt x="9050" y="7645"/>
                  </a:lnTo>
                  <a:cubicBezTo>
                    <a:pt x="9146" y="7645"/>
                    <a:pt x="9241" y="7549"/>
                    <a:pt x="9241" y="7478"/>
                  </a:cubicBezTo>
                  <a:cubicBezTo>
                    <a:pt x="9241" y="7383"/>
                    <a:pt x="9146" y="7287"/>
                    <a:pt x="9050" y="7287"/>
                  </a:cubicBezTo>
                  <a:lnTo>
                    <a:pt x="8574" y="7287"/>
                  </a:lnTo>
                  <a:cubicBezTo>
                    <a:pt x="8455" y="7049"/>
                    <a:pt x="8241" y="6835"/>
                    <a:pt x="8003" y="6764"/>
                  </a:cubicBezTo>
                  <a:cubicBezTo>
                    <a:pt x="7979" y="6764"/>
                    <a:pt x="6526" y="6192"/>
                    <a:pt x="6526" y="6192"/>
                  </a:cubicBezTo>
                  <a:lnTo>
                    <a:pt x="6526" y="5978"/>
                  </a:lnTo>
                  <a:cubicBezTo>
                    <a:pt x="6764" y="5811"/>
                    <a:pt x="6931" y="5501"/>
                    <a:pt x="7002" y="5168"/>
                  </a:cubicBezTo>
                  <a:cubicBezTo>
                    <a:pt x="7288" y="5120"/>
                    <a:pt x="7503" y="4882"/>
                    <a:pt x="7503" y="4573"/>
                  </a:cubicBezTo>
                  <a:cubicBezTo>
                    <a:pt x="7503" y="4525"/>
                    <a:pt x="7503" y="4501"/>
                    <a:pt x="7479" y="4430"/>
                  </a:cubicBezTo>
                  <a:lnTo>
                    <a:pt x="7812" y="4311"/>
                  </a:lnTo>
                  <a:cubicBezTo>
                    <a:pt x="8060" y="4447"/>
                    <a:pt x="8347" y="4525"/>
                    <a:pt x="8635" y="4525"/>
                  </a:cubicBezTo>
                  <a:cubicBezTo>
                    <a:pt x="8901" y="4525"/>
                    <a:pt x="9168" y="4459"/>
                    <a:pt x="9408" y="4311"/>
                  </a:cubicBezTo>
                  <a:lnTo>
                    <a:pt x="10694" y="4811"/>
                  </a:lnTo>
                  <a:cubicBezTo>
                    <a:pt x="10932" y="4906"/>
                    <a:pt x="11170" y="5216"/>
                    <a:pt x="11170" y="5573"/>
                  </a:cubicBezTo>
                  <a:lnTo>
                    <a:pt x="11170" y="7287"/>
                  </a:lnTo>
                  <a:cubicBezTo>
                    <a:pt x="11170" y="7287"/>
                    <a:pt x="11170" y="7311"/>
                    <a:pt x="11146" y="7311"/>
                  </a:cubicBezTo>
                  <a:lnTo>
                    <a:pt x="10598" y="7311"/>
                  </a:lnTo>
                  <a:lnTo>
                    <a:pt x="10598" y="5763"/>
                  </a:lnTo>
                  <a:cubicBezTo>
                    <a:pt x="10598" y="5692"/>
                    <a:pt x="10503" y="5597"/>
                    <a:pt x="10432" y="5597"/>
                  </a:cubicBezTo>
                  <a:cubicBezTo>
                    <a:pt x="10336" y="5597"/>
                    <a:pt x="10241" y="5692"/>
                    <a:pt x="10241" y="5763"/>
                  </a:cubicBezTo>
                  <a:lnTo>
                    <a:pt x="10241" y="7311"/>
                  </a:lnTo>
                  <a:lnTo>
                    <a:pt x="9979" y="7311"/>
                  </a:lnTo>
                  <a:cubicBezTo>
                    <a:pt x="9884" y="7311"/>
                    <a:pt x="9813" y="7407"/>
                    <a:pt x="9813" y="7502"/>
                  </a:cubicBezTo>
                  <a:cubicBezTo>
                    <a:pt x="9813" y="7597"/>
                    <a:pt x="9884" y="7692"/>
                    <a:pt x="9979" y="7692"/>
                  </a:cubicBezTo>
                  <a:lnTo>
                    <a:pt x="11265" y="7692"/>
                  </a:lnTo>
                  <a:cubicBezTo>
                    <a:pt x="11480" y="7692"/>
                    <a:pt x="11622" y="7502"/>
                    <a:pt x="11622" y="7335"/>
                  </a:cubicBezTo>
                  <a:lnTo>
                    <a:pt x="11622" y="5597"/>
                  </a:lnTo>
                  <a:cubicBezTo>
                    <a:pt x="11646" y="5120"/>
                    <a:pt x="11360" y="4668"/>
                    <a:pt x="10956" y="4525"/>
                  </a:cubicBezTo>
                  <a:cubicBezTo>
                    <a:pt x="10837" y="4477"/>
                    <a:pt x="9551" y="3977"/>
                    <a:pt x="9503" y="3953"/>
                  </a:cubicBezTo>
                  <a:lnTo>
                    <a:pt x="9503" y="3763"/>
                  </a:lnTo>
                  <a:cubicBezTo>
                    <a:pt x="9741" y="3572"/>
                    <a:pt x="9908" y="3310"/>
                    <a:pt x="9955" y="2977"/>
                  </a:cubicBezTo>
                  <a:cubicBezTo>
                    <a:pt x="10241" y="2929"/>
                    <a:pt x="10456" y="2691"/>
                    <a:pt x="10456" y="2405"/>
                  </a:cubicBezTo>
                  <a:cubicBezTo>
                    <a:pt x="10456" y="2239"/>
                    <a:pt x="10360" y="2048"/>
                    <a:pt x="10217" y="1929"/>
                  </a:cubicBezTo>
                  <a:lnTo>
                    <a:pt x="10217" y="1858"/>
                  </a:lnTo>
                  <a:lnTo>
                    <a:pt x="10217" y="977"/>
                  </a:lnTo>
                  <a:cubicBezTo>
                    <a:pt x="10217" y="704"/>
                    <a:pt x="9979" y="475"/>
                    <a:pt x="9730" y="475"/>
                  </a:cubicBezTo>
                  <a:cubicBezTo>
                    <a:pt x="9718" y="475"/>
                    <a:pt x="9706" y="475"/>
                    <a:pt x="9693" y="477"/>
                  </a:cubicBezTo>
                  <a:lnTo>
                    <a:pt x="9646" y="477"/>
                  </a:lnTo>
                  <a:cubicBezTo>
                    <a:pt x="9598" y="143"/>
                    <a:pt x="9384" y="0"/>
                    <a:pt x="9050" y="0"/>
                  </a:cubicBezTo>
                  <a:lnTo>
                    <a:pt x="7955" y="0"/>
                  </a:lnTo>
                  <a:cubicBezTo>
                    <a:pt x="7455" y="0"/>
                    <a:pt x="7026" y="429"/>
                    <a:pt x="7026" y="929"/>
                  </a:cubicBezTo>
                  <a:lnTo>
                    <a:pt x="7026" y="1739"/>
                  </a:lnTo>
                  <a:cubicBezTo>
                    <a:pt x="7026" y="1858"/>
                    <a:pt x="7074" y="1929"/>
                    <a:pt x="7122" y="2024"/>
                  </a:cubicBezTo>
                  <a:cubicBezTo>
                    <a:pt x="7026" y="2144"/>
                    <a:pt x="6979" y="2263"/>
                    <a:pt x="6979" y="2405"/>
                  </a:cubicBezTo>
                  <a:cubicBezTo>
                    <a:pt x="6979" y="2501"/>
                    <a:pt x="7002" y="2596"/>
                    <a:pt x="7026" y="2691"/>
                  </a:cubicBezTo>
                  <a:cubicBezTo>
                    <a:pt x="6979" y="2644"/>
                    <a:pt x="6883" y="2644"/>
                    <a:pt x="6836" y="2644"/>
                  </a:cubicBezTo>
                  <a:cubicBezTo>
                    <a:pt x="6836" y="2644"/>
                    <a:pt x="6788" y="2644"/>
                    <a:pt x="6788" y="2620"/>
                  </a:cubicBezTo>
                  <a:cubicBezTo>
                    <a:pt x="6740" y="2286"/>
                    <a:pt x="6526" y="2144"/>
                    <a:pt x="6169" y="2144"/>
                  </a:cubicBezTo>
                  <a:lnTo>
                    <a:pt x="5026" y="2144"/>
                  </a:lnTo>
                  <a:cubicBezTo>
                    <a:pt x="4883" y="2144"/>
                    <a:pt x="4764" y="2167"/>
                    <a:pt x="4645" y="2239"/>
                  </a:cubicBezTo>
                  <a:cubicBezTo>
                    <a:pt x="4621" y="2120"/>
                    <a:pt x="4526" y="2001"/>
                    <a:pt x="4430" y="1929"/>
                  </a:cubicBezTo>
                  <a:lnTo>
                    <a:pt x="4430" y="1834"/>
                  </a:lnTo>
                  <a:lnTo>
                    <a:pt x="4430" y="977"/>
                  </a:lnTo>
                  <a:cubicBezTo>
                    <a:pt x="4430" y="704"/>
                    <a:pt x="4192" y="475"/>
                    <a:pt x="3943" y="475"/>
                  </a:cubicBezTo>
                  <a:cubicBezTo>
                    <a:pt x="3931" y="475"/>
                    <a:pt x="3919" y="475"/>
                    <a:pt x="3907" y="477"/>
                  </a:cubicBezTo>
                  <a:lnTo>
                    <a:pt x="3883" y="477"/>
                  </a:lnTo>
                  <a:cubicBezTo>
                    <a:pt x="3811" y="143"/>
                    <a:pt x="3597" y="0"/>
                    <a:pt x="3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65" name="Google Shape;3874;p23">
            <a:extLst>
              <a:ext uri="{FF2B5EF4-FFF2-40B4-BE49-F238E27FC236}">
                <a16:creationId xmlns:a16="http://schemas.microsoft.com/office/drawing/2014/main" id="{8C3D2143-FFBC-EC42-45CA-F366E7E868EB}"/>
              </a:ext>
            </a:extLst>
          </p:cNvPr>
          <p:cNvGrpSpPr/>
          <p:nvPr/>
        </p:nvGrpSpPr>
        <p:grpSpPr>
          <a:xfrm>
            <a:off x="14138225" y="2593847"/>
            <a:ext cx="933525" cy="863819"/>
            <a:chOff x="7304557" y="3297321"/>
            <a:chExt cx="300448" cy="351915"/>
          </a:xfrm>
          <a:solidFill>
            <a:schemeClr val="bg1"/>
          </a:solidFill>
        </p:grpSpPr>
        <p:sp>
          <p:nvSpPr>
            <p:cNvPr id="66" name="Google Shape;3875;p23">
              <a:extLst>
                <a:ext uri="{FF2B5EF4-FFF2-40B4-BE49-F238E27FC236}">
                  <a16:creationId xmlns:a16="http://schemas.microsoft.com/office/drawing/2014/main" id="{4087EC9A-055E-D7BE-4411-F701DCF57CAB}"/>
                </a:ext>
              </a:extLst>
            </p:cNvPr>
            <p:cNvSpPr/>
            <p:nvPr/>
          </p:nvSpPr>
          <p:spPr>
            <a:xfrm>
              <a:off x="7304557" y="3297321"/>
              <a:ext cx="300448" cy="351915"/>
            </a:xfrm>
            <a:custGeom>
              <a:avLst/>
              <a:gdLst/>
              <a:ahLst/>
              <a:cxnLst/>
              <a:rect l="l" t="t" r="r" b="b"/>
              <a:pathLst>
                <a:path w="10146" h="11884" extrusionOk="0">
                  <a:moveTo>
                    <a:pt x="2048" y="1453"/>
                  </a:moveTo>
                  <a:lnTo>
                    <a:pt x="2048" y="3192"/>
                  </a:lnTo>
                  <a:cubicBezTo>
                    <a:pt x="2048" y="3453"/>
                    <a:pt x="2072" y="3739"/>
                    <a:pt x="2167" y="3977"/>
                  </a:cubicBezTo>
                  <a:cubicBezTo>
                    <a:pt x="1191" y="3882"/>
                    <a:pt x="429" y="3049"/>
                    <a:pt x="429" y="2072"/>
                  </a:cubicBezTo>
                  <a:lnTo>
                    <a:pt x="429" y="1453"/>
                  </a:lnTo>
                  <a:close/>
                  <a:moveTo>
                    <a:pt x="9669" y="1453"/>
                  </a:moveTo>
                  <a:lnTo>
                    <a:pt x="9669" y="2072"/>
                  </a:lnTo>
                  <a:cubicBezTo>
                    <a:pt x="9669" y="3049"/>
                    <a:pt x="8883" y="3882"/>
                    <a:pt x="7931" y="3977"/>
                  </a:cubicBezTo>
                  <a:cubicBezTo>
                    <a:pt x="8026" y="3739"/>
                    <a:pt x="8050" y="3477"/>
                    <a:pt x="8050" y="3192"/>
                  </a:cubicBezTo>
                  <a:lnTo>
                    <a:pt x="8050" y="1453"/>
                  </a:lnTo>
                  <a:close/>
                  <a:moveTo>
                    <a:pt x="7335" y="10026"/>
                  </a:moveTo>
                  <a:lnTo>
                    <a:pt x="7335" y="11407"/>
                  </a:lnTo>
                  <a:lnTo>
                    <a:pt x="2739" y="11407"/>
                  </a:lnTo>
                  <a:lnTo>
                    <a:pt x="2739" y="10026"/>
                  </a:lnTo>
                  <a:close/>
                  <a:moveTo>
                    <a:pt x="1596" y="0"/>
                  </a:moveTo>
                  <a:cubicBezTo>
                    <a:pt x="1477" y="0"/>
                    <a:pt x="1358" y="96"/>
                    <a:pt x="1358" y="262"/>
                  </a:cubicBezTo>
                  <a:cubicBezTo>
                    <a:pt x="1358" y="358"/>
                    <a:pt x="1453" y="501"/>
                    <a:pt x="1596" y="501"/>
                  </a:cubicBezTo>
                  <a:lnTo>
                    <a:pt x="2072" y="501"/>
                  </a:lnTo>
                  <a:lnTo>
                    <a:pt x="2072" y="977"/>
                  </a:lnTo>
                  <a:lnTo>
                    <a:pt x="215" y="977"/>
                  </a:lnTo>
                  <a:cubicBezTo>
                    <a:pt x="119" y="977"/>
                    <a:pt x="0" y="1048"/>
                    <a:pt x="0" y="1215"/>
                  </a:cubicBezTo>
                  <a:lnTo>
                    <a:pt x="0" y="2072"/>
                  </a:lnTo>
                  <a:cubicBezTo>
                    <a:pt x="0" y="3382"/>
                    <a:pt x="1072" y="4454"/>
                    <a:pt x="2382" y="4454"/>
                  </a:cubicBezTo>
                  <a:lnTo>
                    <a:pt x="2406" y="4454"/>
                  </a:lnTo>
                  <a:cubicBezTo>
                    <a:pt x="2620" y="4811"/>
                    <a:pt x="2882" y="5144"/>
                    <a:pt x="3239" y="5335"/>
                  </a:cubicBezTo>
                  <a:cubicBezTo>
                    <a:pt x="3858" y="5763"/>
                    <a:pt x="4168" y="5978"/>
                    <a:pt x="4168" y="6621"/>
                  </a:cubicBezTo>
                  <a:lnTo>
                    <a:pt x="4168" y="8193"/>
                  </a:lnTo>
                  <a:cubicBezTo>
                    <a:pt x="3453" y="8288"/>
                    <a:pt x="2882" y="8859"/>
                    <a:pt x="2787" y="9574"/>
                  </a:cubicBezTo>
                  <a:lnTo>
                    <a:pt x="2548" y="9574"/>
                  </a:lnTo>
                  <a:cubicBezTo>
                    <a:pt x="2429" y="9574"/>
                    <a:pt x="2310" y="9669"/>
                    <a:pt x="2310" y="9812"/>
                  </a:cubicBezTo>
                  <a:lnTo>
                    <a:pt x="2310" y="11646"/>
                  </a:lnTo>
                  <a:cubicBezTo>
                    <a:pt x="2310" y="11765"/>
                    <a:pt x="2406" y="11884"/>
                    <a:pt x="2548" y="11884"/>
                  </a:cubicBezTo>
                  <a:lnTo>
                    <a:pt x="7645" y="11884"/>
                  </a:lnTo>
                  <a:cubicBezTo>
                    <a:pt x="7764" y="11884"/>
                    <a:pt x="7883" y="11812"/>
                    <a:pt x="7883" y="11646"/>
                  </a:cubicBezTo>
                  <a:lnTo>
                    <a:pt x="7883" y="9812"/>
                  </a:lnTo>
                  <a:cubicBezTo>
                    <a:pt x="7883" y="9693"/>
                    <a:pt x="7788" y="9574"/>
                    <a:pt x="7645" y="9574"/>
                  </a:cubicBezTo>
                  <a:lnTo>
                    <a:pt x="7407" y="9574"/>
                  </a:lnTo>
                  <a:cubicBezTo>
                    <a:pt x="7311" y="8859"/>
                    <a:pt x="6740" y="8288"/>
                    <a:pt x="6025" y="8193"/>
                  </a:cubicBezTo>
                  <a:lnTo>
                    <a:pt x="6025" y="6621"/>
                  </a:lnTo>
                  <a:cubicBezTo>
                    <a:pt x="5978" y="5954"/>
                    <a:pt x="6240" y="5763"/>
                    <a:pt x="6930" y="5311"/>
                  </a:cubicBezTo>
                  <a:cubicBezTo>
                    <a:pt x="7264" y="5097"/>
                    <a:pt x="7549" y="4811"/>
                    <a:pt x="7740" y="4454"/>
                  </a:cubicBezTo>
                  <a:lnTo>
                    <a:pt x="7764" y="4454"/>
                  </a:lnTo>
                  <a:cubicBezTo>
                    <a:pt x="9074" y="4454"/>
                    <a:pt x="10145" y="3382"/>
                    <a:pt x="10145" y="2072"/>
                  </a:cubicBezTo>
                  <a:lnTo>
                    <a:pt x="10145" y="1215"/>
                  </a:lnTo>
                  <a:cubicBezTo>
                    <a:pt x="10145" y="1096"/>
                    <a:pt x="10050" y="977"/>
                    <a:pt x="9907" y="977"/>
                  </a:cubicBezTo>
                  <a:lnTo>
                    <a:pt x="8050" y="977"/>
                  </a:lnTo>
                  <a:lnTo>
                    <a:pt x="8050" y="501"/>
                  </a:lnTo>
                  <a:lnTo>
                    <a:pt x="8526" y="501"/>
                  </a:lnTo>
                  <a:cubicBezTo>
                    <a:pt x="8645" y="501"/>
                    <a:pt x="8764" y="405"/>
                    <a:pt x="8764" y="262"/>
                  </a:cubicBezTo>
                  <a:cubicBezTo>
                    <a:pt x="8764" y="143"/>
                    <a:pt x="8693" y="0"/>
                    <a:pt x="8526" y="0"/>
                  </a:cubicBezTo>
                  <a:lnTo>
                    <a:pt x="6121" y="0"/>
                  </a:lnTo>
                  <a:cubicBezTo>
                    <a:pt x="6002" y="0"/>
                    <a:pt x="5882" y="96"/>
                    <a:pt x="5882" y="262"/>
                  </a:cubicBezTo>
                  <a:cubicBezTo>
                    <a:pt x="5882" y="358"/>
                    <a:pt x="5978" y="501"/>
                    <a:pt x="6121" y="501"/>
                  </a:cubicBezTo>
                  <a:lnTo>
                    <a:pt x="7621" y="501"/>
                  </a:lnTo>
                  <a:lnTo>
                    <a:pt x="7621" y="3168"/>
                  </a:lnTo>
                  <a:cubicBezTo>
                    <a:pt x="7621" y="3858"/>
                    <a:pt x="7288" y="4501"/>
                    <a:pt x="6692" y="4906"/>
                  </a:cubicBezTo>
                  <a:cubicBezTo>
                    <a:pt x="6025" y="5311"/>
                    <a:pt x="5525" y="5668"/>
                    <a:pt x="5525" y="6597"/>
                  </a:cubicBezTo>
                  <a:lnTo>
                    <a:pt x="5525" y="8383"/>
                  </a:lnTo>
                  <a:cubicBezTo>
                    <a:pt x="5525" y="8502"/>
                    <a:pt x="5621" y="8621"/>
                    <a:pt x="5763" y="8621"/>
                  </a:cubicBezTo>
                  <a:cubicBezTo>
                    <a:pt x="6335" y="8621"/>
                    <a:pt x="6787" y="9002"/>
                    <a:pt x="6907" y="9550"/>
                  </a:cubicBezTo>
                  <a:lnTo>
                    <a:pt x="3239" y="9550"/>
                  </a:lnTo>
                  <a:cubicBezTo>
                    <a:pt x="3358" y="9002"/>
                    <a:pt x="3811" y="8621"/>
                    <a:pt x="4358" y="8621"/>
                  </a:cubicBezTo>
                  <a:cubicBezTo>
                    <a:pt x="4477" y="8621"/>
                    <a:pt x="4596" y="8526"/>
                    <a:pt x="4596" y="8383"/>
                  </a:cubicBezTo>
                  <a:lnTo>
                    <a:pt x="4596" y="6597"/>
                  </a:lnTo>
                  <a:cubicBezTo>
                    <a:pt x="4596" y="5668"/>
                    <a:pt x="4073" y="5311"/>
                    <a:pt x="3477" y="4930"/>
                  </a:cubicBezTo>
                  <a:cubicBezTo>
                    <a:pt x="2882" y="4525"/>
                    <a:pt x="2525" y="3858"/>
                    <a:pt x="2525" y="3168"/>
                  </a:cubicBezTo>
                  <a:lnTo>
                    <a:pt x="2525" y="501"/>
                  </a:lnTo>
                  <a:lnTo>
                    <a:pt x="4001" y="501"/>
                  </a:lnTo>
                  <a:cubicBezTo>
                    <a:pt x="4120" y="501"/>
                    <a:pt x="4239" y="405"/>
                    <a:pt x="4239" y="262"/>
                  </a:cubicBezTo>
                  <a:cubicBezTo>
                    <a:pt x="4239" y="143"/>
                    <a:pt x="4168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7" name="Google Shape;3876;p23">
              <a:extLst>
                <a:ext uri="{FF2B5EF4-FFF2-40B4-BE49-F238E27FC236}">
                  <a16:creationId xmlns:a16="http://schemas.microsoft.com/office/drawing/2014/main" id="{3C13A215-B7ED-60E8-9CC0-517E529362E3}"/>
                </a:ext>
              </a:extLst>
            </p:cNvPr>
            <p:cNvSpPr/>
            <p:nvPr/>
          </p:nvSpPr>
          <p:spPr>
            <a:xfrm>
              <a:off x="7407519" y="3340348"/>
              <a:ext cx="93102" cy="87742"/>
            </a:xfrm>
            <a:custGeom>
              <a:avLst/>
              <a:gdLst/>
              <a:ahLst/>
              <a:cxnLst/>
              <a:rect l="l" t="t" r="r" b="b"/>
              <a:pathLst>
                <a:path w="3144" h="2963" extrusionOk="0">
                  <a:moveTo>
                    <a:pt x="1572" y="715"/>
                  </a:moveTo>
                  <a:lnTo>
                    <a:pt x="1786" y="1119"/>
                  </a:lnTo>
                  <a:cubicBezTo>
                    <a:pt x="1810" y="1191"/>
                    <a:pt x="1882" y="1238"/>
                    <a:pt x="1953" y="1238"/>
                  </a:cubicBezTo>
                  <a:lnTo>
                    <a:pt x="2405" y="1286"/>
                  </a:lnTo>
                  <a:lnTo>
                    <a:pt x="2072" y="1619"/>
                  </a:lnTo>
                  <a:cubicBezTo>
                    <a:pt x="2024" y="1691"/>
                    <a:pt x="2001" y="1739"/>
                    <a:pt x="2024" y="1834"/>
                  </a:cubicBezTo>
                  <a:lnTo>
                    <a:pt x="2120" y="2286"/>
                  </a:lnTo>
                  <a:lnTo>
                    <a:pt x="1691" y="2072"/>
                  </a:lnTo>
                  <a:cubicBezTo>
                    <a:pt x="1667" y="2048"/>
                    <a:pt x="1643" y="2048"/>
                    <a:pt x="1572" y="2048"/>
                  </a:cubicBezTo>
                  <a:cubicBezTo>
                    <a:pt x="1548" y="2048"/>
                    <a:pt x="1524" y="2048"/>
                    <a:pt x="1453" y="2072"/>
                  </a:cubicBezTo>
                  <a:lnTo>
                    <a:pt x="1048" y="2286"/>
                  </a:lnTo>
                  <a:lnTo>
                    <a:pt x="1119" y="1834"/>
                  </a:lnTo>
                  <a:cubicBezTo>
                    <a:pt x="1119" y="1786"/>
                    <a:pt x="1119" y="1691"/>
                    <a:pt x="1072" y="1619"/>
                  </a:cubicBezTo>
                  <a:lnTo>
                    <a:pt x="738" y="1286"/>
                  </a:lnTo>
                  <a:lnTo>
                    <a:pt x="1191" y="1238"/>
                  </a:lnTo>
                  <a:cubicBezTo>
                    <a:pt x="1286" y="1238"/>
                    <a:pt x="1334" y="1215"/>
                    <a:pt x="1358" y="1119"/>
                  </a:cubicBezTo>
                  <a:lnTo>
                    <a:pt x="1572" y="715"/>
                  </a:lnTo>
                  <a:close/>
                  <a:moveTo>
                    <a:pt x="1572" y="0"/>
                  </a:moveTo>
                  <a:cubicBezTo>
                    <a:pt x="1477" y="0"/>
                    <a:pt x="1381" y="48"/>
                    <a:pt x="1358" y="119"/>
                  </a:cubicBezTo>
                  <a:lnTo>
                    <a:pt x="1000" y="834"/>
                  </a:lnTo>
                  <a:lnTo>
                    <a:pt x="215" y="929"/>
                  </a:lnTo>
                  <a:cubicBezTo>
                    <a:pt x="119" y="929"/>
                    <a:pt x="48" y="1000"/>
                    <a:pt x="24" y="1096"/>
                  </a:cubicBezTo>
                  <a:cubicBezTo>
                    <a:pt x="0" y="1191"/>
                    <a:pt x="24" y="1262"/>
                    <a:pt x="95" y="1334"/>
                  </a:cubicBezTo>
                  <a:lnTo>
                    <a:pt x="643" y="1881"/>
                  </a:lnTo>
                  <a:lnTo>
                    <a:pt x="524" y="2667"/>
                  </a:lnTo>
                  <a:cubicBezTo>
                    <a:pt x="524" y="2763"/>
                    <a:pt x="572" y="2858"/>
                    <a:pt x="619" y="2905"/>
                  </a:cubicBezTo>
                  <a:cubicBezTo>
                    <a:pt x="659" y="2945"/>
                    <a:pt x="712" y="2962"/>
                    <a:pt x="761" y="2962"/>
                  </a:cubicBezTo>
                  <a:cubicBezTo>
                    <a:pt x="800" y="2962"/>
                    <a:pt x="836" y="2951"/>
                    <a:pt x="858" y="2929"/>
                  </a:cubicBezTo>
                  <a:lnTo>
                    <a:pt x="1572" y="2572"/>
                  </a:lnTo>
                  <a:lnTo>
                    <a:pt x="2286" y="2929"/>
                  </a:lnTo>
                  <a:cubicBezTo>
                    <a:pt x="2329" y="2951"/>
                    <a:pt x="2372" y="2962"/>
                    <a:pt x="2411" y="2962"/>
                  </a:cubicBezTo>
                  <a:cubicBezTo>
                    <a:pt x="2458" y="2962"/>
                    <a:pt x="2498" y="2945"/>
                    <a:pt x="2525" y="2905"/>
                  </a:cubicBezTo>
                  <a:cubicBezTo>
                    <a:pt x="2596" y="2858"/>
                    <a:pt x="2644" y="2763"/>
                    <a:pt x="2620" y="2667"/>
                  </a:cubicBezTo>
                  <a:lnTo>
                    <a:pt x="2501" y="1881"/>
                  </a:lnTo>
                  <a:lnTo>
                    <a:pt x="3048" y="1334"/>
                  </a:lnTo>
                  <a:cubicBezTo>
                    <a:pt x="3120" y="1262"/>
                    <a:pt x="3144" y="1191"/>
                    <a:pt x="3120" y="1096"/>
                  </a:cubicBezTo>
                  <a:cubicBezTo>
                    <a:pt x="3096" y="1000"/>
                    <a:pt x="3025" y="929"/>
                    <a:pt x="2929" y="929"/>
                  </a:cubicBezTo>
                  <a:lnTo>
                    <a:pt x="2144" y="834"/>
                  </a:lnTo>
                  <a:lnTo>
                    <a:pt x="1786" y="119"/>
                  </a:lnTo>
                  <a:cubicBezTo>
                    <a:pt x="1739" y="24"/>
                    <a:pt x="1667" y="0"/>
                    <a:pt x="1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8" name="Google Shape;3877;p23">
              <a:extLst>
                <a:ext uri="{FF2B5EF4-FFF2-40B4-BE49-F238E27FC236}">
                  <a16:creationId xmlns:a16="http://schemas.microsoft.com/office/drawing/2014/main" id="{D0CEAB8A-2081-053A-FB93-94B3F15FD50F}"/>
                </a:ext>
              </a:extLst>
            </p:cNvPr>
            <p:cNvSpPr/>
            <p:nvPr/>
          </p:nvSpPr>
          <p:spPr>
            <a:xfrm>
              <a:off x="7425849" y="3608312"/>
              <a:ext cx="55731" cy="14125"/>
            </a:xfrm>
            <a:custGeom>
              <a:avLst/>
              <a:gdLst/>
              <a:ahLst/>
              <a:cxnLst/>
              <a:rect l="l" t="t" r="r" b="b"/>
              <a:pathLst>
                <a:path w="1882" h="477" extrusionOk="0">
                  <a:moveTo>
                    <a:pt x="239" y="1"/>
                  </a:moveTo>
                  <a:cubicBezTo>
                    <a:pt x="119" y="1"/>
                    <a:pt x="0" y="72"/>
                    <a:pt x="0" y="239"/>
                  </a:cubicBezTo>
                  <a:cubicBezTo>
                    <a:pt x="0" y="382"/>
                    <a:pt x="96" y="477"/>
                    <a:pt x="239" y="477"/>
                  </a:cubicBezTo>
                  <a:lnTo>
                    <a:pt x="1644" y="477"/>
                  </a:lnTo>
                  <a:cubicBezTo>
                    <a:pt x="1763" y="477"/>
                    <a:pt x="1882" y="382"/>
                    <a:pt x="1882" y="239"/>
                  </a:cubicBezTo>
                  <a:cubicBezTo>
                    <a:pt x="1882" y="72"/>
                    <a:pt x="1763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9" name="Google Shape;3878;p23">
              <a:extLst>
                <a:ext uri="{FF2B5EF4-FFF2-40B4-BE49-F238E27FC236}">
                  <a16:creationId xmlns:a16="http://schemas.microsoft.com/office/drawing/2014/main" id="{C10C06AE-32A1-E551-9525-C91226F4AD11}"/>
                </a:ext>
              </a:extLst>
            </p:cNvPr>
            <p:cNvSpPr/>
            <p:nvPr/>
          </p:nvSpPr>
          <p:spPr>
            <a:xfrm>
              <a:off x="7446993" y="3298743"/>
              <a:ext cx="14155" cy="141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239" y="0"/>
                  </a:moveTo>
                  <a:cubicBezTo>
                    <a:pt x="96" y="0"/>
                    <a:pt x="1" y="119"/>
                    <a:pt x="1" y="238"/>
                  </a:cubicBezTo>
                  <a:cubicBezTo>
                    <a:pt x="1" y="381"/>
                    <a:pt x="120" y="476"/>
                    <a:pt x="239" y="476"/>
                  </a:cubicBezTo>
                  <a:cubicBezTo>
                    <a:pt x="382" y="476"/>
                    <a:pt x="477" y="357"/>
                    <a:pt x="477" y="238"/>
                  </a:cubicBezTo>
                  <a:cubicBezTo>
                    <a:pt x="477" y="119"/>
                    <a:pt x="358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800" dirty="0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840C9A1A-FA0C-17C3-39BF-A4DEE7B8518C}"/>
              </a:ext>
            </a:extLst>
          </p:cNvPr>
          <p:cNvGrpSpPr/>
          <p:nvPr/>
        </p:nvGrpSpPr>
        <p:grpSpPr>
          <a:xfrm>
            <a:off x="6988009" y="5023054"/>
            <a:ext cx="4221419" cy="553998"/>
            <a:chOff x="4660589" y="4524682"/>
            <a:chExt cx="2814279" cy="369332"/>
          </a:xfrm>
        </p:grpSpPr>
        <p:sp>
          <p:nvSpPr>
            <p:cNvPr id="99" name="Rectángulo: esquinas redondeadas 98">
              <a:extLst>
                <a:ext uri="{FF2B5EF4-FFF2-40B4-BE49-F238E27FC236}">
                  <a16:creationId xmlns:a16="http://schemas.microsoft.com/office/drawing/2014/main" id="{E398E495-71D7-DB60-D0BC-788BC3D5E7FE}"/>
                </a:ext>
              </a:extLst>
            </p:cNvPr>
            <p:cNvSpPr/>
            <p:nvPr/>
          </p:nvSpPr>
          <p:spPr>
            <a:xfrm>
              <a:off x="4660589" y="4524682"/>
              <a:ext cx="2814279" cy="369332"/>
            </a:xfrm>
            <a:prstGeom prst="roundRect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28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4ECE879D-88F2-4C2F-6F4B-3EBACE7F3087}"/>
                </a:ext>
              </a:extLst>
            </p:cNvPr>
            <p:cNvSpPr txBox="1"/>
            <p:nvPr/>
          </p:nvSpPr>
          <p:spPr>
            <a:xfrm>
              <a:off x="4729599" y="4524682"/>
              <a:ext cx="273280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s-CO" sz="2800" b="1" dirty="0">
                  <a:solidFill>
                    <a:srgbClr val="0D3048"/>
                  </a:solidFill>
                  <a:latin typeface="Open Sauce" panose="020B0604020202020204" charset="0"/>
                  <a:cs typeface="Poppins" panose="00000500000000000000" pitchFamily="2" charset="0"/>
                </a:rPr>
                <a:t>Apuestas productivas</a:t>
              </a:r>
              <a:endParaRPr lang="es-MX" sz="2800" b="1" dirty="0">
                <a:solidFill>
                  <a:srgbClr val="0D3048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9F30E60-C45A-E3AB-2647-43D207B08677}"/>
              </a:ext>
            </a:extLst>
          </p:cNvPr>
          <p:cNvGrpSpPr/>
          <p:nvPr/>
        </p:nvGrpSpPr>
        <p:grpSpPr>
          <a:xfrm>
            <a:off x="2675363" y="6066719"/>
            <a:ext cx="12928824" cy="857726"/>
            <a:chOff x="2011075" y="3522106"/>
            <a:chExt cx="8165279" cy="816863"/>
          </a:xfrm>
        </p:grpSpPr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E341A6D9-1243-762F-2031-4E15AFD0B917}"/>
                </a:ext>
              </a:extLst>
            </p:cNvPr>
            <p:cNvGrpSpPr/>
            <p:nvPr/>
          </p:nvGrpSpPr>
          <p:grpSpPr>
            <a:xfrm>
              <a:off x="2011075" y="3522106"/>
              <a:ext cx="1949888" cy="809040"/>
              <a:chOff x="2026628" y="3512385"/>
              <a:chExt cx="2063351" cy="809040"/>
            </a:xfrm>
          </p:grpSpPr>
          <p:sp>
            <p:nvSpPr>
              <p:cNvPr id="73" name="Rectángulo: esquinas redondeadas 72">
                <a:extLst>
                  <a:ext uri="{FF2B5EF4-FFF2-40B4-BE49-F238E27FC236}">
                    <a16:creationId xmlns:a16="http://schemas.microsoft.com/office/drawing/2014/main" id="{7DADB397-522F-CBA2-0C54-F85026D66711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0" rIns="137160" bIns="68580" rtlCol="0" anchor="ctr"/>
              <a:lstStyle/>
              <a:p>
                <a:pPr algn="ctr" defTabSz="1371600"/>
                <a:r>
                  <a:rPr lang="es-CO" sz="2400" b="1" dirty="0">
                    <a:solidFill>
                      <a:schemeClr val="tx1"/>
                    </a:solidFill>
                    <a:latin typeface="Open Sauce" panose="020B0604020202020204" charset="0"/>
                    <a:cs typeface="Poppins"/>
                  </a:rPr>
                  <a:t>Altillanura</a:t>
                </a:r>
              </a:p>
            </p:txBody>
          </p:sp>
          <p:sp>
            <p:nvSpPr>
              <p:cNvPr id="86" name="Rectángulo: esquinas redondeadas 85">
                <a:extLst>
                  <a:ext uri="{FF2B5EF4-FFF2-40B4-BE49-F238E27FC236}">
                    <a16:creationId xmlns:a16="http://schemas.microsoft.com/office/drawing/2014/main" id="{C1D71F51-A322-2114-E6A6-D6BE03769BF0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5A267487-86C0-FBD1-B2CF-FF8049E92E53}"/>
                </a:ext>
              </a:extLst>
            </p:cNvPr>
            <p:cNvGrpSpPr/>
            <p:nvPr/>
          </p:nvGrpSpPr>
          <p:grpSpPr>
            <a:xfrm>
              <a:off x="4082872" y="3529929"/>
              <a:ext cx="1949888" cy="809040"/>
              <a:chOff x="2026628" y="3512385"/>
              <a:chExt cx="2063351" cy="809040"/>
            </a:xfrm>
          </p:grpSpPr>
          <p:sp>
            <p:nvSpPr>
              <p:cNvPr id="89" name="Rectángulo: esquinas redondeadas 88">
                <a:extLst>
                  <a:ext uri="{FF2B5EF4-FFF2-40B4-BE49-F238E27FC236}">
                    <a16:creationId xmlns:a16="http://schemas.microsoft.com/office/drawing/2014/main" id="{13B911B7-E7A3-7C28-CA40-3924D9291AE8}"/>
                  </a:ext>
                </a:extLst>
              </p:cNvPr>
              <p:cNvSpPr/>
              <p:nvPr/>
            </p:nvSpPr>
            <p:spPr>
              <a:xfrm>
                <a:off x="2121413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0" rIns="137160" bIns="68580" rtlCol="0" anchor="ctr"/>
              <a:lstStyle/>
              <a:p>
                <a:pPr algn="ctr" defTabSz="1371600"/>
                <a:r>
                  <a:rPr lang="es-MX" sz="2400" b="1" dirty="0" err="1">
                    <a:solidFill>
                      <a:schemeClr val="tx1"/>
                    </a:solidFill>
                    <a:latin typeface="Open Sauce" panose="020B0604020202020204" charset="0"/>
                    <a:cs typeface="Poppins"/>
                  </a:rPr>
                  <a:t>Nearshoring</a:t>
                </a:r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sp>
            <p:nvSpPr>
              <p:cNvPr id="90" name="Rectángulo: esquinas redondeadas 89">
                <a:extLst>
                  <a:ext uri="{FF2B5EF4-FFF2-40B4-BE49-F238E27FC236}">
                    <a16:creationId xmlns:a16="http://schemas.microsoft.com/office/drawing/2014/main" id="{F8B930CA-1BC7-2FAB-9E27-F1C86DF5E177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0FEAE816-AF09-DEB1-F88E-45BB13092228}"/>
                </a:ext>
              </a:extLst>
            </p:cNvPr>
            <p:cNvGrpSpPr/>
            <p:nvPr/>
          </p:nvGrpSpPr>
          <p:grpSpPr>
            <a:xfrm>
              <a:off x="6154669" y="3522106"/>
              <a:ext cx="1949888" cy="809040"/>
              <a:chOff x="2026628" y="3512385"/>
              <a:chExt cx="2063351" cy="809040"/>
            </a:xfrm>
          </p:grpSpPr>
          <p:sp>
            <p:nvSpPr>
              <p:cNvPr id="92" name="Rectángulo: esquinas redondeadas 91">
                <a:extLst>
                  <a:ext uri="{FF2B5EF4-FFF2-40B4-BE49-F238E27FC236}">
                    <a16:creationId xmlns:a16="http://schemas.microsoft.com/office/drawing/2014/main" id="{C454772F-90B6-C9FE-2CF4-A16984E7541E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1371600"/>
                <a:r>
                  <a:rPr lang="es-MX" sz="2400" b="1" dirty="0">
                    <a:solidFill>
                      <a:schemeClr val="tx1"/>
                    </a:solidFill>
                    <a:latin typeface="Open Sauce"/>
                    <a:cs typeface="Poppins"/>
                  </a:rPr>
                  <a:t> </a:t>
                </a:r>
                <a:r>
                  <a:rPr lang="es-MX" sz="2400" b="1">
                    <a:solidFill>
                      <a:schemeClr val="tx1"/>
                    </a:solidFill>
                    <a:latin typeface="Open Sauce"/>
                    <a:cs typeface="Poppins"/>
                  </a:rPr>
                  <a:t>Turismo, hospitalidad</a:t>
                </a:r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93" name="Rectángulo: esquinas redondeadas 92">
                <a:extLst>
                  <a:ext uri="{FF2B5EF4-FFF2-40B4-BE49-F238E27FC236}">
                    <a16:creationId xmlns:a16="http://schemas.microsoft.com/office/drawing/2014/main" id="{0ECD0B02-EC06-7385-D0A5-EEC2E7E7C44D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7D4666C5-5014-1CFF-E2D5-9E4E9914B828}"/>
                </a:ext>
              </a:extLst>
            </p:cNvPr>
            <p:cNvGrpSpPr/>
            <p:nvPr/>
          </p:nvGrpSpPr>
          <p:grpSpPr>
            <a:xfrm>
              <a:off x="8226466" y="3529929"/>
              <a:ext cx="1949888" cy="809040"/>
              <a:chOff x="2026628" y="3512385"/>
              <a:chExt cx="2063351" cy="809040"/>
            </a:xfrm>
          </p:grpSpPr>
          <p:sp>
            <p:nvSpPr>
              <p:cNvPr id="95" name="Rectángulo: esquinas redondeadas 94">
                <a:extLst>
                  <a:ext uri="{FF2B5EF4-FFF2-40B4-BE49-F238E27FC236}">
                    <a16:creationId xmlns:a16="http://schemas.microsoft.com/office/drawing/2014/main" id="{7F28C29F-C8B6-FA90-9D86-C4E6DDDF1F9E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1371600"/>
                <a:r>
                  <a:rPr lang="es-MX" sz="2000" b="1" kern="0">
                    <a:solidFill>
                      <a:schemeClr val="tx1"/>
                    </a:solidFill>
                    <a:latin typeface="Open Sauce"/>
                    <a:cs typeface="Poppins"/>
                    <a:sym typeface="Arial"/>
                  </a:rPr>
                  <a:t>Energía</a:t>
                </a:r>
                <a:endParaRPr lang="es-MX" sz="2000" b="1" kern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96" name="Rectángulo: esquinas redondeadas 95">
                <a:extLst>
                  <a:ext uri="{FF2B5EF4-FFF2-40B4-BE49-F238E27FC236}">
                    <a16:creationId xmlns:a16="http://schemas.microsoft.com/office/drawing/2014/main" id="{915FACBF-2BF2-711B-3C06-F607B21D7330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 b="1" dirty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141" name="Grupo 140">
            <a:extLst>
              <a:ext uri="{FF2B5EF4-FFF2-40B4-BE49-F238E27FC236}">
                <a16:creationId xmlns:a16="http://schemas.microsoft.com/office/drawing/2014/main" id="{0FF654FE-C095-F2CF-EC2C-F8A561807C6F}"/>
              </a:ext>
            </a:extLst>
          </p:cNvPr>
          <p:cNvGrpSpPr/>
          <p:nvPr/>
        </p:nvGrpSpPr>
        <p:grpSpPr>
          <a:xfrm>
            <a:off x="2458842" y="8449589"/>
            <a:ext cx="13370317" cy="1150930"/>
            <a:chOff x="1614722" y="5024715"/>
            <a:chExt cx="8913543" cy="767286"/>
          </a:xfrm>
        </p:grpSpPr>
        <p:grpSp>
          <p:nvGrpSpPr>
            <p:cNvPr id="120" name="Grupo 119">
              <a:extLst>
                <a:ext uri="{FF2B5EF4-FFF2-40B4-BE49-F238E27FC236}">
                  <a16:creationId xmlns:a16="http://schemas.microsoft.com/office/drawing/2014/main" id="{C053E03E-655A-3653-8AB8-2180D6A01E75}"/>
                </a:ext>
              </a:extLst>
            </p:cNvPr>
            <p:cNvGrpSpPr/>
            <p:nvPr/>
          </p:nvGrpSpPr>
          <p:grpSpPr>
            <a:xfrm>
              <a:off x="1859263" y="5024715"/>
              <a:ext cx="8669002" cy="767286"/>
              <a:chOff x="2086089" y="3614334"/>
              <a:chExt cx="10307710" cy="643773"/>
            </a:xfrm>
            <a:noFill/>
          </p:grpSpPr>
          <p:sp>
            <p:nvSpPr>
              <p:cNvPr id="134" name="Rectángulo: esquinas redondeadas 133">
                <a:extLst>
                  <a:ext uri="{FF2B5EF4-FFF2-40B4-BE49-F238E27FC236}">
                    <a16:creationId xmlns:a16="http://schemas.microsoft.com/office/drawing/2014/main" id="{F53EFBB5-8F7B-D738-8496-27B93E8A56B5}"/>
                  </a:ext>
                </a:extLst>
              </p:cNvPr>
              <p:cNvSpPr/>
              <p:nvPr/>
            </p:nvSpPr>
            <p:spPr>
              <a:xfrm>
                <a:off x="2086089" y="3614334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s-MX" sz="2400" b="1" dirty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Red vial nacional y regional</a:t>
                </a:r>
              </a:p>
            </p:txBody>
          </p:sp>
          <p:sp>
            <p:nvSpPr>
              <p:cNvPr id="132" name="Rectángulo: esquinas redondeadas 131">
                <a:extLst>
                  <a:ext uri="{FF2B5EF4-FFF2-40B4-BE49-F238E27FC236}">
                    <a16:creationId xmlns:a16="http://schemas.microsoft.com/office/drawing/2014/main" id="{3C722059-4F30-9686-292A-92DDB526D0EA}"/>
                  </a:ext>
                </a:extLst>
              </p:cNvPr>
              <p:cNvSpPr/>
              <p:nvPr/>
            </p:nvSpPr>
            <p:spPr>
              <a:xfrm>
                <a:off x="4029970" y="3622156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s-MX" sz="2400" b="1" dirty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Proyectos férreos, fluviales y marítimos</a:t>
                </a:r>
              </a:p>
            </p:txBody>
          </p:sp>
          <p:sp>
            <p:nvSpPr>
              <p:cNvPr id="130" name="Rectángulo: esquinas redondeadas 129">
                <a:extLst>
                  <a:ext uri="{FF2B5EF4-FFF2-40B4-BE49-F238E27FC236}">
                    <a16:creationId xmlns:a16="http://schemas.microsoft.com/office/drawing/2014/main" id="{B0EFC599-169C-F6B2-9F33-9AFD9F60D133}"/>
                  </a:ext>
                </a:extLst>
              </p:cNvPr>
              <p:cNvSpPr/>
              <p:nvPr/>
            </p:nvSpPr>
            <p:spPr>
              <a:xfrm>
                <a:off x="6133949" y="3614334"/>
                <a:ext cx="2071797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s-MX" sz="2400" b="1" dirty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infraestructura aeroportuaria </a:t>
                </a:r>
              </a:p>
            </p:txBody>
          </p:sp>
          <p:sp>
            <p:nvSpPr>
              <p:cNvPr id="128" name="Rectángulo: esquinas redondeadas 127">
                <a:extLst>
                  <a:ext uri="{FF2B5EF4-FFF2-40B4-BE49-F238E27FC236}">
                    <a16:creationId xmlns:a16="http://schemas.microsoft.com/office/drawing/2014/main" id="{D5AB862B-80E5-9ED1-5E2E-9516694ED250}"/>
                  </a:ext>
                </a:extLst>
              </p:cNvPr>
              <p:cNvSpPr/>
              <p:nvPr/>
            </p:nvSpPr>
            <p:spPr>
              <a:xfrm>
                <a:off x="8356184" y="3631806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s-MX" sz="2400" b="1" kern="0" dirty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  <a:sym typeface="Arial"/>
                  </a:rPr>
                  <a:t>Sistemas de transporte público</a:t>
                </a:r>
              </a:p>
            </p:txBody>
          </p:sp>
          <p:sp>
            <p:nvSpPr>
              <p:cNvPr id="126" name="Rectángulo: esquinas redondeadas 125">
                <a:extLst>
                  <a:ext uri="{FF2B5EF4-FFF2-40B4-BE49-F238E27FC236}">
                    <a16:creationId xmlns:a16="http://schemas.microsoft.com/office/drawing/2014/main" id="{B0A163AB-6D42-DB4D-8C6D-B4C6402BAF29}"/>
                  </a:ext>
                </a:extLst>
              </p:cNvPr>
              <p:cNvSpPr/>
              <p:nvPr/>
            </p:nvSpPr>
            <p:spPr>
              <a:xfrm>
                <a:off x="10362366" y="3622156"/>
                <a:ext cx="203143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s-MX" sz="2400" b="1" kern="0" dirty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  <a:sym typeface="Arial"/>
                  </a:rPr>
                  <a:t>Agua potable y saneamiento básico</a:t>
                </a:r>
              </a:p>
            </p:txBody>
          </p:sp>
        </p:grpSp>
        <p:pic>
          <p:nvPicPr>
            <p:cNvPr id="136" name="Gráfico 135" descr="División en la carretera con relleno sólido">
              <a:extLst>
                <a:ext uri="{FF2B5EF4-FFF2-40B4-BE49-F238E27FC236}">
                  <a16:creationId xmlns:a16="http://schemas.microsoft.com/office/drawing/2014/main" id="{7F2FD7C9-00BA-51F1-A661-375A806A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14722" y="5246616"/>
              <a:ext cx="302663" cy="302663"/>
            </a:xfrm>
            <a:prstGeom prst="rect">
              <a:avLst/>
            </a:prstGeom>
          </p:spPr>
        </p:pic>
        <p:pic>
          <p:nvPicPr>
            <p:cNvPr id="137" name="Gráfico 136" descr="Remolcador con relleno sólido">
              <a:extLst>
                <a:ext uri="{FF2B5EF4-FFF2-40B4-BE49-F238E27FC236}">
                  <a16:creationId xmlns:a16="http://schemas.microsoft.com/office/drawing/2014/main" id="{E369D39C-7126-ACE4-B144-7D374FEC1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275885" y="5246616"/>
              <a:ext cx="302663" cy="302663"/>
            </a:xfrm>
            <a:prstGeom prst="rect">
              <a:avLst/>
            </a:prstGeom>
          </p:spPr>
        </p:pic>
        <p:pic>
          <p:nvPicPr>
            <p:cNvPr id="138" name="Gráfico 137" descr="Avión con relleno sólido">
              <a:extLst>
                <a:ext uri="{FF2B5EF4-FFF2-40B4-BE49-F238E27FC236}">
                  <a16:creationId xmlns:a16="http://schemas.microsoft.com/office/drawing/2014/main" id="{8992984C-63AA-7638-6732-5097015A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29448" y="5246615"/>
              <a:ext cx="302663" cy="302663"/>
            </a:xfrm>
            <a:prstGeom prst="rect">
              <a:avLst/>
            </a:prstGeom>
          </p:spPr>
        </p:pic>
        <p:pic>
          <p:nvPicPr>
            <p:cNvPr id="139" name="Gráfico 138" descr="Tren con relleno sólido">
              <a:extLst>
                <a:ext uri="{FF2B5EF4-FFF2-40B4-BE49-F238E27FC236}">
                  <a16:creationId xmlns:a16="http://schemas.microsoft.com/office/drawing/2014/main" id="{B7E6862A-EC73-42E1-3EEA-6AD074C4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93758" y="5246615"/>
              <a:ext cx="302663" cy="302663"/>
            </a:xfrm>
            <a:prstGeom prst="rect">
              <a:avLst/>
            </a:prstGeom>
          </p:spPr>
        </p:pic>
        <p:pic>
          <p:nvPicPr>
            <p:cNvPr id="140" name="Gráfico 139" descr="Grifo con fugas con relleno sólido">
              <a:extLst>
                <a:ext uri="{FF2B5EF4-FFF2-40B4-BE49-F238E27FC236}">
                  <a16:creationId xmlns:a16="http://schemas.microsoft.com/office/drawing/2014/main" id="{3F59BB76-32C5-0F4D-E48B-978A57B26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612618" y="5246615"/>
              <a:ext cx="302663" cy="302663"/>
            </a:xfrm>
            <a:prstGeom prst="rect">
              <a:avLst/>
            </a:prstGeom>
          </p:spPr>
        </p:pic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FC0359D7-A40E-404C-EDD5-342219FAA50B}"/>
              </a:ext>
            </a:extLst>
          </p:cNvPr>
          <p:cNvGrpSpPr/>
          <p:nvPr/>
        </p:nvGrpSpPr>
        <p:grpSpPr>
          <a:xfrm>
            <a:off x="6515662" y="7622975"/>
            <a:ext cx="5251760" cy="554455"/>
            <a:chOff x="4303875" y="4833496"/>
            <a:chExt cx="3501173" cy="277023"/>
          </a:xfrm>
        </p:grpSpPr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758B8601-A7D8-D1DC-3415-7A08E963610F}"/>
                </a:ext>
              </a:extLst>
            </p:cNvPr>
            <p:cNvSpPr/>
            <p:nvPr/>
          </p:nvSpPr>
          <p:spPr>
            <a:xfrm>
              <a:off x="4303875" y="4833496"/>
              <a:ext cx="3501173" cy="277023"/>
            </a:xfrm>
            <a:prstGeom prst="roundRect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32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019C215D-6CF4-8F5C-D91A-23FA430A9463}"/>
                </a:ext>
              </a:extLst>
            </p:cNvPr>
            <p:cNvSpPr txBox="1"/>
            <p:nvPr/>
          </p:nvSpPr>
          <p:spPr>
            <a:xfrm>
              <a:off x="4303875" y="4847845"/>
              <a:ext cx="3501173" cy="2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s-CO" sz="2800" b="1" dirty="0">
                  <a:solidFill>
                    <a:srgbClr val="0D3048"/>
                  </a:solidFill>
                  <a:latin typeface="Open Sauce" panose="020B0604020202020204" charset="0"/>
                  <a:cs typeface="Poppins" panose="00000500000000000000" pitchFamily="2" charset="0"/>
                </a:rPr>
                <a:t>Infraestructuras habilitantes</a:t>
              </a:r>
              <a:endParaRPr lang="es-MX" sz="2800" b="1" dirty="0">
                <a:solidFill>
                  <a:srgbClr val="0D3048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</p:grpSp>
      <p:pic>
        <p:nvPicPr>
          <p:cNvPr id="3" name="Gráfico 2" descr="Cuidado con relleno sólido">
            <a:extLst>
              <a:ext uri="{FF2B5EF4-FFF2-40B4-BE49-F238E27FC236}">
                <a16:creationId xmlns:a16="http://schemas.microsoft.com/office/drawing/2014/main" id="{984FEF55-FEBC-5EC2-79FA-976DE0F034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0989" y="25728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6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104A-534C-E51A-A50F-3289901CD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 CuadroTexto">
            <a:extLst>
              <a:ext uri="{FF2B5EF4-FFF2-40B4-BE49-F238E27FC236}">
                <a16:creationId xmlns:a16="http://schemas.microsoft.com/office/drawing/2014/main" id="{09ECD30B-9C89-6018-A864-D28080A97617}"/>
              </a:ext>
            </a:extLst>
          </p:cNvPr>
          <p:cNvSpPr txBox="1"/>
          <p:nvPr/>
        </p:nvSpPr>
        <p:spPr>
          <a:xfrm>
            <a:off x="833920" y="340472"/>
            <a:ext cx="8982939" cy="1453039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44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Altillanura – Nutriendo el mundo con nuestra energía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A67A95-DA1D-035F-D847-8A450AA7CA52}"/>
              </a:ext>
            </a:extLst>
          </p:cNvPr>
          <p:cNvSpPr txBox="1"/>
          <p:nvPr/>
        </p:nvSpPr>
        <p:spPr>
          <a:xfrm>
            <a:off x="833920" y="2060043"/>
            <a:ext cx="113293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La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Altillanura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tiene el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potencial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de transformar a Colombia en un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líder mundial 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en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producción agrícola sostenible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, con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7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millones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de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hectáreas subutilizadas 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esperando ser cultivadas.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44D3EE9-D4C9-6934-D3E6-ECC09E7FBA78}"/>
              </a:ext>
            </a:extLst>
          </p:cNvPr>
          <p:cNvGrpSpPr/>
          <p:nvPr/>
        </p:nvGrpSpPr>
        <p:grpSpPr>
          <a:xfrm>
            <a:off x="3430016" y="7026561"/>
            <a:ext cx="1544007" cy="1393670"/>
            <a:chOff x="1529680" y="4987563"/>
            <a:chExt cx="1256586" cy="1097845"/>
          </a:xfrm>
        </p:grpSpPr>
        <p:pic>
          <p:nvPicPr>
            <p:cNvPr id="25" name="Gráfico 24" descr="Vaca con relleno sólido">
              <a:extLst>
                <a:ext uri="{FF2B5EF4-FFF2-40B4-BE49-F238E27FC236}">
                  <a16:creationId xmlns:a16="http://schemas.microsoft.com/office/drawing/2014/main" id="{E8FAA9A4-01D0-C5A7-327D-1221AEF1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9680" y="4987563"/>
              <a:ext cx="740327" cy="740327"/>
            </a:xfrm>
            <a:prstGeom prst="rect">
              <a:avLst/>
            </a:prstGeom>
          </p:spPr>
        </p:pic>
        <p:pic>
          <p:nvPicPr>
            <p:cNvPr id="26" name="Gráfico 25" descr="Cerdo con relleno sólido">
              <a:extLst>
                <a:ext uri="{FF2B5EF4-FFF2-40B4-BE49-F238E27FC236}">
                  <a16:creationId xmlns:a16="http://schemas.microsoft.com/office/drawing/2014/main" id="{2C02D33E-93D3-2271-E8D0-EDAA6439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69360" y="5457789"/>
              <a:ext cx="627619" cy="627619"/>
            </a:xfrm>
            <a:prstGeom prst="rect">
              <a:avLst/>
            </a:prstGeom>
          </p:spPr>
        </p:pic>
        <p:pic>
          <p:nvPicPr>
            <p:cNvPr id="27" name="Gráfico 26" descr="Pollo con relleno sólido">
              <a:extLst>
                <a:ext uri="{FF2B5EF4-FFF2-40B4-BE49-F238E27FC236}">
                  <a16:creationId xmlns:a16="http://schemas.microsoft.com/office/drawing/2014/main" id="{D5FE03F6-CA55-4F25-F624-FE266F31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158647" y="5143982"/>
              <a:ext cx="627619" cy="627619"/>
            </a:xfrm>
            <a:prstGeom prst="rect">
              <a:avLst/>
            </a:prstGeom>
          </p:spPr>
        </p:pic>
      </p:grpSp>
      <p:pic>
        <p:nvPicPr>
          <p:cNvPr id="18" name="Gráfico 17" descr="Maíz con relleno sólido">
            <a:extLst>
              <a:ext uri="{FF2B5EF4-FFF2-40B4-BE49-F238E27FC236}">
                <a16:creationId xmlns:a16="http://schemas.microsoft.com/office/drawing/2014/main" id="{57341166-EC7C-FCDD-023F-5E49309440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953597" y="7191963"/>
            <a:ext cx="1070447" cy="1070447"/>
          </a:xfrm>
          <a:prstGeom prst="rect">
            <a:avLst/>
          </a:prstGeom>
        </p:spPr>
      </p:pic>
      <p:pic>
        <p:nvPicPr>
          <p:cNvPr id="20" name="Gráfico 19" descr="Sostenibilidad con relleno sólido">
            <a:extLst>
              <a:ext uri="{FF2B5EF4-FFF2-40B4-BE49-F238E27FC236}">
                <a16:creationId xmlns:a16="http://schemas.microsoft.com/office/drawing/2014/main" id="{18BFCC3E-963B-AFF3-680D-8ACDFCBF6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18118" y="7188177"/>
            <a:ext cx="1070447" cy="107044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EA8CD17-C056-36AE-31A6-A5D6562F06D2}"/>
              </a:ext>
            </a:extLst>
          </p:cNvPr>
          <p:cNvSpPr txBox="1"/>
          <p:nvPr/>
        </p:nvSpPr>
        <p:spPr>
          <a:xfrm>
            <a:off x="3372410" y="8518079"/>
            <a:ext cx="1743747" cy="507831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/>
          <a:p>
            <a:pPr defTabSz="1371600"/>
            <a:r>
              <a:rPr lang="es-CO" sz="24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Proteínas</a:t>
            </a:r>
            <a:endParaRPr lang="es-MX" sz="2400" b="1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8B4264-C1D4-8D5E-E619-F54247058E04}"/>
              </a:ext>
            </a:extLst>
          </p:cNvPr>
          <p:cNvSpPr txBox="1"/>
          <p:nvPr/>
        </p:nvSpPr>
        <p:spPr>
          <a:xfrm>
            <a:off x="5742014" y="8524373"/>
            <a:ext cx="1676421" cy="507831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/>
          <a:p>
            <a:pPr defTabSz="1371600"/>
            <a:r>
              <a:rPr lang="es-CO" sz="24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Cereales</a:t>
            </a:r>
            <a:endParaRPr lang="es-MX" sz="2400" b="1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BC40BBA-422C-DEF1-9EC3-C604ED772A1C}"/>
              </a:ext>
            </a:extLst>
          </p:cNvPr>
          <p:cNvSpPr txBox="1"/>
          <p:nvPr/>
        </p:nvSpPr>
        <p:spPr>
          <a:xfrm>
            <a:off x="7574216" y="8524372"/>
            <a:ext cx="2865849" cy="507831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/>
          <a:p>
            <a:pPr defTabSz="1371600"/>
            <a:r>
              <a:rPr lang="es-CO" sz="24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Biocombustibles</a:t>
            </a:r>
            <a:endParaRPr lang="es-MX" sz="2400" b="1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3ACEB5-3884-F22B-6832-5DF29F9F2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189" y="7120886"/>
            <a:ext cx="1726802" cy="205924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04CBA43-8F0C-7D1E-1DCB-4A033AD79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" y="6714491"/>
            <a:ext cx="2004702" cy="239064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E12E40C-1D22-2DBE-9739-906F4AC13E2C}"/>
              </a:ext>
            </a:extLst>
          </p:cNvPr>
          <p:cNvSpPr txBox="1"/>
          <p:nvPr/>
        </p:nvSpPr>
        <p:spPr>
          <a:xfrm>
            <a:off x="6652820" y="4934985"/>
            <a:ext cx="4201041" cy="1862048"/>
          </a:xfrm>
          <a:prstGeom prst="rect">
            <a:avLst/>
          </a:prstGeom>
          <a:solidFill>
            <a:srgbClr val="51B1BF"/>
          </a:solidFill>
          <a:ln>
            <a:solidFill>
              <a:srgbClr val="51B1BF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txBody>
          <a:bodyPr wrap="square" lIns="137160" tIns="68580" rIns="137160" bIns="68580" anchor="ctr">
            <a:spAutoFit/>
          </a:bodyPr>
          <a:lstStyle/>
          <a:p>
            <a:pPr algn="ctr" defTabSz="1371600"/>
            <a:r>
              <a:rPr lang="es-MX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63% de tierras </a:t>
            </a:r>
          </a:p>
          <a:p>
            <a:pPr algn="ctr" defTabSz="1371600"/>
            <a:r>
              <a:rPr lang="es-MX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en la frontera agrícola subutilizadas</a:t>
            </a:r>
          </a:p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5FA5C98-6712-5544-4A24-FBF80064A62F}"/>
              </a:ext>
            </a:extLst>
          </p:cNvPr>
          <p:cNvSpPr txBox="1"/>
          <p:nvPr/>
        </p:nvSpPr>
        <p:spPr>
          <a:xfrm>
            <a:off x="1053601" y="4918462"/>
            <a:ext cx="5436089" cy="1862048"/>
          </a:xfrm>
          <a:prstGeom prst="rect">
            <a:avLst/>
          </a:prstGeom>
          <a:solidFill>
            <a:srgbClr val="51B1BF"/>
          </a:solidFill>
          <a:ln>
            <a:solidFill>
              <a:srgbClr val="51B1BF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txBody>
          <a:bodyPr wrap="square" lIns="137160" tIns="68580" rIns="137160" bIns="68580" anchor="t">
            <a:spAutoFit/>
          </a:bodyPr>
          <a:lstStyle/>
          <a:p>
            <a:pPr algn="ctr" defTabSz="1371600"/>
            <a:r>
              <a:rPr lang="es-MX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Integración vertical </a:t>
            </a:r>
          </a:p>
          <a:p>
            <a:pPr algn="ctr" defTabSz="1371600"/>
            <a:r>
              <a:rPr lang="es-MX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de proteína animal con sus insumos primarios y biocombustibles</a:t>
            </a:r>
          </a:p>
        </p:txBody>
      </p:sp>
      <p:pic>
        <p:nvPicPr>
          <p:cNvPr id="23" name="Imagen 22" descr="Mapa&#10;&#10;El contenido generado por IA puede ser incorrecto.">
            <a:extLst>
              <a:ext uri="{FF2B5EF4-FFF2-40B4-BE49-F238E27FC236}">
                <a16:creationId xmlns:a16="http://schemas.microsoft.com/office/drawing/2014/main" id="{13FFD045-2B73-4901-556D-705DC4D4BC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77421" y="500332"/>
            <a:ext cx="7195649" cy="92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A2D7A-228C-3088-76EB-6649DCB8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74A3F56-6281-F22E-83FA-E8D91EDF1AD3}"/>
              </a:ext>
            </a:extLst>
          </p:cNvPr>
          <p:cNvSpPr/>
          <p:nvPr/>
        </p:nvSpPr>
        <p:spPr>
          <a:xfrm>
            <a:off x="-2" y="4651936"/>
            <a:ext cx="18288000" cy="4221480"/>
          </a:xfrm>
          <a:prstGeom prst="rect">
            <a:avLst/>
          </a:prstGeom>
          <a:solidFill>
            <a:srgbClr val="2E4857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A2E8DE-D5EC-CF6E-2E26-C07E63061354}"/>
              </a:ext>
            </a:extLst>
          </p:cNvPr>
          <p:cNvSpPr txBox="1"/>
          <p:nvPr/>
        </p:nvSpPr>
        <p:spPr>
          <a:xfrm>
            <a:off x="604574" y="2420453"/>
            <a:ext cx="10092804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s-CO"/>
            </a:defPPr>
            <a:lvl1pPr algn="just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defTabSz="1371600"/>
            <a:r>
              <a:rPr lang="es-MX" sz="30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Colombia, con su </a:t>
            </a:r>
            <a:r>
              <a:rPr lang="es-MX" sz="3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ubicación estratégica a mercados clave </a:t>
            </a:r>
            <a:r>
              <a:rPr lang="es-MX" sz="30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y costos competitivos, está posicionada para ser un </a:t>
            </a:r>
            <a:r>
              <a:rPr lang="es-MX" sz="3000" b="1" dirty="0" err="1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hub</a:t>
            </a:r>
            <a:r>
              <a:rPr lang="es-MX" sz="30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de </a:t>
            </a:r>
            <a:r>
              <a:rPr lang="es-MX" sz="3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manufactura global</a:t>
            </a:r>
            <a:r>
              <a:rPr lang="es-MX" sz="30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, aprovechando el </a:t>
            </a:r>
            <a:r>
              <a:rPr lang="es-MX" sz="3000" b="1" dirty="0" err="1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nearshoring</a:t>
            </a:r>
            <a:r>
              <a:rPr lang="es-MX" sz="30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y atrayendo inversiones clave.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D144E4-1D53-56B4-7826-3086B57DBCCA}"/>
              </a:ext>
            </a:extLst>
          </p:cNvPr>
          <p:cNvSpPr/>
          <p:nvPr/>
        </p:nvSpPr>
        <p:spPr>
          <a:xfrm>
            <a:off x="6006074" y="7323066"/>
            <a:ext cx="5008665" cy="1443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17 acuerdos de libre comercio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F1DC577-6649-F6B8-2129-1DBD7FFC20DD}"/>
              </a:ext>
            </a:extLst>
          </p:cNvPr>
          <p:cNvGrpSpPr/>
          <p:nvPr/>
        </p:nvGrpSpPr>
        <p:grpSpPr>
          <a:xfrm>
            <a:off x="4429296" y="7442376"/>
            <a:ext cx="1242375" cy="1207422"/>
            <a:chOff x="1704451" y="3428999"/>
            <a:chExt cx="638665" cy="74941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D36EED9-86F9-5397-E4D8-CD30A9027E1D}"/>
                </a:ext>
              </a:extLst>
            </p:cNvPr>
            <p:cNvSpPr/>
            <p:nvPr/>
          </p:nvSpPr>
          <p:spPr>
            <a:xfrm>
              <a:off x="1704451" y="3428999"/>
              <a:ext cx="638665" cy="749414"/>
            </a:xfrm>
            <a:prstGeom prst="ellipse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30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16" name="Gráfico 15" descr="Apretón de manos con relleno sólido">
              <a:extLst>
                <a:ext uri="{FF2B5EF4-FFF2-40B4-BE49-F238E27FC236}">
                  <a16:creationId xmlns:a16="http://schemas.microsoft.com/office/drawing/2014/main" id="{55194370-9EF8-6673-05EB-45CFDFFDE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817121" y="3572150"/>
              <a:ext cx="405946" cy="487998"/>
            </a:xfrm>
            <a:prstGeom prst="rect">
              <a:avLst/>
            </a:prstGeom>
          </p:spPr>
        </p:pic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E9ABBAB-A3F2-C3A4-15A9-0C71854EEB5A}"/>
              </a:ext>
            </a:extLst>
          </p:cNvPr>
          <p:cNvSpPr/>
          <p:nvPr/>
        </p:nvSpPr>
        <p:spPr>
          <a:xfrm>
            <a:off x="3985964" y="5998035"/>
            <a:ext cx="6365906" cy="1412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Disponibilidad de mano de obra calificada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C8459CE-C2A4-3E5B-A0A7-655F1F0C093D}"/>
              </a:ext>
            </a:extLst>
          </p:cNvPr>
          <p:cNvGrpSpPr/>
          <p:nvPr/>
        </p:nvGrpSpPr>
        <p:grpSpPr>
          <a:xfrm>
            <a:off x="2432735" y="6117012"/>
            <a:ext cx="1242375" cy="1207422"/>
            <a:chOff x="1708496" y="3438778"/>
            <a:chExt cx="638666" cy="749414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E3A132BE-FC4D-BCF0-F283-8AB20EAB18E9}"/>
                </a:ext>
              </a:extLst>
            </p:cNvPr>
            <p:cNvSpPr/>
            <p:nvPr/>
          </p:nvSpPr>
          <p:spPr>
            <a:xfrm>
              <a:off x="1708496" y="3438778"/>
              <a:ext cx="638666" cy="749414"/>
            </a:xfrm>
            <a:prstGeom prst="ellipse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30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39" name="Gráfico 38" descr="Trabajador de oficina con relleno sólido">
              <a:extLst>
                <a:ext uri="{FF2B5EF4-FFF2-40B4-BE49-F238E27FC236}">
                  <a16:creationId xmlns:a16="http://schemas.microsoft.com/office/drawing/2014/main" id="{2ED831F1-8FE0-844B-991F-83258F4CD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51982" y="3600732"/>
              <a:ext cx="336222" cy="405946"/>
            </a:xfrm>
            <a:prstGeom prst="rect">
              <a:avLst/>
            </a:prstGeom>
          </p:spPr>
        </p:pic>
      </p:grp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38F3E8B-DA1F-E1B4-7261-FEDB88587F3D}"/>
              </a:ext>
            </a:extLst>
          </p:cNvPr>
          <p:cNvSpPr/>
          <p:nvPr/>
        </p:nvSpPr>
        <p:spPr>
          <a:xfrm>
            <a:off x="1655546" y="4795607"/>
            <a:ext cx="9200546" cy="1202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Composición limpia de nuestra matriz de generación eléctrica 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BBF54B2-88BE-C8F6-E4BF-0B3CCAE73288}"/>
              </a:ext>
            </a:extLst>
          </p:cNvPr>
          <p:cNvGrpSpPr/>
          <p:nvPr/>
        </p:nvGrpSpPr>
        <p:grpSpPr>
          <a:xfrm>
            <a:off x="544449" y="4790616"/>
            <a:ext cx="1242375" cy="1207422"/>
            <a:chOff x="1779093" y="3475343"/>
            <a:chExt cx="638666" cy="749414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8E71B21-D220-A8FD-6127-B6EC770BC162}"/>
                </a:ext>
              </a:extLst>
            </p:cNvPr>
            <p:cNvSpPr/>
            <p:nvPr/>
          </p:nvSpPr>
          <p:spPr>
            <a:xfrm>
              <a:off x="1779093" y="3475343"/>
              <a:ext cx="638666" cy="749414"/>
            </a:xfrm>
            <a:prstGeom prst="ellipse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30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45" name="Gráfico 44" descr="energía renovable con relleno sólido">
              <a:extLst>
                <a:ext uri="{FF2B5EF4-FFF2-40B4-BE49-F238E27FC236}">
                  <a16:creationId xmlns:a16="http://schemas.microsoft.com/office/drawing/2014/main" id="{7479B270-AE39-9317-057F-57FD1E9A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938424" y="3648027"/>
              <a:ext cx="336222" cy="405946"/>
            </a:xfrm>
            <a:prstGeom prst="rect">
              <a:avLst/>
            </a:prstGeom>
          </p:spPr>
        </p:pic>
      </p:grpSp>
      <p:sp>
        <p:nvSpPr>
          <p:cNvPr id="13" name="9 CuadroTexto">
            <a:extLst>
              <a:ext uri="{FF2B5EF4-FFF2-40B4-BE49-F238E27FC236}">
                <a16:creationId xmlns:a16="http://schemas.microsoft.com/office/drawing/2014/main" id="{C724149E-E7A5-D02A-6FE1-023B1B29A9B0}"/>
              </a:ext>
            </a:extLst>
          </p:cNvPr>
          <p:cNvSpPr txBox="1"/>
          <p:nvPr/>
        </p:nvSpPr>
        <p:spPr>
          <a:xfrm>
            <a:off x="682473" y="648031"/>
            <a:ext cx="10972542" cy="1453039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4400" b="1" kern="0" dirty="0" err="1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Nearshoring</a:t>
            </a:r>
            <a:r>
              <a:rPr lang="es-MX" sz="44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 – Relocalización de la producción</a:t>
            </a:r>
          </a:p>
        </p:txBody>
      </p:sp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435D80C5-C87B-06A1-5E56-F0960AA8CB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333" t="1926" r="2000" b="10963"/>
          <a:stretch>
            <a:fillRect/>
          </a:stretch>
        </p:blipFill>
        <p:spPr>
          <a:xfrm>
            <a:off x="10697378" y="330747"/>
            <a:ext cx="8790923" cy="96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0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01BA7DE-A8B5-891A-417B-0D060F059C05}"/>
              </a:ext>
            </a:extLst>
          </p:cNvPr>
          <p:cNvSpPr/>
          <p:nvPr/>
        </p:nvSpPr>
        <p:spPr>
          <a:xfrm>
            <a:off x="6400800" y="1866900"/>
            <a:ext cx="11887200" cy="77720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F5B3927-18C8-31AE-6634-D4CCA4A1D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72949"/>
              </p:ext>
            </p:extLst>
          </p:nvPr>
        </p:nvGraphicFramePr>
        <p:xfrm>
          <a:off x="7013275" y="2915399"/>
          <a:ext cx="10662249" cy="633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9 CuadroTexto">
            <a:extLst>
              <a:ext uri="{FF2B5EF4-FFF2-40B4-BE49-F238E27FC236}">
                <a16:creationId xmlns:a16="http://schemas.microsoft.com/office/drawing/2014/main" id="{041C67D4-4CF6-3500-5952-570D6AF6EFB4}"/>
              </a:ext>
            </a:extLst>
          </p:cNvPr>
          <p:cNvSpPr txBox="1"/>
          <p:nvPr/>
        </p:nvSpPr>
        <p:spPr>
          <a:xfrm>
            <a:off x="462181" y="630776"/>
            <a:ext cx="10972542" cy="1576149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48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Exportaciones de servicios basados en conocimiento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BAF49C-40A8-A207-3039-A03CFAAA757E}"/>
              </a:ext>
            </a:extLst>
          </p:cNvPr>
          <p:cNvSpPr txBox="1"/>
          <p:nvPr/>
        </p:nvSpPr>
        <p:spPr>
          <a:xfrm>
            <a:off x="604574" y="2541637"/>
            <a:ext cx="5343878" cy="654025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s-CO"/>
            </a:defPPr>
            <a:lvl1pPr algn="just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l" defTabSz="1371600"/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Un sector con grandes oportunidades de crecimiento en los próximos años es el de servicios basados en conocimiento.</a:t>
            </a:r>
          </a:p>
          <a:p>
            <a:pPr algn="l" defTabSz="1371600"/>
            <a:endParaRPr lang="es-MX" sz="32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  <a:p>
            <a:pPr algn="l" defTabSz="1371600"/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Colombia realizó exportaciones por valor de </a:t>
            </a:r>
            <a:r>
              <a:rPr lang="es-MX" sz="3200" b="1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</a:rPr>
              <a:t>USD 5.474 millones en 2024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, registrando un incremento de 9,1 % frente a 2023.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A6569A2-193F-B12F-D3D9-B57FF45C040D}"/>
              </a:ext>
            </a:extLst>
          </p:cNvPr>
          <p:cNvSpPr txBox="1"/>
          <p:nvPr/>
        </p:nvSpPr>
        <p:spPr>
          <a:xfrm>
            <a:off x="8377028" y="2029048"/>
            <a:ext cx="8846149" cy="785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9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Exportaciones de servicios basados en conocimiento (USD millones). Colombia, 2005-2024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80348CA-9BF9-F988-AC24-48BD71FA1716}"/>
              </a:ext>
            </a:extLst>
          </p:cNvPr>
          <p:cNvSpPr txBox="1"/>
          <p:nvPr/>
        </p:nvSpPr>
        <p:spPr>
          <a:xfrm>
            <a:off x="544190" y="9636396"/>
            <a:ext cx="14758402" cy="197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Fuente: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 OMC, 2026.</a:t>
            </a:r>
          </a:p>
        </p:txBody>
      </p:sp>
    </p:spTree>
    <p:extLst>
      <p:ext uri="{BB962C8B-B14F-4D97-AF65-F5344CB8AC3E}">
        <p14:creationId xmlns:p14="http://schemas.microsoft.com/office/powerpoint/2010/main" val="245913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CC82-9B25-E2D5-89C4-F5308D9A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39A49A1-74BA-A9F0-C42F-E138E58353EC}"/>
              </a:ext>
            </a:extLst>
          </p:cNvPr>
          <p:cNvSpPr/>
          <p:nvPr/>
        </p:nvSpPr>
        <p:spPr>
          <a:xfrm>
            <a:off x="-15240" y="4815839"/>
            <a:ext cx="18288000" cy="3987359"/>
          </a:xfrm>
          <a:prstGeom prst="rect">
            <a:avLst/>
          </a:prstGeom>
          <a:solidFill>
            <a:srgbClr val="52A57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43" name="9 CuadroTexto">
            <a:extLst>
              <a:ext uri="{FF2B5EF4-FFF2-40B4-BE49-F238E27FC236}">
                <a16:creationId xmlns:a16="http://schemas.microsoft.com/office/drawing/2014/main" id="{2BC6DB89-668F-4C68-EC9A-53642EBA3FC1}"/>
              </a:ext>
            </a:extLst>
          </p:cNvPr>
          <p:cNvSpPr txBox="1"/>
          <p:nvPr/>
        </p:nvSpPr>
        <p:spPr>
          <a:xfrm>
            <a:off x="579808" y="626385"/>
            <a:ext cx="8032230" cy="1453039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44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Turismo: nuestra belleza al servicio de nuestra gente</a:t>
            </a:r>
          </a:p>
        </p:txBody>
      </p:sp>
      <p:pic>
        <p:nvPicPr>
          <p:cNvPr id="74" name="Gráfico 73" descr="Escena de colina con relleno sólido">
            <a:extLst>
              <a:ext uri="{FF2B5EF4-FFF2-40B4-BE49-F238E27FC236}">
                <a16:creationId xmlns:a16="http://schemas.microsoft.com/office/drawing/2014/main" id="{54C16C2C-D335-7DDD-1B61-7D1CF6E6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1000" y="7219220"/>
            <a:ext cx="1149501" cy="1163666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80039A94-7F21-D3DD-2E65-238FF7E720A3}"/>
              </a:ext>
            </a:extLst>
          </p:cNvPr>
          <p:cNvSpPr/>
          <p:nvPr/>
        </p:nvSpPr>
        <p:spPr>
          <a:xfrm>
            <a:off x="1915100" y="6787215"/>
            <a:ext cx="10105021" cy="1966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Tenemos una inmensa riqueza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natural y cultural 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para mostrar al mundo de forma sostenible.</a:t>
            </a:r>
            <a:endParaRPr lang="es-MX" sz="28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70" name="Gráfico 69" descr="Viaje con relleno sólido">
            <a:extLst>
              <a:ext uri="{FF2B5EF4-FFF2-40B4-BE49-F238E27FC236}">
                <a16:creationId xmlns:a16="http://schemas.microsoft.com/office/drawing/2014/main" id="{2F3D271A-E028-BC58-43D7-A95250AEF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0755" y="5017654"/>
            <a:ext cx="1164741" cy="1162175"/>
          </a:xfrm>
          <a:prstGeom prst="rect">
            <a:avLst/>
          </a:prstGeom>
        </p:spPr>
      </p:pic>
      <p:sp>
        <p:nvSpPr>
          <p:cNvPr id="68" name="Rectángulo 67">
            <a:extLst>
              <a:ext uri="{FF2B5EF4-FFF2-40B4-BE49-F238E27FC236}">
                <a16:creationId xmlns:a16="http://schemas.microsoft.com/office/drawing/2014/main" id="{4FCD18B1-3E30-1F9A-4506-D7227958BF9F}"/>
              </a:ext>
            </a:extLst>
          </p:cNvPr>
          <p:cNvSpPr/>
          <p:nvPr/>
        </p:nvSpPr>
        <p:spPr>
          <a:xfrm>
            <a:off x="1784294" y="4707448"/>
            <a:ext cx="8018769" cy="1966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El 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81,2%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del 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turismo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en </a:t>
            </a:r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Colombia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se concentra en Bogotá, Antioquia y Bolívar.</a:t>
            </a:r>
            <a:endParaRPr lang="es-MX" sz="28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324E367-38B6-C763-96B2-A41B51E829E0}"/>
              </a:ext>
            </a:extLst>
          </p:cNvPr>
          <p:cNvSpPr txBox="1"/>
          <p:nvPr/>
        </p:nvSpPr>
        <p:spPr>
          <a:xfrm>
            <a:off x="579808" y="2589189"/>
            <a:ext cx="10092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defTabSz="1371600"/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Colombia está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posicionándose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como un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destino turístico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de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clase mundial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, con un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aumento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del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10,9%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en llegadas de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turistas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y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USD 8.587 millones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en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ingresos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por turismo en 2024.</a:t>
            </a:r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A883EC40-9232-0EC2-24E4-B22B00E3B9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053" t="5630" r="5750" b="5986"/>
          <a:stretch>
            <a:fillRect/>
          </a:stretch>
        </p:blipFill>
        <p:spPr>
          <a:xfrm>
            <a:off x="10669209" y="98368"/>
            <a:ext cx="7603551" cy="98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34688-D58F-9F8C-11DD-1D859AD9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33EEF46-452E-3AAB-F4E8-EBE085A612D4}"/>
              </a:ext>
            </a:extLst>
          </p:cNvPr>
          <p:cNvSpPr/>
          <p:nvPr/>
        </p:nvSpPr>
        <p:spPr>
          <a:xfrm>
            <a:off x="0" y="3520440"/>
            <a:ext cx="18288000" cy="4036300"/>
          </a:xfrm>
          <a:prstGeom prst="rect">
            <a:avLst/>
          </a:prstGeom>
          <a:solidFill>
            <a:srgbClr val="F7CA55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pic>
        <p:nvPicPr>
          <p:cNvPr id="3" name="Imagen 121" descr="Mapa&#10;&#10;Descripción generada automáticamente">
            <a:extLst>
              <a:ext uri="{FF2B5EF4-FFF2-40B4-BE49-F238E27FC236}">
                <a16:creationId xmlns:a16="http://schemas.microsoft.com/office/drawing/2014/main" id="{E8629B5F-2004-1ECC-6361-E8D485E5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3" b="21710"/>
          <a:stretch/>
        </p:blipFill>
        <p:spPr>
          <a:xfrm>
            <a:off x="7073127" y="3118391"/>
            <a:ext cx="10146045" cy="5449763"/>
          </a:xfrm>
          <a:prstGeom prst="rect">
            <a:avLst/>
          </a:prstGeom>
        </p:spPr>
      </p:pic>
      <p:grpSp>
        <p:nvGrpSpPr>
          <p:cNvPr id="4" name="Grupo 332">
            <a:extLst>
              <a:ext uri="{FF2B5EF4-FFF2-40B4-BE49-F238E27FC236}">
                <a16:creationId xmlns:a16="http://schemas.microsoft.com/office/drawing/2014/main" id="{0414EB1D-C85B-AD8E-2336-FA8A464AA364}"/>
              </a:ext>
            </a:extLst>
          </p:cNvPr>
          <p:cNvGrpSpPr/>
          <p:nvPr/>
        </p:nvGrpSpPr>
        <p:grpSpPr>
          <a:xfrm>
            <a:off x="8709935" y="5064449"/>
            <a:ext cx="6810509" cy="2576171"/>
            <a:chOff x="1351506" y="3825371"/>
            <a:chExt cx="3785256" cy="1514715"/>
          </a:xfrm>
          <a:solidFill>
            <a:srgbClr val="0070C0"/>
          </a:solidFill>
        </p:grpSpPr>
        <p:sp>
          <p:nvSpPr>
            <p:cNvPr id="53" name="Elipse 99">
              <a:extLst>
                <a:ext uri="{FF2B5EF4-FFF2-40B4-BE49-F238E27FC236}">
                  <a16:creationId xmlns:a16="http://schemas.microsoft.com/office/drawing/2014/main" id="{7FD37BED-A339-CE50-27B0-DA2EC98539CB}"/>
                </a:ext>
              </a:extLst>
            </p:cNvPr>
            <p:cNvSpPr/>
            <p:nvPr/>
          </p:nvSpPr>
          <p:spPr>
            <a:xfrm>
              <a:off x="1351506" y="4321222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4" name="Elipse 100">
              <a:extLst>
                <a:ext uri="{FF2B5EF4-FFF2-40B4-BE49-F238E27FC236}">
                  <a16:creationId xmlns:a16="http://schemas.microsoft.com/office/drawing/2014/main" id="{B183C774-B4B0-AC72-71B4-7CEBC7E12100}"/>
                </a:ext>
              </a:extLst>
            </p:cNvPr>
            <p:cNvSpPr/>
            <p:nvPr/>
          </p:nvSpPr>
          <p:spPr>
            <a:xfrm>
              <a:off x="2082460" y="4783101"/>
              <a:ext cx="216000" cy="21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5" name="Elipse 101">
              <a:extLst>
                <a:ext uri="{FF2B5EF4-FFF2-40B4-BE49-F238E27FC236}">
                  <a16:creationId xmlns:a16="http://schemas.microsoft.com/office/drawing/2014/main" id="{DE8D50AD-2A79-7FAE-18E7-A64B44505C63}"/>
                </a:ext>
              </a:extLst>
            </p:cNvPr>
            <p:cNvSpPr/>
            <p:nvPr/>
          </p:nvSpPr>
          <p:spPr>
            <a:xfrm>
              <a:off x="1793819" y="4627439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6" name="Elipse 102">
              <a:extLst>
                <a:ext uri="{FF2B5EF4-FFF2-40B4-BE49-F238E27FC236}">
                  <a16:creationId xmlns:a16="http://schemas.microsoft.com/office/drawing/2014/main" id="{699615C5-3DCE-2D96-7FA9-877A4FC1F839}"/>
                </a:ext>
              </a:extLst>
            </p:cNvPr>
            <p:cNvSpPr/>
            <p:nvPr/>
          </p:nvSpPr>
          <p:spPr>
            <a:xfrm>
              <a:off x="1922573" y="5250086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7" name="Elipse 103">
              <a:extLst>
                <a:ext uri="{FF2B5EF4-FFF2-40B4-BE49-F238E27FC236}">
                  <a16:creationId xmlns:a16="http://schemas.microsoft.com/office/drawing/2014/main" id="{031892A7-DB17-C4A2-9928-566B3FABC749}"/>
                </a:ext>
              </a:extLst>
            </p:cNvPr>
            <p:cNvSpPr/>
            <p:nvPr/>
          </p:nvSpPr>
          <p:spPr>
            <a:xfrm>
              <a:off x="1814765" y="4902964"/>
              <a:ext cx="72000" cy="7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8" name="Elipse 104">
              <a:extLst>
                <a:ext uri="{FF2B5EF4-FFF2-40B4-BE49-F238E27FC236}">
                  <a16:creationId xmlns:a16="http://schemas.microsoft.com/office/drawing/2014/main" id="{881A8BA0-B22B-3442-6CD1-1116ABE9DEB9}"/>
                </a:ext>
              </a:extLst>
            </p:cNvPr>
            <p:cNvSpPr/>
            <p:nvPr/>
          </p:nvSpPr>
          <p:spPr>
            <a:xfrm>
              <a:off x="1927658" y="4582161"/>
              <a:ext cx="72000" cy="7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9" name="Elipse 105">
              <a:extLst>
                <a:ext uri="{FF2B5EF4-FFF2-40B4-BE49-F238E27FC236}">
                  <a16:creationId xmlns:a16="http://schemas.microsoft.com/office/drawing/2014/main" id="{B944F68A-E743-A920-C07F-36FE86A02884}"/>
                </a:ext>
              </a:extLst>
            </p:cNvPr>
            <p:cNvSpPr/>
            <p:nvPr/>
          </p:nvSpPr>
          <p:spPr>
            <a:xfrm>
              <a:off x="1863704" y="44236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0" name="Elipse 106">
              <a:extLst>
                <a:ext uri="{FF2B5EF4-FFF2-40B4-BE49-F238E27FC236}">
                  <a16:creationId xmlns:a16="http://schemas.microsoft.com/office/drawing/2014/main" id="{FEEE3C3C-DD85-AFD2-EE8D-FC6BE1447800}"/>
                </a:ext>
              </a:extLst>
            </p:cNvPr>
            <p:cNvSpPr/>
            <p:nvPr/>
          </p:nvSpPr>
          <p:spPr>
            <a:xfrm>
              <a:off x="1815822" y="44113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1" name="Elipse 107">
              <a:extLst>
                <a:ext uri="{FF2B5EF4-FFF2-40B4-BE49-F238E27FC236}">
                  <a16:creationId xmlns:a16="http://schemas.microsoft.com/office/drawing/2014/main" id="{666FFFCC-E82E-D0C1-FC03-BD24435AF4B2}"/>
                </a:ext>
              </a:extLst>
            </p:cNvPr>
            <p:cNvSpPr/>
            <p:nvPr/>
          </p:nvSpPr>
          <p:spPr>
            <a:xfrm>
              <a:off x="1768525" y="4447163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2" name="Elipse 108">
              <a:extLst>
                <a:ext uri="{FF2B5EF4-FFF2-40B4-BE49-F238E27FC236}">
                  <a16:creationId xmlns:a16="http://schemas.microsoft.com/office/drawing/2014/main" id="{1E8EE51C-48F3-A21C-1D2B-34849EAB91F2}"/>
                </a:ext>
              </a:extLst>
            </p:cNvPr>
            <p:cNvSpPr/>
            <p:nvPr/>
          </p:nvSpPr>
          <p:spPr>
            <a:xfrm>
              <a:off x="1681099" y="457349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3" name="Elipse 109">
              <a:extLst>
                <a:ext uri="{FF2B5EF4-FFF2-40B4-BE49-F238E27FC236}">
                  <a16:creationId xmlns:a16="http://schemas.microsoft.com/office/drawing/2014/main" id="{870D180B-C14F-EBF1-7B4D-8530FBA03D95}"/>
                </a:ext>
              </a:extLst>
            </p:cNvPr>
            <p:cNvSpPr/>
            <p:nvPr/>
          </p:nvSpPr>
          <p:spPr>
            <a:xfrm>
              <a:off x="1639409" y="45098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4" name="Elipse 110">
              <a:extLst>
                <a:ext uri="{FF2B5EF4-FFF2-40B4-BE49-F238E27FC236}">
                  <a16:creationId xmlns:a16="http://schemas.microsoft.com/office/drawing/2014/main" id="{CD382D65-D1C8-4B40-7FC8-BF289CDE2D09}"/>
                </a:ext>
              </a:extLst>
            </p:cNvPr>
            <p:cNvSpPr/>
            <p:nvPr/>
          </p:nvSpPr>
          <p:spPr>
            <a:xfrm>
              <a:off x="1612602" y="44622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5" name="Elipse 111">
              <a:extLst>
                <a:ext uri="{FF2B5EF4-FFF2-40B4-BE49-F238E27FC236}">
                  <a16:creationId xmlns:a16="http://schemas.microsoft.com/office/drawing/2014/main" id="{F55F1273-88D4-A423-09AB-27CBC4C706A2}"/>
                </a:ext>
              </a:extLst>
            </p:cNvPr>
            <p:cNvSpPr/>
            <p:nvPr/>
          </p:nvSpPr>
          <p:spPr>
            <a:xfrm>
              <a:off x="1572006" y="449393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6" name="Elipse 112">
              <a:extLst>
                <a:ext uri="{FF2B5EF4-FFF2-40B4-BE49-F238E27FC236}">
                  <a16:creationId xmlns:a16="http://schemas.microsoft.com/office/drawing/2014/main" id="{55F16882-1AC1-0475-C81E-0BCE3BCACAC0}"/>
                </a:ext>
              </a:extLst>
            </p:cNvPr>
            <p:cNvSpPr/>
            <p:nvPr/>
          </p:nvSpPr>
          <p:spPr>
            <a:xfrm>
              <a:off x="1736004" y="4724639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7" name="Elipse 113">
              <a:extLst>
                <a:ext uri="{FF2B5EF4-FFF2-40B4-BE49-F238E27FC236}">
                  <a16:creationId xmlns:a16="http://schemas.microsoft.com/office/drawing/2014/main" id="{A715F168-C3F0-5C69-1CB5-A3BEF0254FD5}"/>
                </a:ext>
              </a:extLst>
            </p:cNvPr>
            <p:cNvSpPr/>
            <p:nvPr/>
          </p:nvSpPr>
          <p:spPr>
            <a:xfrm>
              <a:off x="1538477" y="4451487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8" name="Elipse 114">
              <a:extLst>
                <a:ext uri="{FF2B5EF4-FFF2-40B4-BE49-F238E27FC236}">
                  <a16:creationId xmlns:a16="http://schemas.microsoft.com/office/drawing/2014/main" id="{D7DF667F-94C2-7546-0D8B-DD95F64C2CF5}"/>
                </a:ext>
              </a:extLst>
            </p:cNvPr>
            <p:cNvSpPr/>
            <p:nvPr/>
          </p:nvSpPr>
          <p:spPr>
            <a:xfrm>
              <a:off x="1935264" y="4959870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9" name="Elipse 115">
              <a:extLst>
                <a:ext uri="{FF2B5EF4-FFF2-40B4-BE49-F238E27FC236}">
                  <a16:creationId xmlns:a16="http://schemas.microsoft.com/office/drawing/2014/main" id="{535B9694-FC3F-3CE4-CBF1-A06927659BF7}"/>
                </a:ext>
              </a:extLst>
            </p:cNvPr>
            <p:cNvSpPr/>
            <p:nvPr/>
          </p:nvSpPr>
          <p:spPr>
            <a:xfrm>
              <a:off x="1818392" y="5204199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0" name="Elipse 116">
              <a:extLst>
                <a:ext uri="{FF2B5EF4-FFF2-40B4-BE49-F238E27FC236}">
                  <a16:creationId xmlns:a16="http://schemas.microsoft.com/office/drawing/2014/main" id="{D69A0401-5675-6C23-F0BA-B4153737DB23}"/>
                </a:ext>
              </a:extLst>
            </p:cNvPr>
            <p:cNvSpPr/>
            <p:nvPr/>
          </p:nvSpPr>
          <p:spPr>
            <a:xfrm>
              <a:off x="2058691" y="5073664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1" name="Elipse 117">
              <a:extLst>
                <a:ext uri="{FF2B5EF4-FFF2-40B4-BE49-F238E27FC236}">
                  <a16:creationId xmlns:a16="http://schemas.microsoft.com/office/drawing/2014/main" id="{557000E3-1DFA-E024-7D7A-0ABB30688DE2}"/>
                </a:ext>
              </a:extLst>
            </p:cNvPr>
            <p:cNvSpPr/>
            <p:nvPr/>
          </p:nvSpPr>
          <p:spPr>
            <a:xfrm>
              <a:off x="2092102" y="523448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2" name="Elipse 118">
              <a:extLst>
                <a:ext uri="{FF2B5EF4-FFF2-40B4-BE49-F238E27FC236}">
                  <a16:creationId xmlns:a16="http://schemas.microsoft.com/office/drawing/2014/main" id="{9D145A9F-37BB-93C7-AD87-C967D8096B3A}"/>
                </a:ext>
              </a:extLst>
            </p:cNvPr>
            <p:cNvSpPr/>
            <p:nvPr/>
          </p:nvSpPr>
          <p:spPr>
            <a:xfrm>
              <a:off x="2041527" y="460887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3" name="Elipse 119">
              <a:extLst>
                <a:ext uri="{FF2B5EF4-FFF2-40B4-BE49-F238E27FC236}">
                  <a16:creationId xmlns:a16="http://schemas.microsoft.com/office/drawing/2014/main" id="{7B268F81-9933-00B2-AD04-6CFE1510CD01}"/>
                </a:ext>
              </a:extLst>
            </p:cNvPr>
            <p:cNvSpPr/>
            <p:nvPr/>
          </p:nvSpPr>
          <p:spPr>
            <a:xfrm>
              <a:off x="2095226" y="4663439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4" name="Elipse 120">
              <a:extLst>
                <a:ext uri="{FF2B5EF4-FFF2-40B4-BE49-F238E27FC236}">
                  <a16:creationId xmlns:a16="http://schemas.microsoft.com/office/drawing/2014/main" id="{9B6DDC17-E4EA-0814-BE54-92690BDA425E}"/>
                </a:ext>
              </a:extLst>
            </p:cNvPr>
            <p:cNvSpPr/>
            <p:nvPr/>
          </p:nvSpPr>
          <p:spPr>
            <a:xfrm>
              <a:off x="2136760" y="465416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5" name="Elipse 48">
              <a:extLst>
                <a:ext uri="{FF2B5EF4-FFF2-40B4-BE49-F238E27FC236}">
                  <a16:creationId xmlns:a16="http://schemas.microsoft.com/office/drawing/2014/main" id="{9DB8A1F3-17DD-C445-B4BF-FACBA4422355}"/>
                </a:ext>
              </a:extLst>
            </p:cNvPr>
            <p:cNvSpPr/>
            <p:nvPr/>
          </p:nvSpPr>
          <p:spPr>
            <a:xfrm>
              <a:off x="2975240" y="4514058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6" name="Elipse 49">
              <a:extLst>
                <a:ext uri="{FF2B5EF4-FFF2-40B4-BE49-F238E27FC236}">
                  <a16:creationId xmlns:a16="http://schemas.microsoft.com/office/drawing/2014/main" id="{F3BB17EA-72D0-9323-667B-E91FD5C158E4}"/>
                </a:ext>
              </a:extLst>
            </p:cNvPr>
            <p:cNvSpPr/>
            <p:nvPr/>
          </p:nvSpPr>
          <p:spPr>
            <a:xfrm>
              <a:off x="3228774" y="4715822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7" name="Elipse 50">
              <a:extLst>
                <a:ext uri="{FF2B5EF4-FFF2-40B4-BE49-F238E27FC236}">
                  <a16:creationId xmlns:a16="http://schemas.microsoft.com/office/drawing/2014/main" id="{A6146218-C52A-87A4-0A0C-9FC530DFAC25}"/>
                </a:ext>
              </a:extLst>
            </p:cNvPr>
            <p:cNvSpPr/>
            <p:nvPr/>
          </p:nvSpPr>
          <p:spPr>
            <a:xfrm>
              <a:off x="3270800" y="5123862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8" name="Elipse 51">
              <a:extLst>
                <a:ext uri="{FF2B5EF4-FFF2-40B4-BE49-F238E27FC236}">
                  <a16:creationId xmlns:a16="http://schemas.microsoft.com/office/drawing/2014/main" id="{71095832-431C-7171-A384-D24DACEC605E}"/>
                </a:ext>
              </a:extLst>
            </p:cNvPr>
            <p:cNvSpPr/>
            <p:nvPr/>
          </p:nvSpPr>
          <p:spPr>
            <a:xfrm>
              <a:off x="3315319" y="426718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9" name="Elipse 52">
              <a:extLst>
                <a:ext uri="{FF2B5EF4-FFF2-40B4-BE49-F238E27FC236}">
                  <a16:creationId xmlns:a16="http://schemas.microsoft.com/office/drawing/2014/main" id="{231CECCE-4CBB-27C2-C3B3-1350B9C22DA3}"/>
                </a:ext>
              </a:extLst>
            </p:cNvPr>
            <p:cNvSpPr/>
            <p:nvPr/>
          </p:nvSpPr>
          <p:spPr>
            <a:xfrm>
              <a:off x="2802666" y="418822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0" name="Elipse 53">
              <a:extLst>
                <a:ext uri="{FF2B5EF4-FFF2-40B4-BE49-F238E27FC236}">
                  <a16:creationId xmlns:a16="http://schemas.microsoft.com/office/drawing/2014/main" id="{ADF3FD69-3386-ACB1-E33C-4EAF14A31E2C}"/>
                </a:ext>
              </a:extLst>
            </p:cNvPr>
            <p:cNvSpPr/>
            <p:nvPr/>
          </p:nvSpPr>
          <p:spPr>
            <a:xfrm>
              <a:off x="2942614" y="4263587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1" name="Elipse 54">
              <a:extLst>
                <a:ext uri="{FF2B5EF4-FFF2-40B4-BE49-F238E27FC236}">
                  <a16:creationId xmlns:a16="http://schemas.microsoft.com/office/drawing/2014/main" id="{7C2AB7B9-D21D-9410-50D1-652976A35BD2}"/>
                </a:ext>
              </a:extLst>
            </p:cNvPr>
            <p:cNvSpPr/>
            <p:nvPr/>
          </p:nvSpPr>
          <p:spPr>
            <a:xfrm>
              <a:off x="3489906" y="4663891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2" name="Elipse 55">
              <a:extLst>
                <a:ext uri="{FF2B5EF4-FFF2-40B4-BE49-F238E27FC236}">
                  <a16:creationId xmlns:a16="http://schemas.microsoft.com/office/drawing/2014/main" id="{FE92270D-434B-2266-93AA-28C801E3213A}"/>
                </a:ext>
              </a:extLst>
            </p:cNvPr>
            <p:cNvSpPr/>
            <p:nvPr/>
          </p:nvSpPr>
          <p:spPr>
            <a:xfrm>
              <a:off x="3424981" y="4789405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3" name="Elipse 56">
              <a:extLst>
                <a:ext uri="{FF2B5EF4-FFF2-40B4-BE49-F238E27FC236}">
                  <a16:creationId xmlns:a16="http://schemas.microsoft.com/office/drawing/2014/main" id="{453D8C77-5B2C-8FDE-2FF3-0655A8E429E7}"/>
                </a:ext>
              </a:extLst>
            </p:cNvPr>
            <p:cNvSpPr/>
            <p:nvPr/>
          </p:nvSpPr>
          <p:spPr>
            <a:xfrm>
              <a:off x="3456210" y="4545813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4" name="Elipse 57">
              <a:extLst>
                <a:ext uri="{FF2B5EF4-FFF2-40B4-BE49-F238E27FC236}">
                  <a16:creationId xmlns:a16="http://schemas.microsoft.com/office/drawing/2014/main" id="{34D04DBF-ECA9-7205-CFE2-CD7B5ECA2965}"/>
                </a:ext>
              </a:extLst>
            </p:cNvPr>
            <p:cNvSpPr/>
            <p:nvPr/>
          </p:nvSpPr>
          <p:spPr>
            <a:xfrm>
              <a:off x="3326350" y="4475657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5" name="Elipse 58">
              <a:extLst>
                <a:ext uri="{FF2B5EF4-FFF2-40B4-BE49-F238E27FC236}">
                  <a16:creationId xmlns:a16="http://schemas.microsoft.com/office/drawing/2014/main" id="{0EFF2CF1-B629-1825-CE73-5024C75CD7D5}"/>
                </a:ext>
              </a:extLst>
            </p:cNvPr>
            <p:cNvSpPr/>
            <p:nvPr/>
          </p:nvSpPr>
          <p:spPr>
            <a:xfrm>
              <a:off x="3378485" y="466883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6" name="Elipse 59">
              <a:extLst>
                <a:ext uri="{FF2B5EF4-FFF2-40B4-BE49-F238E27FC236}">
                  <a16:creationId xmlns:a16="http://schemas.microsoft.com/office/drawing/2014/main" id="{0763DB24-BEA8-85CF-342A-9A7E8656064F}"/>
                </a:ext>
              </a:extLst>
            </p:cNvPr>
            <p:cNvSpPr/>
            <p:nvPr/>
          </p:nvSpPr>
          <p:spPr>
            <a:xfrm>
              <a:off x="2797949" y="4569274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7" name="Elipse 60">
              <a:extLst>
                <a:ext uri="{FF2B5EF4-FFF2-40B4-BE49-F238E27FC236}">
                  <a16:creationId xmlns:a16="http://schemas.microsoft.com/office/drawing/2014/main" id="{5E18D0BD-F720-6138-B2F5-5414FD9E32EF}"/>
                </a:ext>
              </a:extLst>
            </p:cNvPr>
            <p:cNvSpPr/>
            <p:nvPr/>
          </p:nvSpPr>
          <p:spPr>
            <a:xfrm>
              <a:off x="3603613" y="44587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8" name="Elipse 61">
              <a:extLst>
                <a:ext uri="{FF2B5EF4-FFF2-40B4-BE49-F238E27FC236}">
                  <a16:creationId xmlns:a16="http://schemas.microsoft.com/office/drawing/2014/main" id="{7824A395-567C-3FE3-59E7-0C66E3B97BB5}"/>
                </a:ext>
              </a:extLst>
            </p:cNvPr>
            <p:cNvSpPr/>
            <p:nvPr/>
          </p:nvSpPr>
          <p:spPr>
            <a:xfrm>
              <a:off x="3349403" y="500218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9" name="Elipse 62">
              <a:extLst>
                <a:ext uri="{FF2B5EF4-FFF2-40B4-BE49-F238E27FC236}">
                  <a16:creationId xmlns:a16="http://schemas.microsoft.com/office/drawing/2014/main" id="{83C96CB8-B9A5-63B9-0941-9D62CCD389C5}"/>
                </a:ext>
              </a:extLst>
            </p:cNvPr>
            <p:cNvSpPr/>
            <p:nvPr/>
          </p:nvSpPr>
          <p:spPr>
            <a:xfrm>
              <a:off x="3430519" y="4979759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0" name="Elipse 63">
              <a:extLst>
                <a:ext uri="{FF2B5EF4-FFF2-40B4-BE49-F238E27FC236}">
                  <a16:creationId xmlns:a16="http://schemas.microsoft.com/office/drawing/2014/main" id="{23B01D91-0F00-5A25-9A7C-26F4C4D29124}"/>
                </a:ext>
              </a:extLst>
            </p:cNvPr>
            <p:cNvSpPr/>
            <p:nvPr/>
          </p:nvSpPr>
          <p:spPr>
            <a:xfrm>
              <a:off x="3155953" y="489830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1" name="Elipse 64">
              <a:extLst>
                <a:ext uri="{FF2B5EF4-FFF2-40B4-BE49-F238E27FC236}">
                  <a16:creationId xmlns:a16="http://schemas.microsoft.com/office/drawing/2014/main" id="{EC5219A6-DA6A-FDDF-9B2C-E49B5F77AFBA}"/>
                </a:ext>
              </a:extLst>
            </p:cNvPr>
            <p:cNvSpPr/>
            <p:nvPr/>
          </p:nvSpPr>
          <p:spPr>
            <a:xfrm>
              <a:off x="2868796" y="459149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2" name="Elipse 65">
              <a:extLst>
                <a:ext uri="{FF2B5EF4-FFF2-40B4-BE49-F238E27FC236}">
                  <a16:creationId xmlns:a16="http://schemas.microsoft.com/office/drawing/2014/main" id="{5D453880-E7FA-D38C-08C0-AE85A05E6403}"/>
                </a:ext>
              </a:extLst>
            </p:cNvPr>
            <p:cNvSpPr/>
            <p:nvPr/>
          </p:nvSpPr>
          <p:spPr>
            <a:xfrm>
              <a:off x="3092209" y="463067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3" name="Elipse 66">
              <a:extLst>
                <a:ext uri="{FF2B5EF4-FFF2-40B4-BE49-F238E27FC236}">
                  <a16:creationId xmlns:a16="http://schemas.microsoft.com/office/drawing/2014/main" id="{112A0F33-46E6-9D25-6C27-B78CC093EE11}"/>
                </a:ext>
              </a:extLst>
            </p:cNvPr>
            <p:cNvSpPr/>
            <p:nvPr/>
          </p:nvSpPr>
          <p:spPr>
            <a:xfrm>
              <a:off x="3597916" y="5006670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4" name="Elipse 67">
              <a:extLst>
                <a:ext uri="{FF2B5EF4-FFF2-40B4-BE49-F238E27FC236}">
                  <a16:creationId xmlns:a16="http://schemas.microsoft.com/office/drawing/2014/main" id="{2CB58458-AAE4-8F35-1670-9827B2E9A7A3}"/>
                </a:ext>
              </a:extLst>
            </p:cNvPr>
            <p:cNvSpPr/>
            <p:nvPr/>
          </p:nvSpPr>
          <p:spPr>
            <a:xfrm>
              <a:off x="2866186" y="4469581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5" name="Elipse 68">
              <a:extLst>
                <a:ext uri="{FF2B5EF4-FFF2-40B4-BE49-F238E27FC236}">
                  <a16:creationId xmlns:a16="http://schemas.microsoft.com/office/drawing/2014/main" id="{C6F0DF89-1D78-BD17-E951-EF0F618A798D}"/>
                </a:ext>
              </a:extLst>
            </p:cNvPr>
            <p:cNvSpPr/>
            <p:nvPr/>
          </p:nvSpPr>
          <p:spPr>
            <a:xfrm>
              <a:off x="2887942" y="4522125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6" name="Elipse 69">
              <a:extLst>
                <a:ext uri="{FF2B5EF4-FFF2-40B4-BE49-F238E27FC236}">
                  <a16:creationId xmlns:a16="http://schemas.microsoft.com/office/drawing/2014/main" id="{83728523-D83A-206F-003C-53679496BF18}"/>
                </a:ext>
              </a:extLst>
            </p:cNvPr>
            <p:cNvSpPr/>
            <p:nvPr/>
          </p:nvSpPr>
          <p:spPr>
            <a:xfrm>
              <a:off x="3016981" y="4463013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7" name="Elipse 70">
              <a:extLst>
                <a:ext uri="{FF2B5EF4-FFF2-40B4-BE49-F238E27FC236}">
                  <a16:creationId xmlns:a16="http://schemas.microsoft.com/office/drawing/2014/main" id="{28AE47FA-8F2F-8D36-0818-FB1D10961D04}"/>
                </a:ext>
              </a:extLst>
            </p:cNvPr>
            <p:cNvSpPr/>
            <p:nvPr/>
          </p:nvSpPr>
          <p:spPr>
            <a:xfrm>
              <a:off x="3658180" y="4529938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8" name="Elipse 71">
              <a:extLst>
                <a:ext uri="{FF2B5EF4-FFF2-40B4-BE49-F238E27FC236}">
                  <a16:creationId xmlns:a16="http://schemas.microsoft.com/office/drawing/2014/main" id="{EA1B2758-511D-718A-E4AF-617786A7EDAE}"/>
                </a:ext>
              </a:extLst>
            </p:cNvPr>
            <p:cNvSpPr/>
            <p:nvPr/>
          </p:nvSpPr>
          <p:spPr>
            <a:xfrm>
              <a:off x="3410253" y="4921272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9" name="Elipse 72">
              <a:extLst>
                <a:ext uri="{FF2B5EF4-FFF2-40B4-BE49-F238E27FC236}">
                  <a16:creationId xmlns:a16="http://schemas.microsoft.com/office/drawing/2014/main" id="{3B9C2972-9C30-9F7D-6765-A6DC5BF86F7E}"/>
                </a:ext>
              </a:extLst>
            </p:cNvPr>
            <p:cNvSpPr/>
            <p:nvPr/>
          </p:nvSpPr>
          <p:spPr>
            <a:xfrm>
              <a:off x="3348667" y="4916245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0" name="Elipse 73">
              <a:extLst>
                <a:ext uri="{FF2B5EF4-FFF2-40B4-BE49-F238E27FC236}">
                  <a16:creationId xmlns:a16="http://schemas.microsoft.com/office/drawing/2014/main" id="{C10127AC-4253-F7F2-F467-BDD4956D3535}"/>
                </a:ext>
              </a:extLst>
            </p:cNvPr>
            <p:cNvSpPr/>
            <p:nvPr/>
          </p:nvSpPr>
          <p:spPr>
            <a:xfrm>
              <a:off x="2710194" y="4474186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1" name="Elipse 74">
              <a:extLst>
                <a:ext uri="{FF2B5EF4-FFF2-40B4-BE49-F238E27FC236}">
                  <a16:creationId xmlns:a16="http://schemas.microsoft.com/office/drawing/2014/main" id="{C21E82B3-CDA5-C956-8D7C-FDC0687C5695}"/>
                </a:ext>
              </a:extLst>
            </p:cNvPr>
            <p:cNvSpPr/>
            <p:nvPr/>
          </p:nvSpPr>
          <p:spPr>
            <a:xfrm>
              <a:off x="2760987" y="4515257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2" name="Elipse 75">
              <a:extLst>
                <a:ext uri="{FF2B5EF4-FFF2-40B4-BE49-F238E27FC236}">
                  <a16:creationId xmlns:a16="http://schemas.microsoft.com/office/drawing/2014/main" id="{DE3D4BFD-602F-7BCE-D897-177B5E75FD98}"/>
                </a:ext>
              </a:extLst>
            </p:cNvPr>
            <p:cNvSpPr/>
            <p:nvPr/>
          </p:nvSpPr>
          <p:spPr>
            <a:xfrm>
              <a:off x="3063908" y="4177101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3" name="Elipse 76">
              <a:extLst>
                <a:ext uri="{FF2B5EF4-FFF2-40B4-BE49-F238E27FC236}">
                  <a16:creationId xmlns:a16="http://schemas.microsoft.com/office/drawing/2014/main" id="{ED86FA29-36E7-EBE9-CEBC-9BF8324162A7}"/>
                </a:ext>
              </a:extLst>
            </p:cNvPr>
            <p:cNvSpPr/>
            <p:nvPr/>
          </p:nvSpPr>
          <p:spPr>
            <a:xfrm>
              <a:off x="2730597" y="456805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4" name="Elipse 77">
              <a:extLst>
                <a:ext uri="{FF2B5EF4-FFF2-40B4-BE49-F238E27FC236}">
                  <a16:creationId xmlns:a16="http://schemas.microsoft.com/office/drawing/2014/main" id="{EA7F5BED-4106-6D85-EFF0-545D1A5E4CD9}"/>
                </a:ext>
              </a:extLst>
            </p:cNvPr>
            <p:cNvSpPr/>
            <p:nvPr/>
          </p:nvSpPr>
          <p:spPr>
            <a:xfrm>
              <a:off x="2945890" y="456805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5" name="Elipse 78">
              <a:extLst>
                <a:ext uri="{FF2B5EF4-FFF2-40B4-BE49-F238E27FC236}">
                  <a16:creationId xmlns:a16="http://schemas.microsoft.com/office/drawing/2014/main" id="{7BC19C51-FA43-402F-8345-DE9CB5255ACE}"/>
                </a:ext>
              </a:extLst>
            </p:cNvPr>
            <p:cNvSpPr/>
            <p:nvPr/>
          </p:nvSpPr>
          <p:spPr>
            <a:xfrm>
              <a:off x="3155665" y="43391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6" name="Elipse 79">
              <a:extLst>
                <a:ext uri="{FF2B5EF4-FFF2-40B4-BE49-F238E27FC236}">
                  <a16:creationId xmlns:a16="http://schemas.microsoft.com/office/drawing/2014/main" id="{01170EE8-8ED2-1E78-25B4-FD53C09EC418}"/>
                </a:ext>
              </a:extLst>
            </p:cNvPr>
            <p:cNvSpPr/>
            <p:nvPr/>
          </p:nvSpPr>
          <p:spPr>
            <a:xfrm>
              <a:off x="3199184" y="447565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7" name="Elipse 80">
              <a:extLst>
                <a:ext uri="{FF2B5EF4-FFF2-40B4-BE49-F238E27FC236}">
                  <a16:creationId xmlns:a16="http://schemas.microsoft.com/office/drawing/2014/main" id="{DD3CBB2B-59AD-1A91-90C3-767A0116A759}"/>
                </a:ext>
              </a:extLst>
            </p:cNvPr>
            <p:cNvSpPr/>
            <p:nvPr/>
          </p:nvSpPr>
          <p:spPr>
            <a:xfrm>
              <a:off x="3384441" y="46090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8" name="Elipse 81">
              <a:extLst>
                <a:ext uri="{FF2B5EF4-FFF2-40B4-BE49-F238E27FC236}">
                  <a16:creationId xmlns:a16="http://schemas.microsoft.com/office/drawing/2014/main" id="{AB698CC8-D889-9CC5-7846-5F339E07D131}"/>
                </a:ext>
              </a:extLst>
            </p:cNvPr>
            <p:cNvSpPr/>
            <p:nvPr/>
          </p:nvSpPr>
          <p:spPr>
            <a:xfrm>
              <a:off x="3361518" y="473742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9" name="Elipse 82">
              <a:extLst>
                <a:ext uri="{FF2B5EF4-FFF2-40B4-BE49-F238E27FC236}">
                  <a16:creationId xmlns:a16="http://schemas.microsoft.com/office/drawing/2014/main" id="{07CB7B22-F590-A85E-B078-2B782809570D}"/>
                </a:ext>
              </a:extLst>
            </p:cNvPr>
            <p:cNvSpPr/>
            <p:nvPr/>
          </p:nvSpPr>
          <p:spPr>
            <a:xfrm>
              <a:off x="3347950" y="477618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0" name="Elipse 83">
              <a:extLst>
                <a:ext uri="{FF2B5EF4-FFF2-40B4-BE49-F238E27FC236}">
                  <a16:creationId xmlns:a16="http://schemas.microsoft.com/office/drawing/2014/main" id="{B42F87E2-260E-B915-0794-248EE9E4CC87}"/>
                </a:ext>
              </a:extLst>
            </p:cNvPr>
            <p:cNvSpPr/>
            <p:nvPr/>
          </p:nvSpPr>
          <p:spPr>
            <a:xfrm>
              <a:off x="2944187" y="459686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1" name="Elipse 84">
              <a:extLst>
                <a:ext uri="{FF2B5EF4-FFF2-40B4-BE49-F238E27FC236}">
                  <a16:creationId xmlns:a16="http://schemas.microsoft.com/office/drawing/2014/main" id="{DAD82835-C214-B631-A250-D5E1807CE928}"/>
                </a:ext>
              </a:extLst>
            </p:cNvPr>
            <p:cNvSpPr/>
            <p:nvPr/>
          </p:nvSpPr>
          <p:spPr>
            <a:xfrm>
              <a:off x="3226585" y="4608874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2" name="Elipse 85">
              <a:extLst>
                <a:ext uri="{FF2B5EF4-FFF2-40B4-BE49-F238E27FC236}">
                  <a16:creationId xmlns:a16="http://schemas.microsoft.com/office/drawing/2014/main" id="{DC26A24E-F5C7-7203-7D9B-6BC4DEA99593}"/>
                </a:ext>
              </a:extLst>
            </p:cNvPr>
            <p:cNvSpPr/>
            <p:nvPr/>
          </p:nvSpPr>
          <p:spPr>
            <a:xfrm>
              <a:off x="2758585" y="4598695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3" name="Elipse 86">
              <a:extLst>
                <a:ext uri="{FF2B5EF4-FFF2-40B4-BE49-F238E27FC236}">
                  <a16:creationId xmlns:a16="http://schemas.microsoft.com/office/drawing/2014/main" id="{A1AD0213-ED21-9890-C630-52A428EC8647}"/>
                </a:ext>
              </a:extLst>
            </p:cNvPr>
            <p:cNvSpPr/>
            <p:nvPr/>
          </p:nvSpPr>
          <p:spPr>
            <a:xfrm>
              <a:off x="3153370" y="4696782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4" name="Elipse 87">
              <a:extLst>
                <a:ext uri="{FF2B5EF4-FFF2-40B4-BE49-F238E27FC236}">
                  <a16:creationId xmlns:a16="http://schemas.microsoft.com/office/drawing/2014/main" id="{CF586237-95CC-8C89-40A9-658E63C12C6B}"/>
                </a:ext>
              </a:extLst>
            </p:cNvPr>
            <p:cNvSpPr/>
            <p:nvPr/>
          </p:nvSpPr>
          <p:spPr>
            <a:xfrm>
              <a:off x="3466588" y="4467807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5" name="Elipse 88">
              <a:extLst>
                <a:ext uri="{FF2B5EF4-FFF2-40B4-BE49-F238E27FC236}">
                  <a16:creationId xmlns:a16="http://schemas.microsoft.com/office/drawing/2014/main" id="{2E771F66-BB6B-30E2-2F1C-8D8DD3B23019}"/>
                </a:ext>
              </a:extLst>
            </p:cNvPr>
            <p:cNvSpPr/>
            <p:nvPr/>
          </p:nvSpPr>
          <p:spPr>
            <a:xfrm>
              <a:off x="2772985" y="4415935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6" name="Elipse 89">
              <a:extLst>
                <a:ext uri="{FF2B5EF4-FFF2-40B4-BE49-F238E27FC236}">
                  <a16:creationId xmlns:a16="http://schemas.microsoft.com/office/drawing/2014/main" id="{E8876FA9-24B3-17E6-B7E5-E93FFF253B14}"/>
                </a:ext>
              </a:extLst>
            </p:cNvPr>
            <p:cNvSpPr/>
            <p:nvPr/>
          </p:nvSpPr>
          <p:spPr>
            <a:xfrm>
              <a:off x="2686990" y="4482207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7" name="Elipse 90">
              <a:extLst>
                <a:ext uri="{FF2B5EF4-FFF2-40B4-BE49-F238E27FC236}">
                  <a16:creationId xmlns:a16="http://schemas.microsoft.com/office/drawing/2014/main" id="{9E7B04C9-D85E-AC22-5C08-82C1C5EE0B5F}"/>
                </a:ext>
              </a:extLst>
            </p:cNvPr>
            <p:cNvSpPr/>
            <p:nvPr/>
          </p:nvSpPr>
          <p:spPr>
            <a:xfrm>
              <a:off x="2701194" y="4525022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8" name="Elipse 91">
              <a:extLst>
                <a:ext uri="{FF2B5EF4-FFF2-40B4-BE49-F238E27FC236}">
                  <a16:creationId xmlns:a16="http://schemas.microsoft.com/office/drawing/2014/main" id="{384BFD4E-3578-16D4-CACA-B95A2AA310E4}"/>
                </a:ext>
              </a:extLst>
            </p:cNvPr>
            <p:cNvSpPr/>
            <p:nvPr/>
          </p:nvSpPr>
          <p:spPr>
            <a:xfrm>
              <a:off x="3186842" y="506466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9" name="Elipse 92">
              <a:extLst>
                <a:ext uri="{FF2B5EF4-FFF2-40B4-BE49-F238E27FC236}">
                  <a16:creationId xmlns:a16="http://schemas.microsoft.com/office/drawing/2014/main" id="{D57404C8-035A-E7FA-C4F7-D16254343FA8}"/>
                </a:ext>
              </a:extLst>
            </p:cNvPr>
            <p:cNvSpPr/>
            <p:nvPr/>
          </p:nvSpPr>
          <p:spPr>
            <a:xfrm>
              <a:off x="3272402" y="505034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0" name="Elipse 93">
              <a:extLst>
                <a:ext uri="{FF2B5EF4-FFF2-40B4-BE49-F238E27FC236}">
                  <a16:creationId xmlns:a16="http://schemas.microsoft.com/office/drawing/2014/main" id="{5DA59367-68D1-3496-651F-6A2241EC63A6}"/>
                </a:ext>
              </a:extLst>
            </p:cNvPr>
            <p:cNvSpPr/>
            <p:nvPr/>
          </p:nvSpPr>
          <p:spPr>
            <a:xfrm>
              <a:off x="3104459" y="472716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1" name="Elipse 94">
              <a:extLst>
                <a:ext uri="{FF2B5EF4-FFF2-40B4-BE49-F238E27FC236}">
                  <a16:creationId xmlns:a16="http://schemas.microsoft.com/office/drawing/2014/main" id="{4B370BF3-0FFD-16DC-8AC0-81986052AAEB}"/>
                </a:ext>
              </a:extLst>
            </p:cNvPr>
            <p:cNvSpPr/>
            <p:nvPr/>
          </p:nvSpPr>
          <p:spPr>
            <a:xfrm>
              <a:off x="3147337" y="476510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2" name="Elipse 95">
              <a:extLst>
                <a:ext uri="{FF2B5EF4-FFF2-40B4-BE49-F238E27FC236}">
                  <a16:creationId xmlns:a16="http://schemas.microsoft.com/office/drawing/2014/main" id="{4118BC85-BF22-FFAA-8152-571645BFE892}"/>
                </a:ext>
              </a:extLst>
            </p:cNvPr>
            <p:cNvSpPr/>
            <p:nvPr/>
          </p:nvSpPr>
          <p:spPr>
            <a:xfrm>
              <a:off x="3388578" y="5122576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3" name="Elipse 96">
              <a:extLst>
                <a:ext uri="{FF2B5EF4-FFF2-40B4-BE49-F238E27FC236}">
                  <a16:creationId xmlns:a16="http://schemas.microsoft.com/office/drawing/2014/main" id="{CEE7408C-6A02-E90D-B4B2-89B66B4106DD}"/>
                </a:ext>
              </a:extLst>
            </p:cNvPr>
            <p:cNvSpPr/>
            <p:nvPr/>
          </p:nvSpPr>
          <p:spPr>
            <a:xfrm>
              <a:off x="3422585" y="505934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4" name="Elipse 16">
              <a:extLst>
                <a:ext uri="{FF2B5EF4-FFF2-40B4-BE49-F238E27FC236}">
                  <a16:creationId xmlns:a16="http://schemas.microsoft.com/office/drawing/2014/main" id="{F8D1084F-73D3-8296-ADC9-49F875B752DA}"/>
                </a:ext>
              </a:extLst>
            </p:cNvPr>
            <p:cNvSpPr/>
            <p:nvPr/>
          </p:nvSpPr>
          <p:spPr>
            <a:xfrm>
              <a:off x="4686500" y="4440151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5" name="Elipse 17">
              <a:extLst>
                <a:ext uri="{FF2B5EF4-FFF2-40B4-BE49-F238E27FC236}">
                  <a16:creationId xmlns:a16="http://schemas.microsoft.com/office/drawing/2014/main" id="{32A29D2B-E540-E630-1D69-F3D072C914D9}"/>
                </a:ext>
              </a:extLst>
            </p:cNvPr>
            <p:cNvSpPr/>
            <p:nvPr/>
          </p:nvSpPr>
          <p:spPr>
            <a:xfrm>
              <a:off x="4509148" y="442460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6" name="Elipse 18">
              <a:extLst>
                <a:ext uri="{FF2B5EF4-FFF2-40B4-BE49-F238E27FC236}">
                  <a16:creationId xmlns:a16="http://schemas.microsoft.com/office/drawing/2014/main" id="{39655512-BA46-F52D-1AE1-4589A62950A8}"/>
                </a:ext>
              </a:extLst>
            </p:cNvPr>
            <p:cNvSpPr/>
            <p:nvPr/>
          </p:nvSpPr>
          <p:spPr>
            <a:xfrm>
              <a:off x="3680971" y="4173779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7" name="Elipse 19">
              <a:extLst>
                <a:ext uri="{FF2B5EF4-FFF2-40B4-BE49-F238E27FC236}">
                  <a16:creationId xmlns:a16="http://schemas.microsoft.com/office/drawing/2014/main" id="{83896F84-3EFA-04D5-58DB-BC7D264766B5}"/>
                </a:ext>
              </a:extLst>
            </p:cNvPr>
            <p:cNvSpPr/>
            <p:nvPr/>
          </p:nvSpPr>
          <p:spPr>
            <a:xfrm>
              <a:off x="3418426" y="4049465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8" name="Elipse 20">
              <a:extLst>
                <a:ext uri="{FF2B5EF4-FFF2-40B4-BE49-F238E27FC236}">
                  <a16:creationId xmlns:a16="http://schemas.microsoft.com/office/drawing/2014/main" id="{9650D262-D610-560D-97F1-CD473F9A7EC8}"/>
                </a:ext>
              </a:extLst>
            </p:cNvPr>
            <p:cNvSpPr/>
            <p:nvPr/>
          </p:nvSpPr>
          <p:spPr>
            <a:xfrm>
              <a:off x="3873654" y="4194622"/>
              <a:ext cx="414000" cy="41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9" name="Elipse 21">
              <a:extLst>
                <a:ext uri="{FF2B5EF4-FFF2-40B4-BE49-F238E27FC236}">
                  <a16:creationId xmlns:a16="http://schemas.microsoft.com/office/drawing/2014/main" id="{453BDFEE-A1BB-4555-D624-A42D079D9181}"/>
                </a:ext>
              </a:extLst>
            </p:cNvPr>
            <p:cNvSpPr/>
            <p:nvPr/>
          </p:nvSpPr>
          <p:spPr>
            <a:xfrm>
              <a:off x="3836053" y="4099309"/>
              <a:ext cx="162000" cy="16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0" name="Elipse 22">
              <a:extLst>
                <a:ext uri="{FF2B5EF4-FFF2-40B4-BE49-F238E27FC236}">
                  <a16:creationId xmlns:a16="http://schemas.microsoft.com/office/drawing/2014/main" id="{D12F885E-0758-CB05-38D8-B94807405DF0}"/>
                </a:ext>
              </a:extLst>
            </p:cNvPr>
            <p:cNvSpPr/>
            <p:nvPr/>
          </p:nvSpPr>
          <p:spPr>
            <a:xfrm>
              <a:off x="4254998" y="4403993"/>
              <a:ext cx="162000" cy="16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1" name="Elipse 23">
              <a:extLst>
                <a:ext uri="{FF2B5EF4-FFF2-40B4-BE49-F238E27FC236}">
                  <a16:creationId xmlns:a16="http://schemas.microsoft.com/office/drawing/2014/main" id="{F60DD07C-89DC-3206-7E28-969215598486}"/>
                </a:ext>
              </a:extLst>
            </p:cNvPr>
            <p:cNvSpPr/>
            <p:nvPr/>
          </p:nvSpPr>
          <p:spPr>
            <a:xfrm>
              <a:off x="4111896" y="4583674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2" name="Elipse 24">
              <a:extLst>
                <a:ext uri="{FF2B5EF4-FFF2-40B4-BE49-F238E27FC236}">
                  <a16:creationId xmlns:a16="http://schemas.microsoft.com/office/drawing/2014/main" id="{4DA80E34-BD51-5278-E32C-E6D608345D79}"/>
                </a:ext>
              </a:extLst>
            </p:cNvPr>
            <p:cNvSpPr/>
            <p:nvPr/>
          </p:nvSpPr>
          <p:spPr>
            <a:xfrm>
              <a:off x="3999628" y="414079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3" name="Elipse 25">
              <a:extLst>
                <a:ext uri="{FF2B5EF4-FFF2-40B4-BE49-F238E27FC236}">
                  <a16:creationId xmlns:a16="http://schemas.microsoft.com/office/drawing/2014/main" id="{66B3309D-DADF-83C1-3498-DF3F78CD96E0}"/>
                </a:ext>
              </a:extLst>
            </p:cNvPr>
            <p:cNvSpPr/>
            <p:nvPr/>
          </p:nvSpPr>
          <p:spPr>
            <a:xfrm>
              <a:off x="3903378" y="3878666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4" name="Elipse 26">
              <a:extLst>
                <a:ext uri="{FF2B5EF4-FFF2-40B4-BE49-F238E27FC236}">
                  <a16:creationId xmlns:a16="http://schemas.microsoft.com/office/drawing/2014/main" id="{593FCF5C-1C80-8E9C-1C13-D69459A14E26}"/>
                </a:ext>
              </a:extLst>
            </p:cNvPr>
            <p:cNvSpPr/>
            <p:nvPr/>
          </p:nvSpPr>
          <p:spPr>
            <a:xfrm>
              <a:off x="3860611" y="4031208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5" name="Elipse 27">
              <a:extLst>
                <a:ext uri="{FF2B5EF4-FFF2-40B4-BE49-F238E27FC236}">
                  <a16:creationId xmlns:a16="http://schemas.microsoft.com/office/drawing/2014/main" id="{88449F31-DF43-4047-5FD1-AAD0D5D7C490}"/>
                </a:ext>
              </a:extLst>
            </p:cNvPr>
            <p:cNvSpPr/>
            <p:nvPr/>
          </p:nvSpPr>
          <p:spPr>
            <a:xfrm>
              <a:off x="4565128" y="4655046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6" name="Elipse 28">
              <a:extLst>
                <a:ext uri="{FF2B5EF4-FFF2-40B4-BE49-F238E27FC236}">
                  <a16:creationId xmlns:a16="http://schemas.microsoft.com/office/drawing/2014/main" id="{50718D8E-63A3-7292-8DAE-3FFD998A37A2}"/>
                </a:ext>
              </a:extLst>
            </p:cNvPr>
            <p:cNvSpPr/>
            <p:nvPr/>
          </p:nvSpPr>
          <p:spPr>
            <a:xfrm>
              <a:off x="3566248" y="4351592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7" name="Elipse 29">
              <a:extLst>
                <a:ext uri="{FF2B5EF4-FFF2-40B4-BE49-F238E27FC236}">
                  <a16:creationId xmlns:a16="http://schemas.microsoft.com/office/drawing/2014/main" id="{782187D8-842B-B1FC-83C4-3526034C504D}"/>
                </a:ext>
              </a:extLst>
            </p:cNvPr>
            <p:cNvSpPr/>
            <p:nvPr/>
          </p:nvSpPr>
          <p:spPr>
            <a:xfrm>
              <a:off x="3549026" y="41932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8" name="Elipse 30">
              <a:extLst>
                <a:ext uri="{FF2B5EF4-FFF2-40B4-BE49-F238E27FC236}">
                  <a16:creationId xmlns:a16="http://schemas.microsoft.com/office/drawing/2014/main" id="{370D7640-B991-92B0-8DAC-4B8D9F2EB6F2}"/>
                </a:ext>
              </a:extLst>
            </p:cNvPr>
            <p:cNvSpPr/>
            <p:nvPr/>
          </p:nvSpPr>
          <p:spPr>
            <a:xfrm>
              <a:off x="3484674" y="41644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9" name="Elipse 31">
              <a:extLst>
                <a:ext uri="{FF2B5EF4-FFF2-40B4-BE49-F238E27FC236}">
                  <a16:creationId xmlns:a16="http://schemas.microsoft.com/office/drawing/2014/main" id="{3688792C-587F-68C6-F0F1-FFF6A8EDB00F}"/>
                </a:ext>
              </a:extLst>
            </p:cNvPr>
            <p:cNvSpPr/>
            <p:nvPr/>
          </p:nvSpPr>
          <p:spPr>
            <a:xfrm>
              <a:off x="3827632" y="4250783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0" name="Elipse 32">
              <a:extLst>
                <a:ext uri="{FF2B5EF4-FFF2-40B4-BE49-F238E27FC236}">
                  <a16:creationId xmlns:a16="http://schemas.microsoft.com/office/drawing/2014/main" id="{39F339C1-E6E2-4626-66BB-C8BB8B67B8E6}"/>
                </a:ext>
              </a:extLst>
            </p:cNvPr>
            <p:cNvSpPr/>
            <p:nvPr/>
          </p:nvSpPr>
          <p:spPr>
            <a:xfrm>
              <a:off x="4518565" y="453865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1" name="Elipse 33">
              <a:extLst>
                <a:ext uri="{FF2B5EF4-FFF2-40B4-BE49-F238E27FC236}">
                  <a16:creationId xmlns:a16="http://schemas.microsoft.com/office/drawing/2014/main" id="{1BCD191E-A3E3-80D9-502A-0AF85F654B5A}"/>
                </a:ext>
              </a:extLst>
            </p:cNvPr>
            <p:cNvSpPr/>
            <p:nvPr/>
          </p:nvSpPr>
          <p:spPr>
            <a:xfrm>
              <a:off x="5100762" y="481346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2" name="Elipse 34">
              <a:extLst>
                <a:ext uri="{FF2B5EF4-FFF2-40B4-BE49-F238E27FC236}">
                  <a16:creationId xmlns:a16="http://schemas.microsoft.com/office/drawing/2014/main" id="{1B9FEDB0-38BE-451F-3809-42BE4E1F69B2}"/>
                </a:ext>
              </a:extLst>
            </p:cNvPr>
            <p:cNvSpPr/>
            <p:nvPr/>
          </p:nvSpPr>
          <p:spPr>
            <a:xfrm>
              <a:off x="3458026" y="427102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3" name="Elipse 35">
              <a:extLst>
                <a:ext uri="{FF2B5EF4-FFF2-40B4-BE49-F238E27FC236}">
                  <a16:creationId xmlns:a16="http://schemas.microsoft.com/office/drawing/2014/main" id="{C4F02A59-29C5-6631-3874-0B3255E71E31}"/>
                </a:ext>
              </a:extLst>
            </p:cNvPr>
            <p:cNvSpPr/>
            <p:nvPr/>
          </p:nvSpPr>
          <p:spPr>
            <a:xfrm>
              <a:off x="3452119" y="423328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4" name="Elipse 36">
              <a:extLst>
                <a:ext uri="{FF2B5EF4-FFF2-40B4-BE49-F238E27FC236}">
                  <a16:creationId xmlns:a16="http://schemas.microsoft.com/office/drawing/2014/main" id="{DC392A4F-E969-21C7-E753-C4224CE616CC}"/>
                </a:ext>
              </a:extLst>
            </p:cNvPr>
            <p:cNvSpPr/>
            <p:nvPr/>
          </p:nvSpPr>
          <p:spPr>
            <a:xfrm>
              <a:off x="3447442" y="419984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5" name="Elipse 37">
              <a:extLst>
                <a:ext uri="{FF2B5EF4-FFF2-40B4-BE49-F238E27FC236}">
                  <a16:creationId xmlns:a16="http://schemas.microsoft.com/office/drawing/2014/main" id="{9E05C899-44B9-D992-FEC2-BC7B8F96A0E7}"/>
                </a:ext>
              </a:extLst>
            </p:cNvPr>
            <p:cNvSpPr/>
            <p:nvPr/>
          </p:nvSpPr>
          <p:spPr>
            <a:xfrm>
              <a:off x="3434119" y="424682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6" name="Elipse 38">
              <a:extLst>
                <a:ext uri="{FF2B5EF4-FFF2-40B4-BE49-F238E27FC236}">
                  <a16:creationId xmlns:a16="http://schemas.microsoft.com/office/drawing/2014/main" id="{9BEDAD49-2B43-A97F-D243-2ACD91937646}"/>
                </a:ext>
              </a:extLst>
            </p:cNvPr>
            <p:cNvSpPr/>
            <p:nvPr/>
          </p:nvSpPr>
          <p:spPr>
            <a:xfrm>
              <a:off x="3638153" y="4060880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7" name="Elipse 39">
              <a:extLst>
                <a:ext uri="{FF2B5EF4-FFF2-40B4-BE49-F238E27FC236}">
                  <a16:creationId xmlns:a16="http://schemas.microsoft.com/office/drawing/2014/main" id="{AC2BBC1E-48A7-17D1-458C-5883DE2C7C59}"/>
                </a:ext>
              </a:extLst>
            </p:cNvPr>
            <p:cNvSpPr/>
            <p:nvPr/>
          </p:nvSpPr>
          <p:spPr>
            <a:xfrm>
              <a:off x="3831009" y="4065372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8" name="Elipse 40">
              <a:extLst>
                <a:ext uri="{FF2B5EF4-FFF2-40B4-BE49-F238E27FC236}">
                  <a16:creationId xmlns:a16="http://schemas.microsoft.com/office/drawing/2014/main" id="{DD326637-77FE-7AB4-F91C-8616AF728364}"/>
                </a:ext>
              </a:extLst>
            </p:cNvPr>
            <p:cNvSpPr/>
            <p:nvPr/>
          </p:nvSpPr>
          <p:spPr>
            <a:xfrm>
              <a:off x="3975272" y="408050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9" name="Elipse 41">
              <a:extLst>
                <a:ext uri="{FF2B5EF4-FFF2-40B4-BE49-F238E27FC236}">
                  <a16:creationId xmlns:a16="http://schemas.microsoft.com/office/drawing/2014/main" id="{4E6AC522-1056-2B92-C196-9349763A709D}"/>
                </a:ext>
              </a:extLst>
            </p:cNvPr>
            <p:cNvSpPr/>
            <p:nvPr/>
          </p:nvSpPr>
          <p:spPr>
            <a:xfrm>
              <a:off x="4013864" y="408966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0" name="Elipse 42">
              <a:extLst>
                <a:ext uri="{FF2B5EF4-FFF2-40B4-BE49-F238E27FC236}">
                  <a16:creationId xmlns:a16="http://schemas.microsoft.com/office/drawing/2014/main" id="{E89D16DF-EC00-B85E-ABC0-4F89A57CEBB6}"/>
                </a:ext>
              </a:extLst>
            </p:cNvPr>
            <p:cNvSpPr/>
            <p:nvPr/>
          </p:nvSpPr>
          <p:spPr>
            <a:xfrm>
              <a:off x="4547128" y="439793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1" name="Elipse 43">
              <a:extLst>
                <a:ext uri="{FF2B5EF4-FFF2-40B4-BE49-F238E27FC236}">
                  <a16:creationId xmlns:a16="http://schemas.microsoft.com/office/drawing/2014/main" id="{ED9FA467-CA02-9DF3-4833-C1147EA86635}"/>
                </a:ext>
              </a:extLst>
            </p:cNvPr>
            <p:cNvSpPr/>
            <p:nvPr/>
          </p:nvSpPr>
          <p:spPr>
            <a:xfrm>
              <a:off x="4400560" y="439654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2" name="Elipse 44">
              <a:extLst>
                <a:ext uri="{FF2B5EF4-FFF2-40B4-BE49-F238E27FC236}">
                  <a16:creationId xmlns:a16="http://schemas.microsoft.com/office/drawing/2014/main" id="{9E8DD391-5924-ACD9-DFC1-FE0541FDCCF2}"/>
                </a:ext>
              </a:extLst>
            </p:cNvPr>
            <p:cNvSpPr/>
            <p:nvPr/>
          </p:nvSpPr>
          <p:spPr>
            <a:xfrm>
              <a:off x="4571794" y="4728874"/>
              <a:ext cx="234000" cy="23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3" name="Elipse 45">
              <a:extLst>
                <a:ext uri="{FF2B5EF4-FFF2-40B4-BE49-F238E27FC236}">
                  <a16:creationId xmlns:a16="http://schemas.microsoft.com/office/drawing/2014/main" id="{C8B7D135-0739-1757-42BE-1BF3CDC7FD8A}"/>
                </a:ext>
              </a:extLst>
            </p:cNvPr>
            <p:cNvSpPr/>
            <p:nvPr/>
          </p:nvSpPr>
          <p:spPr>
            <a:xfrm>
              <a:off x="3644856" y="4101598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4" name="Elipse 7">
              <a:extLst>
                <a:ext uri="{FF2B5EF4-FFF2-40B4-BE49-F238E27FC236}">
                  <a16:creationId xmlns:a16="http://schemas.microsoft.com/office/drawing/2014/main" id="{812387FA-939B-F2B6-8FFF-AA7B8C2AD945}"/>
                </a:ext>
              </a:extLst>
            </p:cNvPr>
            <p:cNvSpPr/>
            <p:nvPr/>
          </p:nvSpPr>
          <p:spPr>
            <a:xfrm>
              <a:off x="2802552" y="3825371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5" name="Elipse 8">
              <a:extLst>
                <a:ext uri="{FF2B5EF4-FFF2-40B4-BE49-F238E27FC236}">
                  <a16:creationId xmlns:a16="http://schemas.microsoft.com/office/drawing/2014/main" id="{91BE64ED-C590-8EF5-E294-A2276F065993}"/>
                </a:ext>
              </a:extLst>
            </p:cNvPr>
            <p:cNvSpPr/>
            <p:nvPr/>
          </p:nvSpPr>
          <p:spPr>
            <a:xfrm>
              <a:off x="3860025" y="4310387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6" name="Elipse 9">
              <a:extLst>
                <a:ext uri="{FF2B5EF4-FFF2-40B4-BE49-F238E27FC236}">
                  <a16:creationId xmlns:a16="http://schemas.microsoft.com/office/drawing/2014/main" id="{07673CE8-127B-6C4A-CDF9-26C994922346}"/>
                </a:ext>
              </a:extLst>
            </p:cNvPr>
            <p:cNvSpPr/>
            <p:nvPr/>
          </p:nvSpPr>
          <p:spPr>
            <a:xfrm>
              <a:off x="3627126" y="4244149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7" name="Elipse 10">
              <a:extLst>
                <a:ext uri="{FF2B5EF4-FFF2-40B4-BE49-F238E27FC236}">
                  <a16:creationId xmlns:a16="http://schemas.microsoft.com/office/drawing/2014/main" id="{C3876335-2DF7-160B-D7CD-54C13DAF4369}"/>
                </a:ext>
              </a:extLst>
            </p:cNvPr>
            <p:cNvSpPr/>
            <p:nvPr/>
          </p:nvSpPr>
          <p:spPr>
            <a:xfrm>
              <a:off x="4293014" y="3929939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8" name="Elipse 11">
              <a:extLst>
                <a:ext uri="{FF2B5EF4-FFF2-40B4-BE49-F238E27FC236}">
                  <a16:creationId xmlns:a16="http://schemas.microsoft.com/office/drawing/2014/main" id="{96FE0641-AD06-AF50-C1A5-6FCA25BEB118}"/>
                </a:ext>
              </a:extLst>
            </p:cNvPr>
            <p:cNvSpPr/>
            <p:nvPr/>
          </p:nvSpPr>
          <p:spPr>
            <a:xfrm>
              <a:off x="3258766" y="4088054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9" name="Elipse 12">
              <a:extLst>
                <a:ext uri="{FF2B5EF4-FFF2-40B4-BE49-F238E27FC236}">
                  <a16:creationId xmlns:a16="http://schemas.microsoft.com/office/drawing/2014/main" id="{F34BED49-6742-1A71-93D6-47B1095D6A61}"/>
                </a:ext>
              </a:extLst>
            </p:cNvPr>
            <p:cNvSpPr/>
            <p:nvPr/>
          </p:nvSpPr>
          <p:spPr>
            <a:xfrm>
              <a:off x="3425219" y="3972842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60" name="Elipse 13">
              <a:extLst>
                <a:ext uri="{FF2B5EF4-FFF2-40B4-BE49-F238E27FC236}">
                  <a16:creationId xmlns:a16="http://schemas.microsoft.com/office/drawing/2014/main" id="{97C704A1-A61D-531F-527C-4D94C2A3339B}"/>
                </a:ext>
              </a:extLst>
            </p:cNvPr>
            <p:cNvSpPr/>
            <p:nvPr/>
          </p:nvSpPr>
          <p:spPr>
            <a:xfrm>
              <a:off x="3220471" y="3931685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5" name="Grupo 340">
            <a:extLst>
              <a:ext uri="{FF2B5EF4-FFF2-40B4-BE49-F238E27FC236}">
                <a16:creationId xmlns:a16="http://schemas.microsoft.com/office/drawing/2014/main" id="{A8DAEB48-1BF4-E495-4A31-EE45FFA76A8D}"/>
              </a:ext>
            </a:extLst>
          </p:cNvPr>
          <p:cNvGrpSpPr/>
          <p:nvPr/>
        </p:nvGrpSpPr>
        <p:grpSpPr>
          <a:xfrm>
            <a:off x="8590646" y="4527647"/>
            <a:ext cx="6797249" cy="2693789"/>
            <a:chOff x="1303190" y="3561951"/>
            <a:chExt cx="3772022" cy="1583485"/>
          </a:xfrm>
          <a:solidFill>
            <a:srgbClr val="50B1BD"/>
          </a:solidFill>
        </p:grpSpPr>
        <p:grpSp>
          <p:nvGrpSpPr>
            <p:cNvPr id="6" name="Grupo 122">
              <a:extLst>
                <a:ext uri="{FF2B5EF4-FFF2-40B4-BE49-F238E27FC236}">
                  <a16:creationId xmlns:a16="http://schemas.microsoft.com/office/drawing/2014/main" id="{CADB943F-8BBD-13FA-1AB4-A169A348EF4C}"/>
                </a:ext>
              </a:extLst>
            </p:cNvPr>
            <p:cNvGrpSpPr/>
            <p:nvPr/>
          </p:nvGrpSpPr>
          <p:grpSpPr>
            <a:xfrm>
              <a:off x="1303190" y="3561951"/>
              <a:ext cx="3772022" cy="1583485"/>
              <a:chOff x="7386152" y="2623612"/>
              <a:chExt cx="3772022" cy="1583485"/>
            </a:xfrm>
            <a:grpFill/>
          </p:grpSpPr>
          <p:sp>
            <p:nvSpPr>
              <p:cNvPr id="11" name="Elipse 123">
                <a:extLst>
                  <a:ext uri="{FF2B5EF4-FFF2-40B4-BE49-F238E27FC236}">
                    <a16:creationId xmlns:a16="http://schemas.microsoft.com/office/drawing/2014/main" id="{BFA2DC78-3D43-CD2F-4875-ECA77CB82FAE}"/>
                  </a:ext>
                </a:extLst>
              </p:cNvPr>
              <p:cNvSpPr/>
              <p:nvPr/>
            </p:nvSpPr>
            <p:spPr>
              <a:xfrm>
                <a:off x="7386152" y="3015709"/>
                <a:ext cx="279400" cy="280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2" name="Elipse 124">
                <a:extLst>
                  <a:ext uri="{FF2B5EF4-FFF2-40B4-BE49-F238E27FC236}">
                    <a16:creationId xmlns:a16="http://schemas.microsoft.com/office/drawing/2014/main" id="{03A3D51A-5FAC-2565-3391-41521FF4D872}"/>
                  </a:ext>
                </a:extLst>
              </p:cNvPr>
              <p:cNvSpPr/>
              <p:nvPr/>
            </p:nvSpPr>
            <p:spPr>
              <a:xfrm>
                <a:off x="10339726" y="2934948"/>
                <a:ext cx="518400" cy="517525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3" name="Elipse 125">
                <a:extLst>
                  <a:ext uri="{FF2B5EF4-FFF2-40B4-BE49-F238E27FC236}">
                    <a16:creationId xmlns:a16="http://schemas.microsoft.com/office/drawing/2014/main" id="{33121511-4AC0-B151-1ED5-DBBD3832B0E8}"/>
                  </a:ext>
                </a:extLst>
              </p:cNvPr>
              <p:cNvSpPr/>
              <p:nvPr/>
            </p:nvSpPr>
            <p:spPr>
              <a:xfrm>
                <a:off x="10215845" y="2623612"/>
                <a:ext cx="238125" cy="2376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4" name="Elipse 126">
                <a:extLst>
                  <a:ext uri="{FF2B5EF4-FFF2-40B4-BE49-F238E27FC236}">
                    <a16:creationId xmlns:a16="http://schemas.microsoft.com/office/drawing/2014/main" id="{D5F40C8B-39C5-CFA8-275B-09DA8ADEAA91}"/>
                  </a:ext>
                </a:extLst>
              </p:cNvPr>
              <p:cNvSpPr/>
              <p:nvPr/>
            </p:nvSpPr>
            <p:spPr>
              <a:xfrm>
                <a:off x="7490789" y="2640766"/>
                <a:ext cx="72000" cy="72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5" name="Elipse 127">
                <a:extLst>
                  <a:ext uri="{FF2B5EF4-FFF2-40B4-BE49-F238E27FC236}">
                    <a16:creationId xmlns:a16="http://schemas.microsoft.com/office/drawing/2014/main" id="{3B47BA4C-320C-D323-8A91-653FEFD824F9}"/>
                  </a:ext>
                </a:extLst>
              </p:cNvPr>
              <p:cNvSpPr/>
              <p:nvPr/>
            </p:nvSpPr>
            <p:spPr>
              <a:xfrm>
                <a:off x="7718342" y="342795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6" name="Elipse 128">
                <a:extLst>
                  <a:ext uri="{FF2B5EF4-FFF2-40B4-BE49-F238E27FC236}">
                    <a16:creationId xmlns:a16="http://schemas.microsoft.com/office/drawing/2014/main" id="{95CF90A4-1A8C-693A-CB5F-236F999F49CD}"/>
                  </a:ext>
                </a:extLst>
              </p:cNvPr>
              <p:cNvSpPr/>
              <p:nvPr/>
            </p:nvSpPr>
            <p:spPr>
              <a:xfrm>
                <a:off x="8839909" y="3139606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7" name="Elipse 129">
                <a:extLst>
                  <a:ext uri="{FF2B5EF4-FFF2-40B4-BE49-F238E27FC236}">
                    <a16:creationId xmlns:a16="http://schemas.microsoft.com/office/drawing/2014/main" id="{C953AB1E-BC48-921B-4538-BF4FA6716425}"/>
                  </a:ext>
                </a:extLst>
              </p:cNvPr>
              <p:cNvSpPr/>
              <p:nvPr/>
            </p:nvSpPr>
            <p:spPr>
              <a:xfrm>
                <a:off x="8893888" y="3092455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8" name="Elipse 130">
                <a:extLst>
                  <a:ext uri="{FF2B5EF4-FFF2-40B4-BE49-F238E27FC236}">
                    <a16:creationId xmlns:a16="http://schemas.microsoft.com/office/drawing/2014/main" id="{F95B3BAF-C712-0D2C-09F7-6DF5F848ED47}"/>
                  </a:ext>
                </a:extLst>
              </p:cNvPr>
              <p:cNvSpPr/>
              <p:nvPr/>
            </p:nvSpPr>
            <p:spPr>
              <a:xfrm>
                <a:off x="8977756" y="2987589"/>
                <a:ext cx="126000" cy="12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9" name="Elipse 131">
                <a:extLst>
                  <a:ext uri="{FF2B5EF4-FFF2-40B4-BE49-F238E27FC236}">
                    <a16:creationId xmlns:a16="http://schemas.microsoft.com/office/drawing/2014/main" id="{E667189A-F03B-B128-9661-3087E879F723}"/>
                  </a:ext>
                </a:extLst>
              </p:cNvPr>
              <p:cNvSpPr/>
              <p:nvPr/>
            </p:nvSpPr>
            <p:spPr>
              <a:xfrm>
                <a:off x="9497268" y="2929989"/>
                <a:ext cx="115200" cy="115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0" name="Elipse 132">
                <a:extLst>
                  <a:ext uri="{FF2B5EF4-FFF2-40B4-BE49-F238E27FC236}">
                    <a16:creationId xmlns:a16="http://schemas.microsoft.com/office/drawing/2014/main" id="{43F1AE67-F8A1-3A9E-1C98-F4125716DEB1}"/>
                  </a:ext>
                </a:extLst>
              </p:cNvPr>
              <p:cNvSpPr/>
              <p:nvPr/>
            </p:nvSpPr>
            <p:spPr>
              <a:xfrm>
                <a:off x="9108716" y="2894360"/>
                <a:ext cx="133029" cy="133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1" name="Elipse 133">
                <a:extLst>
                  <a:ext uri="{FF2B5EF4-FFF2-40B4-BE49-F238E27FC236}">
                    <a16:creationId xmlns:a16="http://schemas.microsoft.com/office/drawing/2014/main" id="{B2229604-9770-3BB8-5353-12D43AD7DA0F}"/>
                  </a:ext>
                </a:extLst>
              </p:cNvPr>
              <p:cNvSpPr/>
              <p:nvPr/>
            </p:nvSpPr>
            <p:spPr>
              <a:xfrm>
                <a:off x="8922623" y="2845599"/>
                <a:ext cx="133029" cy="133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2" name="Elipse 134">
                <a:extLst>
                  <a:ext uri="{FF2B5EF4-FFF2-40B4-BE49-F238E27FC236}">
                    <a16:creationId xmlns:a16="http://schemas.microsoft.com/office/drawing/2014/main" id="{CDFBC532-FF43-5DAD-558C-F0321AE967D3}"/>
                  </a:ext>
                </a:extLst>
              </p:cNvPr>
              <p:cNvSpPr/>
              <p:nvPr/>
            </p:nvSpPr>
            <p:spPr>
              <a:xfrm>
                <a:off x="9069938" y="286417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3" name="Elipse 135">
                <a:extLst>
                  <a:ext uri="{FF2B5EF4-FFF2-40B4-BE49-F238E27FC236}">
                    <a16:creationId xmlns:a16="http://schemas.microsoft.com/office/drawing/2014/main" id="{012C0AE7-D2BE-2453-7F48-79488770DB7F}"/>
                  </a:ext>
                </a:extLst>
              </p:cNvPr>
              <p:cNvSpPr/>
              <p:nvPr/>
            </p:nvSpPr>
            <p:spPr>
              <a:xfrm>
                <a:off x="9170270" y="3056895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4" name="Elipse 136">
                <a:extLst>
                  <a:ext uri="{FF2B5EF4-FFF2-40B4-BE49-F238E27FC236}">
                    <a16:creationId xmlns:a16="http://schemas.microsoft.com/office/drawing/2014/main" id="{C0DA882E-B439-DF89-3D13-54339F5B6A00}"/>
                  </a:ext>
                </a:extLst>
              </p:cNvPr>
              <p:cNvSpPr/>
              <p:nvPr/>
            </p:nvSpPr>
            <p:spPr>
              <a:xfrm>
                <a:off x="9374103" y="315223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" name="Elipse 137">
                <a:extLst>
                  <a:ext uri="{FF2B5EF4-FFF2-40B4-BE49-F238E27FC236}">
                    <a16:creationId xmlns:a16="http://schemas.microsoft.com/office/drawing/2014/main" id="{1BA20FF1-D2ED-1A27-9966-78D010917A29}"/>
                  </a:ext>
                </a:extLst>
              </p:cNvPr>
              <p:cNvSpPr/>
              <p:nvPr/>
            </p:nvSpPr>
            <p:spPr>
              <a:xfrm>
                <a:off x="9457684" y="2897512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" name="Elipse 138">
                <a:extLst>
                  <a:ext uri="{FF2B5EF4-FFF2-40B4-BE49-F238E27FC236}">
                    <a16:creationId xmlns:a16="http://schemas.microsoft.com/office/drawing/2014/main" id="{967D35B5-1749-CEB8-D1DB-F2ADCD5AA109}"/>
                  </a:ext>
                </a:extLst>
              </p:cNvPr>
              <p:cNvSpPr/>
              <p:nvPr/>
            </p:nvSpPr>
            <p:spPr>
              <a:xfrm>
                <a:off x="9270603" y="2969589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7" name="Elipse 139">
                <a:extLst>
                  <a:ext uri="{FF2B5EF4-FFF2-40B4-BE49-F238E27FC236}">
                    <a16:creationId xmlns:a16="http://schemas.microsoft.com/office/drawing/2014/main" id="{E965AFF3-6B06-E2CA-75AC-5A3D27F746AC}"/>
                  </a:ext>
                </a:extLst>
              </p:cNvPr>
              <p:cNvSpPr/>
              <p:nvPr/>
            </p:nvSpPr>
            <p:spPr>
              <a:xfrm>
                <a:off x="9047176" y="2951217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8" name="Elipse 140">
                <a:extLst>
                  <a:ext uri="{FF2B5EF4-FFF2-40B4-BE49-F238E27FC236}">
                    <a16:creationId xmlns:a16="http://schemas.microsoft.com/office/drawing/2014/main" id="{75FC04D4-7EC4-1AAE-3024-24897988F505}"/>
                  </a:ext>
                </a:extLst>
              </p:cNvPr>
              <p:cNvSpPr/>
              <p:nvPr/>
            </p:nvSpPr>
            <p:spPr>
              <a:xfrm>
                <a:off x="9433500" y="3083906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9" name="Elipse 141">
                <a:extLst>
                  <a:ext uri="{FF2B5EF4-FFF2-40B4-BE49-F238E27FC236}">
                    <a16:creationId xmlns:a16="http://schemas.microsoft.com/office/drawing/2014/main" id="{0AA04FC6-B946-A661-1116-96E3FA4AD9AD}"/>
                  </a:ext>
                </a:extLst>
              </p:cNvPr>
              <p:cNvSpPr/>
              <p:nvPr/>
            </p:nvSpPr>
            <p:spPr>
              <a:xfrm>
                <a:off x="9344785" y="3015748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0" name="Elipse 142">
                <a:extLst>
                  <a:ext uri="{FF2B5EF4-FFF2-40B4-BE49-F238E27FC236}">
                    <a16:creationId xmlns:a16="http://schemas.microsoft.com/office/drawing/2014/main" id="{21147C71-A317-DA7A-0119-9F3E4F7C7462}"/>
                  </a:ext>
                </a:extLst>
              </p:cNvPr>
              <p:cNvSpPr/>
              <p:nvPr/>
            </p:nvSpPr>
            <p:spPr>
              <a:xfrm>
                <a:off x="9368162" y="3069506"/>
                <a:ext cx="28800" cy="28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" name="Elipse 143">
                <a:extLst>
                  <a:ext uri="{FF2B5EF4-FFF2-40B4-BE49-F238E27FC236}">
                    <a16:creationId xmlns:a16="http://schemas.microsoft.com/office/drawing/2014/main" id="{05E22138-9D94-1BC1-F26E-911AB7EA8470}"/>
                  </a:ext>
                </a:extLst>
              </p:cNvPr>
              <p:cNvSpPr/>
              <p:nvPr/>
            </p:nvSpPr>
            <p:spPr>
              <a:xfrm>
                <a:off x="9231388" y="3020567"/>
                <a:ext cx="28800" cy="28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" name="Elipse 144">
                <a:extLst>
                  <a:ext uri="{FF2B5EF4-FFF2-40B4-BE49-F238E27FC236}">
                    <a16:creationId xmlns:a16="http://schemas.microsoft.com/office/drawing/2014/main" id="{01C32705-9247-F3BF-1A76-1C404616B138}"/>
                  </a:ext>
                </a:extLst>
              </p:cNvPr>
              <p:cNvSpPr/>
              <p:nvPr/>
            </p:nvSpPr>
            <p:spPr>
              <a:xfrm>
                <a:off x="9314808" y="308750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3" name="Elipse 145">
                <a:extLst>
                  <a:ext uri="{FF2B5EF4-FFF2-40B4-BE49-F238E27FC236}">
                    <a16:creationId xmlns:a16="http://schemas.microsoft.com/office/drawing/2014/main" id="{47D9ADD4-C3B9-71B5-93AD-4B1486646EFD}"/>
                  </a:ext>
                </a:extLst>
              </p:cNvPr>
              <p:cNvSpPr/>
              <p:nvPr/>
            </p:nvSpPr>
            <p:spPr>
              <a:xfrm>
                <a:off x="9297127" y="306230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4" name="Elipse 146">
                <a:extLst>
                  <a:ext uri="{FF2B5EF4-FFF2-40B4-BE49-F238E27FC236}">
                    <a16:creationId xmlns:a16="http://schemas.microsoft.com/office/drawing/2014/main" id="{48D5A4C0-98E9-2DA4-A3CB-3B7039B86006}"/>
                  </a:ext>
                </a:extLst>
              </p:cNvPr>
              <p:cNvSpPr/>
              <p:nvPr/>
            </p:nvSpPr>
            <p:spPr>
              <a:xfrm>
                <a:off x="9179147" y="286554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5" name="Elipse 147">
                <a:extLst>
                  <a:ext uri="{FF2B5EF4-FFF2-40B4-BE49-F238E27FC236}">
                    <a16:creationId xmlns:a16="http://schemas.microsoft.com/office/drawing/2014/main" id="{E53236DC-9575-5CCF-688F-67EE2A997EE2}"/>
                  </a:ext>
                </a:extLst>
              </p:cNvPr>
              <p:cNvSpPr/>
              <p:nvPr/>
            </p:nvSpPr>
            <p:spPr>
              <a:xfrm>
                <a:off x="9407803" y="2742412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6" name="Elipse 148">
                <a:extLst>
                  <a:ext uri="{FF2B5EF4-FFF2-40B4-BE49-F238E27FC236}">
                    <a16:creationId xmlns:a16="http://schemas.microsoft.com/office/drawing/2014/main" id="{75EB7E6E-54D1-5E4F-39AC-418BEC6A41C0}"/>
                  </a:ext>
                </a:extLst>
              </p:cNvPr>
              <p:cNvSpPr/>
              <p:nvPr/>
            </p:nvSpPr>
            <p:spPr>
              <a:xfrm>
                <a:off x="9389762" y="3118069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7" name="Elipse 149">
                <a:extLst>
                  <a:ext uri="{FF2B5EF4-FFF2-40B4-BE49-F238E27FC236}">
                    <a16:creationId xmlns:a16="http://schemas.microsoft.com/office/drawing/2014/main" id="{7555968D-59ED-2BF3-D1D2-3742D857099A}"/>
                  </a:ext>
                </a:extLst>
              </p:cNvPr>
              <p:cNvSpPr/>
              <p:nvPr/>
            </p:nvSpPr>
            <p:spPr>
              <a:xfrm>
                <a:off x="9738478" y="3103695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8" name="Elipse 150">
                <a:extLst>
                  <a:ext uri="{FF2B5EF4-FFF2-40B4-BE49-F238E27FC236}">
                    <a16:creationId xmlns:a16="http://schemas.microsoft.com/office/drawing/2014/main" id="{79285B72-49F1-DE2F-28FD-23D9BE247647}"/>
                  </a:ext>
                </a:extLst>
              </p:cNvPr>
              <p:cNvSpPr/>
              <p:nvPr/>
            </p:nvSpPr>
            <p:spPr>
              <a:xfrm>
                <a:off x="9843522" y="3379914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9" name="Elipse 151">
                <a:extLst>
                  <a:ext uri="{FF2B5EF4-FFF2-40B4-BE49-F238E27FC236}">
                    <a16:creationId xmlns:a16="http://schemas.microsoft.com/office/drawing/2014/main" id="{F3253F81-B130-7152-0936-D6FA27A6060F}"/>
                  </a:ext>
                </a:extLst>
              </p:cNvPr>
              <p:cNvSpPr/>
              <p:nvPr/>
            </p:nvSpPr>
            <p:spPr>
              <a:xfrm>
                <a:off x="9389762" y="2879832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0" name="Elipse 152">
                <a:extLst>
                  <a:ext uri="{FF2B5EF4-FFF2-40B4-BE49-F238E27FC236}">
                    <a16:creationId xmlns:a16="http://schemas.microsoft.com/office/drawing/2014/main" id="{1A8E73AC-8633-483E-E480-257F4D181C74}"/>
                  </a:ext>
                </a:extLst>
              </p:cNvPr>
              <p:cNvSpPr/>
              <p:nvPr/>
            </p:nvSpPr>
            <p:spPr>
              <a:xfrm>
                <a:off x="9408329" y="2848431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1" name="Elipse 153">
                <a:extLst>
                  <a:ext uri="{FF2B5EF4-FFF2-40B4-BE49-F238E27FC236}">
                    <a16:creationId xmlns:a16="http://schemas.microsoft.com/office/drawing/2014/main" id="{DEA2BB1D-C43B-83AE-88B5-AA4D1CA07C08}"/>
                  </a:ext>
                </a:extLst>
              </p:cNvPr>
              <p:cNvSpPr/>
              <p:nvPr/>
            </p:nvSpPr>
            <p:spPr>
              <a:xfrm>
                <a:off x="9417229" y="2812590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2" name="Elipse 154">
                <a:extLst>
                  <a:ext uri="{FF2B5EF4-FFF2-40B4-BE49-F238E27FC236}">
                    <a16:creationId xmlns:a16="http://schemas.microsoft.com/office/drawing/2014/main" id="{91437E66-294C-2F8E-3F2D-D1A84194C7CB}"/>
                  </a:ext>
                </a:extLst>
              </p:cNvPr>
              <p:cNvSpPr/>
              <p:nvPr/>
            </p:nvSpPr>
            <p:spPr>
              <a:xfrm>
                <a:off x="9134793" y="3039593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3" name="Elipse 155">
                <a:extLst>
                  <a:ext uri="{FF2B5EF4-FFF2-40B4-BE49-F238E27FC236}">
                    <a16:creationId xmlns:a16="http://schemas.microsoft.com/office/drawing/2014/main" id="{DAFDD8D9-C36F-2724-6A3A-E26F0A9D5A7B}"/>
                  </a:ext>
                </a:extLst>
              </p:cNvPr>
              <p:cNvSpPr/>
              <p:nvPr/>
            </p:nvSpPr>
            <p:spPr>
              <a:xfrm>
                <a:off x="9273878" y="3051748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4" name="Elipse 156">
                <a:extLst>
                  <a:ext uri="{FF2B5EF4-FFF2-40B4-BE49-F238E27FC236}">
                    <a16:creationId xmlns:a16="http://schemas.microsoft.com/office/drawing/2014/main" id="{DD3FEDCB-D670-6C36-BAC2-2597D6804F86}"/>
                  </a:ext>
                </a:extLst>
              </p:cNvPr>
              <p:cNvSpPr/>
              <p:nvPr/>
            </p:nvSpPr>
            <p:spPr>
              <a:xfrm>
                <a:off x="10534137" y="3771900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5" name="Elipse 157">
                <a:extLst>
                  <a:ext uri="{FF2B5EF4-FFF2-40B4-BE49-F238E27FC236}">
                    <a16:creationId xmlns:a16="http://schemas.microsoft.com/office/drawing/2014/main" id="{662EE4B1-AC72-AFF9-AD0B-60833B4EC508}"/>
                  </a:ext>
                </a:extLst>
              </p:cNvPr>
              <p:cNvSpPr/>
              <p:nvPr/>
            </p:nvSpPr>
            <p:spPr>
              <a:xfrm>
                <a:off x="10625133" y="3497314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6" name="Elipse 158">
                <a:extLst>
                  <a:ext uri="{FF2B5EF4-FFF2-40B4-BE49-F238E27FC236}">
                    <a16:creationId xmlns:a16="http://schemas.microsoft.com/office/drawing/2014/main" id="{9B5D188A-53BE-D406-BB47-31AA596E9AEF}"/>
                  </a:ext>
                </a:extLst>
              </p:cNvPr>
              <p:cNvSpPr/>
              <p:nvPr/>
            </p:nvSpPr>
            <p:spPr>
              <a:xfrm>
                <a:off x="10797092" y="3412667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7" name="Elipse 159">
                <a:extLst>
                  <a:ext uri="{FF2B5EF4-FFF2-40B4-BE49-F238E27FC236}">
                    <a16:creationId xmlns:a16="http://schemas.microsoft.com/office/drawing/2014/main" id="{8FB22610-6678-DE68-6656-9862FF47F4BA}"/>
                  </a:ext>
                </a:extLst>
              </p:cNvPr>
              <p:cNvSpPr/>
              <p:nvPr/>
            </p:nvSpPr>
            <p:spPr>
              <a:xfrm>
                <a:off x="10488597" y="3582647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8" name="Elipse 160">
                <a:extLst>
                  <a:ext uri="{FF2B5EF4-FFF2-40B4-BE49-F238E27FC236}">
                    <a16:creationId xmlns:a16="http://schemas.microsoft.com/office/drawing/2014/main" id="{836F754C-5BE9-3A66-BD1F-6CA82797B673}"/>
                  </a:ext>
                </a:extLst>
              </p:cNvPr>
              <p:cNvSpPr/>
              <p:nvPr/>
            </p:nvSpPr>
            <p:spPr>
              <a:xfrm>
                <a:off x="10966094" y="3055206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9" name="Elipse 161">
                <a:extLst>
                  <a:ext uri="{FF2B5EF4-FFF2-40B4-BE49-F238E27FC236}">
                    <a16:creationId xmlns:a16="http://schemas.microsoft.com/office/drawing/2014/main" id="{FA5671D5-0A27-43AC-9206-D9D59F8C092A}"/>
                  </a:ext>
                </a:extLst>
              </p:cNvPr>
              <p:cNvSpPr/>
              <p:nvPr/>
            </p:nvSpPr>
            <p:spPr>
              <a:xfrm>
                <a:off x="10877358" y="3125269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0" name="Elipse 162">
                <a:extLst>
                  <a:ext uri="{FF2B5EF4-FFF2-40B4-BE49-F238E27FC236}">
                    <a16:creationId xmlns:a16="http://schemas.microsoft.com/office/drawing/2014/main" id="{E5A9253A-80AB-51E7-F654-A3B1A234B093}"/>
                  </a:ext>
                </a:extLst>
              </p:cNvPr>
              <p:cNvSpPr/>
              <p:nvPr/>
            </p:nvSpPr>
            <p:spPr>
              <a:xfrm>
                <a:off x="10996174" y="3149320"/>
                <a:ext cx="162000" cy="162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1" name="Elipse 163">
                <a:extLst>
                  <a:ext uri="{FF2B5EF4-FFF2-40B4-BE49-F238E27FC236}">
                    <a16:creationId xmlns:a16="http://schemas.microsoft.com/office/drawing/2014/main" id="{DDAD2C64-A6B0-F7DD-6922-909AC048982F}"/>
                  </a:ext>
                </a:extLst>
              </p:cNvPr>
              <p:cNvSpPr/>
              <p:nvPr/>
            </p:nvSpPr>
            <p:spPr>
              <a:xfrm>
                <a:off x="11031455" y="4161378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2" name="Elipse 164">
                <a:extLst>
                  <a:ext uri="{FF2B5EF4-FFF2-40B4-BE49-F238E27FC236}">
                    <a16:creationId xmlns:a16="http://schemas.microsoft.com/office/drawing/2014/main" id="{B48D206F-8A4D-3A7D-A7ED-B46892914A0F}"/>
                  </a:ext>
                </a:extLst>
              </p:cNvPr>
              <p:cNvSpPr/>
              <p:nvPr/>
            </p:nvSpPr>
            <p:spPr>
              <a:xfrm>
                <a:off x="9414567" y="3012148"/>
                <a:ext cx="54000" cy="54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7" name="Grupo 331">
              <a:extLst>
                <a:ext uri="{FF2B5EF4-FFF2-40B4-BE49-F238E27FC236}">
                  <a16:creationId xmlns:a16="http://schemas.microsoft.com/office/drawing/2014/main" id="{466D89FF-7CD5-6438-946D-63C56849E5F2}"/>
                </a:ext>
              </a:extLst>
            </p:cNvPr>
            <p:cNvGrpSpPr/>
            <p:nvPr/>
          </p:nvGrpSpPr>
          <p:grpSpPr>
            <a:xfrm>
              <a:off x="3042831" y="3624399"/>
              <a:ext cx="266900" cy="308176"/>
              <a:chOff x="3042831" y="3624399"/>
              <a:chExt cx="266900" cy="308176"/>
            </a:xfrm>
            <a:grpFill/>
          </p:grpSpPr>
          <p:sp>
            <p:nvSpPr>
              <p:cNvPr id="8" name="Elipse 3">
                <a:extLst>
                  <a:ext uri="{FF2B5EF4-FFF2-40B4-BE49-F238E27FC236}">
                    <a16:creationId xmlns:a16="http://schemas.microsoft.com/office/drawing/2014/main" id="{30CD5421-5320-00BA-549B-22AF562B7B1C}"/>
                  </a:ext>
                </a:extLst>
              </p:cNvPr>
              <p:cNvSpPr/>
              <p:nvPr/>
            </p:nvSpPr>
            <p:spPr>
              <a:xfrm>
                <a:off x="3201731" y="3824575"/>
                <a:ext cx="108000" cy="1080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9" name="Elipse 4">
                <a:extLst>
                  <a:ext uri="{FF2B5EF4-FFF2-40B4-BE49-F238E27FC236}">
                    <a16:creationId xmlns:a16="http://schemas.microsoft.com/office/drawing/2014/main" id="{79429409-F38A-F0B5-6EA1-031090F4C26C}"/>
                  </a:ext>
                </a:extLst>
              </p:cNvPr>
              <p:cNvSpPr/>
              <p:nvPr/>
            </p:nvSpPr>
            <p:spPr>
              <a:xfrm>
                <a:off x="3123243" y="3629762"/>
                <a:ext cx="46800" cy="468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0" name="Elipse 5">
                <a:extLst>
                  <a:ext uri="{FF2B5EF4-FFF2-40B4-BE49-F238E27FC236}">
                    <a16:creationId xmlns:a16="http://schemas.microsoft.com/office/drawing/2014/main" id="{A4EDCC57-9A5F-36D4-A89C-423AB43DE224}"/>
                  </a:ext>
                </a:extLst>
              </p:cNvPr>
              <p:cNvSpPr/>
              <p:nvPr/>
            </p:nvSpPr>
            <p:spPr>
              <a:xfrm>
                <a:off x="3042831" y="3624399"/>
                <a:ext cx="28800" cy="288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</p:grpSp>
      <p:grpSp>
        <p:nvGrpSpPr>
          <p:cNvPr id="165" name="Grupo 564">
            <a:extLst>
              <a:ext uri="{FF2B5EF4-FFF2-40B4-BE49-F238E27FC236}">
                <a16:creationId xmlns:a16="http://schemas.microsoft.com/office/drawing/2014/main" id="{75E74504-28DE-94A0-A319-D871FE377195}"/>
              </a:ext>
            </a:extLst>
          </p:cNvPr>
          <p:cNvGrpSpPr/>
          <p:nvPr/>
        </p:nvGrpSpPr>
        <p:grpSpPr>
          <a:xfrm>
            <a:off x="8500000" y="4654292"/>
            <a:ext cx="6676556" cy="3044472"/>
            <a:chOff x="6945730" y="2614670"/>
            <a:chExt cx="3715977" cy="1795864"/>
          </a:xfrm>
          <a:solidFill>
            <a:srgbClr val="B5C56E"/>
          </a:solidFill>
        </p:grpSpPr>
        <p:sp>
          <p:nvSpPr>
            <p:cNvPr id="279" name="Elipse 619">
              <a:extLst>
                <a:ext uri="{FF2B5EF4-FFF2-40B4-BE49-F238E27FC236}">
                  <a16:creationId xmlns:a16="http://schemas.microsoft.com/office/drawing/2014/main" id="{E4249CB6-AB19-8F19-B6AD-6612FD5E7962}"/>
                </a:ext>
              </a:extLst>
            </p:cNvPr>
            <p:cNvSpPr/>
            <p:nvPr/>
          </p:nvSpPr>
          <p:spPr>
            <a:xfrm>
              <a:off x="6945730" y="2968342"/>
              <a:ext cx="336550" cy="3384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0" name="Elipse 620">
              <a:extLst>
                <a:ext uri="{FF2B5EF4-FFF2-40B4-BE49-F238E27FC236}">
                  <a16:creationId xmlns:a16="http://schemas.microsoft.com/office/drawing/2014/main" id="{C8ABC007-09FB-AEDC-08E4-20E679F92CFD}"/>
                </a:ext>
              </a:extLst>
            </p:cNvPr>
            <p:cNvSpPr/>
            <p:nvPr/>
          </p:nvSpPr>
          <p:spPr>
            <a:xfrm>
              <a:off x="7765732" y="3815409"/>
              <a:ext cx="244800" cy="244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1" name="Elipse 621">
              <a:extLst>
                <a:ext uri="{FF2B5EF4-FFF2-40B4-BE49-F238E27FC236}">
                  <a16:creationId xmlns:a16="http://schemas.microsoft.com/office/drawing/2014/main" id="{20B43896-FBB0-6080-182E-DA37F389F874}"/>
                </a:ext>
              </a:extLst>
            </p:cNvPr>
            <p:cNvSpPr/>
            <p:nvPr/>
          </p:nvSpPr>
          <p:spPr>
            <a:xfrm>
              <a:off x="7000973" y="3335317"/>
              <a:ext cx="198000" cy="19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2" name="Elipse 622">
              <a:extLst>
                <a:ext uri="{FF2B5EF4-FFF2-40B4-BE49-F238E27FC236}">
                  <a16:creationId xmlns:a16="http://schemas.microsoft.com/office/drawing/2014/main" id="{4F21478B-5827-1A69-9922-38F96AC3815D}"/>
                </a:ext>
              </a:extLst>
            </p:cNvPr>
            <p:cNvSpPr/>
            <p:nvPr/>
          </p:nvSpPr>
          <p:spPr>
            <a:xfrm>
              <a:off x="7580001" y="4266534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3" name="Elipse 623">
              <a:extLst>
                <a:ext uri="{FF2B5EF4-FFF2-40B4-BE49-F238E27FC236}">
                  <a16:creationId xmlns:a16="http://schemas.microsoft.com/office/drawing/2014/main" id="{CF9F5E73-E862-6051-48E3-50E2AA7F9897}"/>
                </a:ext>
              </a:extLst>
            </p:cNvPr>
            <p:cNvSpPr/>
            <p:nvPr/>
          </p:nvSpPr>
          <p:spPr>
            <a:xfrm>
              <a:off x="7773182" y="4269256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4" name="Elipse 624">
              <a:extLst>
                <a:ext uri="{FF2B5EF4-FFF2-40B4-BE49-F238E27FC236}">
                  <a16:creationId xmlns:a16="http://schemas.microsoft.com/office/drawing/2014/main" id="{7D605C2E-0698-F162-EA11-5E6B830601D2}"/>
                </a:ext>
              </a:extLst>
            </p:cNvPr>
            <p:cNvSpPr/>
            <p:nvPr/>
          </p:nvSpPr>
          <p:spPr>
            <a:xfrm>
              <a:off x="7448975" y="3646255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5" name="Elipse 625">
              <a:extLst>
                <a:ext uri="{FF2B5EF4-FFF2-40B4-BE49-F238E27FC236}">
                  <a16:creationId xmlns:a16="http://schemas.microsoft.com/office/drawing/2014/main" id="{EB121ECD-90A8-6335-0A10-FF76C8BFBA06}"/>
                </a:ext>
              </a:extLst>
            </p:cNvPr>
            <p:cNvSpPr/>
            <p:nvPr/>
          </p:nvSpPr>
          <p:spPr>
            <a:xfrm>
              <a:off x="7693403" y="3592268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6" name="Elipse 626">
              <a:extLst>
                <a:ext uri="{FF2B5EF4-FFF2-40B4-BE49-F238E27FC236}">
                  <a16:creationId xmlns:a16="http://schemas.microsoft.com/office/drawing/2014/main" id="{7350BC3E-2C94-E49E-4BA7-76FBB0AD4F39}"/>
                </a:ext>
              </a:extLst>
            </p:cNvPr>
            <p:cNvSpPr/>
            <p:nvPr/>
          </p:nvSpPr>
          <p:spPr>
            <a:xfrm>
              <a:off x="7362218" y="3617018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7" name="Elipse 627">
              <a:extLst>
                <a:ext uri="{FF2B5EF4-FFF2-40B4-BE49-F238E27FC236}">
                  <a16:creationId xmlns:a16="http://schemas.microsoft.com/office/drawing/2014/main" id="{3FD5F82B-33E1-58B5-58B5-7751C9201E87}"/>
                </a:ext>
              </a:extLst>
            </p:cNvPr>
            <p:cNvSpPr/>
            <p:nvPr/>
          </p:nvSpPr>
          <p:spPr>
            <a:xfrm>
              <a:off x="9825098" y="2614670"/>
              <a:ext cx="217319" cy="217318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8" name="Elipse 628">
              <a:extLst>
                <a:ext uri="{FF2B5EF4-FFF2-40B4-BE49-F238E27FC236}">
                  <a16:creationId xmlns:a16="http://schemas.microsoft.com/office/drawing/2014/main" id="{6950C71A-A8FC-F2FD-B7B9-83BF227964C2}"/>
                </a:ext>
              </a:extLst>
            </p:cNvPr>
            <p:cNvSpPr/>
            <p:nvPr/>
          </p:nvSpPr>
          <p:spPr>
            <a:xfrm>
              <a:off x="9176770" y="3305523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9" name="Elipse 629">
              <a:extLst>
                <a:ext uri="{FF2B5EF4-FFF2-40B4-BE49-F238E27FC236}">
                  <a16:creationId xmlns:a16="http://schemas.microsoft.com/office/drawing/2014/main" id="{43A44E34-FAFF-F0EF-40D9-E1E149EDE3FF}"/>
                </a:ext>
              </a:extLst>
            </p:cNvPr>
            <p:cNvSpPr/>
            <p:nvPr/>
          </p:nvSpPr>
          <p:spPr>
            <a:xfrm>
              <a:off x="9256366" y="3169710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0" name="Elipse 630">
              <a:extLst>
                <a:ext uri="{FF2B5EF4-FFF2-40B4-BE49-F238E27FC236}">
                  <a16:creationId xmlns:a16="http://schemas.microsoft.com/office/drawing/2014/main" id="{AEEEDBCC-9009-C699-360B-F84BF7C0415F}"/>
                </a:ext>
              </a:extLst>
            </p:cNvPr>
            <p:cNvSpPr/>
            <p:nvPr/>
          </p:nvSpPr>
          <p:spPr>
            <a:xfrm>
              <a:off x="8941081" y="3005505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1" name="Elipse 631">
              <a:extLst>
                <a:ext uri="{FF2B5EF4-FFF2-40B4-BE49-F238E27FC236}">
                  <a16:creationId xmlns:a16="http://schemas.microsoft.com/office/drawing/2014/main" id="{C55FB747-49F6-3932-BA2B-9A7F2FCCD2DF}"/>
                </a:ext>
              </a:extLst>
            </p:cNvPr>
            <p:cNvSpPr/>
            <p:nvPr/>
          </p:nvSpPr>
          <p:spPr>
            <a:xfrm>
              <a:off x="10157898" y="3604025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2" name="Elipse 632">
              <a:extLst>
                <a:ext uri="{FF2B5EF4-FFF2-40B4-BE49-F238E27FC236}">
                  <a16:creationId xmlns:a16="http://schemas.microsoft.com/office/drawing/2014/main" id="{CEEF0623-F6AB-5F5A-1E2A-A5A42529D115}"/>
                </a:ext>
              </a:extLst>
            </p:cNvPr>
            <p:cNvSpPr/>
            <p:nvPr/>
          </p:nvSpPr>
          <p:spPr>
            <a:xfrm>
              <a:off x="9269739" y="3069897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3" name="Elipse 633">
              <a:extLst>
                <a:ext uri="{FF2B5EF4-FFF2-40B4-BE49-F238E27FC236}">
                  <a16:creationId xmlns:a16="http://schemas.microsoft.com/office/drawing/2014/main" id="{6E6B1577-D8F8-3AED-C2E0-5A696166DC50}"/>
                </a:ext>
              </a:extLst>
            </p:cNvPr>
            <p:cNvSpPr/>
            <p:nvPr/>
          </p:nvSpPr>
          <p:spPr>
            <a:xfrm>
              <a:off x="8930832" y="3165012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4" name="Elipse 634">
              <a:extLst>
                <a:ext uri="{FF2B5EF4-FFF2-40B4-BE49-F238E27FC236}">
                  <a16:creationId xmlns:a16="http://schemas.microsoft.com/office/drawing/2014/main" id="{AD6074B6-6A67-E48D-D48E-ECF19FFF7776}"/>
                </a:ext>
              </a:extLst>
            </p:cNvPr>
            <p:cNvSpPr/>
            <p:nvPr/>
          </p:nvSpPr>
          <p:spPr>
            <a:xfrm>
              <a:off x="8756314" y="2784318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5" name="Elipse 635">
              <a:extLst>
                <a:ext uri="{FF2B5EF4-FFF2-40B4-BE49-F238E27FC236}">
                  <a16:creationId xmlns:a16="http://schemas.microsoft.com/office/drawing/2014/main" id="{4151EECF-3FC8-89C9-0CAA-37D81D510183}"/>
                </a:ext>
              </a:extLst>
            </p:cNvPr>
            <p:cNvSpPr/>
            <p:nvPr/>
          </p:nvSpPr>
          <p:spPr>
            <a:xfrm>
              <a:off x="8807768" y="2638776"/>
              <a:ext cx="64800" cy="64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6" name="Elipse 636">
              <a:extLst>
                <a:ext uri="{FF2B5EF4-FFF2-40B4-BE49-F238E27FC236}">
                  <a16:creationId xmlns:a16="http://schemas.microsoft.com/office/drawing/2014/main" id="{63EB447B-C57B-BD4D-50CD-835667411B85}"/>
                </a:ext>
              </a:extLst>
            </p:cNvPr>
            <p:cNvSpPr/>
            <p:nvPr/>
          </p:nvSpPr>
          <p:spPr>
            <a:xfrm>
              <a:off x="10439024" y="3147213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7" name="Elipse 637">
              <a:extLst>
                <a:ext uri="{FF2B5EF4-FFF2-40B4-BE49-F238E27FC236}">
                  <a16:creationId xmlns:a16="http://schemas.microsoft.com/office/drawing/2014/main" id="{25ABAF47-7E5A-7EFD-F50A-119549E17BE2}"/>
                </a:ext>
              </a:extLst>
            </p:cNvPr>
            <p:cNvSpPr/>
            <p:nvPr/>
          </p:nvSpPr>
          <p:spPr>
            <a:xfrm>
              <a:off x="9793167" y="3659789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8" name="Elipse 638">
              <a:extLst>
                <a:ext uri="{FF2B5EF4-FFF2-40B4-BE49-F238E27FC236}">
                  <a16:creationId xmlns:a16="http://schemas.microsoft.com/office/drawing/2014/main" id="{86EB1CCC-5D45-13C1-500E-4B8702497C39}"/>
                </a:ext>
              </a:extLst>
            </p:cNvPr>
            <p:cNvSpPr/>
            <p:nvPr/>
          </p:nvSpPr>
          <p:spPr>
            <a:xfrm>
              <a:off x="10571707" y="4135483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6" name="Grupo 565">
            <a:extLst>
              <a:ext uri="{FF2B5EF4-FFF2-40B4-BE49-F238E27FC236}">
                <a16:creationId xmlns:a16="http://schemas.microsoft.com/office/drawing/2014/main" id="{C15F8BAE-2697-AD71-F2B4-5EFE686EA92D}"/>
              </a:ext>
            </a:extLst>
          </p:cNvPr>
          <p:cNvGrpSpPr/>
          <p:nvPr/>
        </p:nvGrpSpPr>
        <p:grpSpPr>
          <a:xfrm>
            <a:off x="9011105" y="4884115"/>
            <a:ext cx="6510599" cy="2572184"/>
            <a:chOff x="7459186" y="2363149"/>
            <a:chExt cx="3617681" cy="1505787"/>
          </a:xfrm>
        </p:grpSpPr>
        <p:grpSp>
          <p:nvGrpSpPr>
            <p:cNvPr id="226" name="Grupo 566">
              <a:extLst>
                <a:ext uri="{FF2B5EF4-FFF2-40B4-BE49-F238E27FC236}">
                  <a16:creationId xmlns:a16="http://schemas.microsoft.com/office/drawing/2014/main" id="{44D4A949-2916-0DA3-739B-9725283EE004}"/>
                </a:ext>
              </a:extLst>
            </p:cNvPr>
            <p:cNvGrpSpPr/>
            <p:nvPr/>
          </p:nvGrpSpPr>
          <p:grpSpPr>
            <a:xfrm>
              <a:off x="7459186" y="2775653"/>
              <a:ext cx="2124416" cy="1093283"/>
              <a:chOff x="6940499" y="3024662"/>
              <a:chExt cx="2124416" cy="1093283"/>
            </a:xfrm>
          </p:grpSpPr>
          <p:grpSp>
            <p:nvGrpSpPr>
              <p:cNvPr id="249" name="Grupo 589">
                <a:extLst>
                  <a:ext uri="{FF2B5EF4-FFF2-40B4-BE49-F238E27FC236}">
                    <a16:creationId xmlns:a16="http://schemas.microsoft.com/office/drawing/2014/main" id="{232E91A9-EF3A-103B-647D-1B58215C3C2A}"/>
                  </a:ext>
                </a:extLst>
              </p:cNvPr>
              <p:cNvGrpSpPr/>
              <p:nvPr/>
            </p:nvGrpSpPr>
            <p:grpSpPr>
              <a:xfrm>
                <a:off x="6940499" y="3238703"/>
                <a:ext cx="574570" cy="738370"/>
                <a:chOff x="6681173" y="3609015"/>
                <a:chExt cx="574570" cy="738370"/>
              </a:xfrm>
            </p:grpSpPr>
            <p:sp>
              <p:nvSpPr>
                <p:cNvPr id="265" name="Elipse 605">
                  <a:extLst>
                    <a:ext uri="{FF2B5EF4-FFF2-40B4-BE49-F238E27FC236}">
                      <a16:creationId xmlns:a16="http://schemas.microsoft.com/office/drawing/2014/main" id="{6B3F92C9-AFA6-D6B4-3E08-B7DC7DB1178F}"/>
                    </a:ext>
                  </a:extLst>
                </p:cNvPr>
                <p:cNvSpPr/>
                <p:nvPr/>
              </p:nvSpPr>
              <p:spPr>
                <a:xfrm>
                  <a:off x="7065824" y="3775519"/>
                  <a:ext cx="115200" cy="115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6" name="Elipse 606">
                  <a:extLst>
                    <a:ext uri="{FF2B5EF4-FFF2-40B4-BE49-F238E27FC236}">
                      <a16:creationId xmlns:a16="http://schemas.microsoft.com/office/drawing/2014/main" id="{CA5C444B-5F67-69EA-A061-5C269C2CF4AC}"/>
                    </a:ext>
                  </a:extLst>
                </p:cNvPr>
                <p:cNvSpPr/>
                <p:nvPr/>
              </p:nvSpPr>
              <p:spPr>
                <a:xfrm>
                  <a:off x="6950039" y="4112255"/>
                  <a:ext cx="115200" cy="115200"/>
                </a:xfrm>
                <a:prstGeom prst="ellipse">
                  <a:avLst/>
                </a:prstGeom>
                <a:solidFill>
                  <a:srgbClr val="436F97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7" name="Elipse 607">
                  <a:extLst>
                    <a:ext uri="{FF2B5EF4-FFF2-40B4-BE49-F238E27FC236}">
                      <a16:creationId xmlns:a16="http://schemas.microsoft.com/office/drawing/2014/main" id="{27208905-FA4F-2142-CC7A-12E416FC2F2D}"/>
                    </a:ext>
                  </a:extLst>
                </p:cNvPr>
                <p:cNvSpPr/>
                <p:nvPr/>
              </p:nvSpPr>
              <p:spPr>
                <a:xfrm>
                  <a:off x="7012088" y="3647108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8" name="Elipse 608">
                  <a:extLst>
                    <a:ext uri="{FF2B5EF4-FFF2-40B4-BE49-F238E27FC236}">
                      <a16:creationId xmlns:a16="http://schemas.microsoft.com/office/drawing/2014/main" id="{353C5AA2-2893-1D78-4E1E-AA8F0EC931DF}"/>
                    </a:ext>
                  </a:extLst>
                </p:cNvPr>
                <p:cNvSpPr/>
                <p:nvPr/>
              </p:nvSpPr>
              <p:spPr>
                <a:xfrm>
                  <a:off x="6959287" y="3609015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9" name="Elipse 609">
                  <a:extLst>
                    <a:ext uri="{FF2B5EF4-FFF2-40B4-BE49-F238E27FC236}">
                      <a16:creationId xmlns:a16="http://schemas.microsoft.com/office/drawing/2014/main" id="{8C03A8A6-8ABD-89B4-A4C5-1C8A8BE9ABC7}"/>
                    </a:ext>
                  </a:extLst>
                </p:cNvPr>
                <p:cNvSpPr/>
                <p:nvPr/>
              </p:nvSpPr>
              <p:spPr>
                <a:xfrm>
                  <a:off x="7073939" y="4191296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0" name="Elipse 610">
                  <a:extLst>
                    <a:ext uri="{FF2B5EF4-FFF2-40B4-BE49-F238E27FC236}">
                      <a16:creationId xmlns:a16="http://schemas.microsoft.com/office/drawing/2014/main" id="{6DD16BEB-57E7-F617-DDB8-6C118D786B8B}"/>
                    </a:ext>
                  </a:extLst>
                </p:cNvPr>
                <p:cNvSpPr/>
                <p:nvPr/>
              </p:nvSpPr>
              <p:spPr>
                <a:xfrm>
                  <a:off x="6769428" y="3667439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1" name="Elipse 611">
                  <a:extLst>
                    <a:ext uri="{FF2B5EF4-FFF2-40B4-BE49-F238E27FC236}">
                      <a16:creationId xmlns:a16="http://schemas.microsoft.com/office/drawing/2014/main" id="{35079A6B-102B-6038-2832-03545915B220}"/>
                    </a:ext>
                  </a:extLst>
                </p:cNvPr>
                <p:cNvSpPr/>
                <p:nvPr/>
              </p:nvSpPr>
              <p:spPr>
                <a:xfrm>
                  <a:off x="6882853" y="3958166"/>
                  <a:ext cx="82800" cy="828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2" name="Elipse 612">
                  <a:extLst>
                    <a:ext uri="{FF2B5EF4-FFF2-40B4-BE49-F238E27FC236}">
                      <a16:creationId xmlns:a16="http://schemas.microsoft.com/office/drawing/2014/main" id="{0CBB289C-74D0-F5AE-7C3C-CD544DDD5986}"/>
                    </a:ext>
                  </a:extLst>
                </p:cNvPr>
                <p:cNvSpPr/>
                <p:nvPr/>
              </p:nvSpPr>
              <p:spPr>
                <a:xfrm>
                  <a:off x="6681173" y="3649627"/>
                  <a:ext cx="82800" cy="828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3" name="Elipse 613">
                  <a:extLst>
                    <a:ext uri="{FF2B5EF4-FFF2-40B4-BE49-F238E27FC236}">
                      <a16:creationId xmlns:a16="http://schemas.microsoft.com/office/drawing/2014/main" id="{0B537A8B-9783-A1AF-D057-16289A4F59B2}"/>
                    </a:ext>
                  </a:extLst>
                </p:cNvPr>
                <p:cNvSpPr/>
                <p:nvPr/>
              </p:nvSpPr>
              <p:spPr>
                <a:xfrm>
                  <a:off x="6927604" y="3665108"/>
                  <a:ext cx="36000" cy="36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4" name="Elipse 614">
                  <a:extLst>
                    <a:ext uri="{FF2B5EF4-FFF2-40B4-BE49-F238E27FC236}">
                      <a16:creationId xmlns:a16="http://schemas.microsoft.com/office/drawing/2014/main" id="{483FAC19-96F6-FF71-7C12-9036950983CC}"/>
                    </a:ext>
                  </a:extLst>
                </p:cNvPr>
                <p:cNvSpPr/>
                <p:nvPr/>
              </p:nvSpPr>
              <p:spPr>
                <a:xfrm>
                  <a:off x="6892795" y="3811380"/>
                  <a:ext cx="36000" cy="36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5" name="Elipse 615">
                  <a:extLst>
                    <a:ext uri="{FF2B5EF4-FFF2-40B4-BE49-F238E27FC236}">
                      <a16:creationId xmlns:a16="http://schemas.microsoft.com/office/drawing/2014/main" id="{C967CBF9-659B-16CA-A7CC-8E762B76CC02}"/>
                    </a:ext>
                  </a:extLst>
                </p:cNvPr>
                <p:cNvSpPr/>
                <p:nvPr/>
              </p:nvSpPr>
              <p:spPr>
                <a:xfrm>
                  <a:off x="7212543" y="4304185"/>
                  <a:ext cx="43200" cy="43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6" name="Elipse 616">
                  <a:extLst>
                    <a:ext uri="{FF2B5EF4-FFF2-40B4-BE49-F238E27FC236}">
                      <a16:creationId xmlns:a16="http://schemas.microsoft.com/office/drawing/2014/main" id="{D42AD612-1A15-288A-8FAD-727F86083595}"/>
                    </a:ext>
                  </a:extLst>
                </p:cNvPr>
                <p:cNvSpPr/>
                <p:nvPr/>
              </p:nvSpPr>
              <p:spPr>
                <a:xfrm>
                  <a:off x="6732745" y="3720921"/>
                  <a:ext cx="43200" cy="43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7" name="Elipse 617">
                  <a:extLst>
                    <a:ext uri="{FF2B5EF4-FFF2-40B4-BE49-F238E27FC236}">
                      <a16:creationId xmlns:a16="http://schemas.microsoft.com/office/drawing/2014/main" id="{3E5BAE3F-6789-A92B-0B55-D770ABFAE977}"/>
                    </a:ext>
                  </a:extLst>
                </p:cNvPr>
                <p:cNvSpPr/>
                <p:nvPr/>
              </p:nvSpPr>
              <p:spPr>
                <a:xfrm>
                  <a:off x="6797612" y="3743262"/>
                  <a:ext cx="50400" cy="504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8" name="Elipse 618">
                  <a:extLst>
                    <a:ext uri="{FF2B5EF4-FFF2-40B4-BE49-F238E27FC236}">
                      <a16:creationId xmlns:a16="http://schemas.microsoft.com/office/drawing/2014/main" id="{93D98BE6-2A45-F843-1418-A925EA774484}"/>
                    </a:ext>
                  </a:extLst>
                </p:cNvPr>
                <p:cNvSpPr/>
                <p:nvPr/>
              </p:nvSpPr>
              <p:spPr>
                <a:xfrm>
                  <a:off x="7216143" y="3914463"/>
                  <a:ext cx="18000" cy="18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/>
                  <a:endParaRPr lang="es-ES_tradnl" dirty="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</p:grpSp>
          <p:sp>
            <p:nvSpPr>
              <p:cNvPr id="250" name="Elipse 590">
                <a:extLst>
                  <a:ext uri="{FF2B5EF4-FFF2-40B4-BE49-F238E27FC236}">
                    <a16:creationId xmlns:a16="http://schemas.microsoft.com/office/drawing/2014/main" id="{8B61951B-A028-6C75-B9C5-521E24911042}"/>
                  </a:ext>
                </a:extLst>
              </p:cNvPr>
              <p:cNvSpPr/>
              <p:nvPr/>
            </p:nvSpPr>
            <p:spPr>
              <a:xfrm>
                <a:off x="8660349" y="3973945"/>
                <a:ext cx="144000" cy="144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1" name="Elipse 591">
                <a:extLst>
                  <a:ext uri="{FF2B5EF4-FFF2-40B4-BE49-F238E27FC236}">
                    <a16:creationId xmlns:a16="http://schemas.microsoft.com/office/drawing/2014/main" id="{B612C2BE-AB0D-020B-F007-1CA644DC901E}"/>
                  </a:ext>
                </a:extLst>
              </p:cNvPr>
              <p:cNvSpPr/>
              <p:nvPr/>
            </p:nvSpPr>
            <p:spPr>
              <a:xfrm>
                <a:off x="8902915" y="3524579"/>
                <a:ext cx="162000" cy="16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2" name="Elipse 592">
                <a:extLst>
                  <a:ext uri="{FF2B5EF4-FFF2-40B4-BE49-F238E27FC236}">
                    <a16:creationId xmlns:a16="http://schemas.microsoft.com/office/drawing/2014/main" id="{5628547C-0110-C874-1C50-90CAD7918637}"/>
                  </a:ext>
                </a:extLst>
              </p:cNvPr>
              <p:cNvSpPr/>
              <p:nvPr/>
            </p:nvSpPr>
            <p:spPr>
              <a:xfrm>
                <a:off x="8725201" y="3521889"/>
                <a:ext cx="162000" cy="16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3" name="Elipse 593">
                <a:extLst>
                  <a:ext uri="{FF2B5EF4-FFF2-40B4-BE49-F238E27FC236}">
                    <a16:creationId xmlns:a16="http://schemas.microsoft.com/office/drawing/2014/main" id="{7955E024-4FCD-EECD-2650-FD50F1D55EEB}"/>
                  </a:ext>
                </a:extLst>
              </p:cNvPr>
              <p:cNvSpPr/>
              <p:nvPr/>
            </p:nvSpPr>
            <p:spPr>
              <a:xfrm>
                <a:off x="8292217" y="3079710"/>
                <a:ext cx="144000" cy="144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4" name="Elipse 594">
                <a:extLst>
                  <a:ext uri="{FF2B5EF4-FFF2-40B4-BE49-F238E27FC236}">
                    <a16:creationId xmlns:a16="http://schemas.microsoft.com/office/drawing/2014/main" id="{F5978968-0B93-4E51-CA65-1190CAF3395A}"/>
                  </a:ext>
                </a:extLst>
              </p:cNvPr>
              <p:cNvSpPr/>
              <p:nvPr/>
            </p:nvSpPr>
            <p:spPr>
              <a:xfrm>
                <a:off x="8192528" y="3024662"/>
                <a:ext cx="108000" cy="108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5" name="Elipse 595">
                <a:extLst>
                  <a:ext uri="{FF2B5EF4-FFF2-40B4-BE49-F238E27FC236}">
                    <a16:creationId xmlns:a16="http://schemas.microsoft.com/office/drawing/2014/main" id="{8D8DCC21-E658-E16C-17B0-7E3FA2D8995A}"/>
                  </a:ext>
                </a:extLst>
              </p:cNvPr>
              <p:cNvSpPr/>
              <p:nvPr/>
            </p:nvSpPr>
            <p:spPr>
              <a:xfrm>
                <a:off x="8139872" y="3426154"/>
                <a:ext cx="72000" cy="7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6" name="Elipse 596">
                <a:extLst>
                  <a:ext uri="{FF2B5EF4-FFF2-40B4-BE49-F238E27FC236}">
                    <a16:creationId xmlns:a16="http://schemas.microsoft.com/office/drawing/2014/main" id="{6BF5F1B6-4858-A6AD-0D07-3607FCCDD904}"/>
                  </a:ext>
                </a:extLst>
              </p:cNvPr>
              <p:cNvSpPr/>
              <p:nvPr/>
            </p:nvSpPr>
            <p:spPr>
              <a:xfrm>
                <a:off x="8187316" y="3384282"/>
                <a:ext cx="36000" cy="36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7" name="Elipse 597">
                <a:extLst>
                  <a:ext uri="{FF2B5EF4-FFF2-40B4-BE49-F238E27FC236}">
                    <a16:creationId xmlns:a16="http://schemas.microsoft.com/office/drawing/2014/main" id="{F20F758F-8800-D313-3DA9-C164C5658AF0}"/>
                  </a:ext>
                </a:extLst>
              </p:cNvPr>
              <p:cNvSpPr/>
              <p:nvPr/>
            </p:nvSpPr>
            <p:spPr>
              <a:xfrm>
                <a:off x="8020848" y="3341312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8" name="Elipse 598">
                <a:extLst>
                  <a:ext uri="{FF2B5EF4-FFF2-40B4-BE49-F238E27FC236}">
                    <a16:creationId xmlns:a16="http://schemas.microsoft.com/office/drawing/2014/main" id="{3C263B88-A067-D07D-E280-7D6C595DDE4E}"/>
                  </a:ext>
                </a:extLst>
              </p:cNvPr>
              <p:cNvSpPr/>
              <p:nvPr/>
            </p:nvSpPr>
            <p:spPr>
              <a:xfrm>
                <a:off x="8167415" y="3173608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9" name="Elipse 599">
                <a:extLst>
                  <a:ext uri="{FF2B5EF4-FFF2-40B4-BE49-F238E27FC236}">
                    <a16:creationId xmlns:a16="http://schemas.microsoft.com/office/drawing/2014/main" id="{F646B4EF-AF57-8C1D-D243-500F586B7D27}"/>
                  </a:ext>
                </a:extLst>
              </p:cNvPr>
              <p:cNvSpPr/>
              <p:nvPr/>
            </p:nvSpPr>
            <p:spPr>
              <a:xfrm>
                <a:off x="8600452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0" name="Elipse 600">
                <a:extLst>
                  <a:ext uri="{FF2B5EF4-FFF2-40B4-BE49-F238E27FC236}">
                    <a16:creationId xmlns:a16="http://schemas.microsoft.com/office/drawing/2014/main" id="{74994CF3-F790-DFEF-B9B1-C9F72478B2C5}"/>
                  </a:ext>
                </a:extLst>
              </p:cNvPr>
              <p:cNvSpPr/>
              <p:nvPr/>
            </p:nvSpPr>
            <p:spPr>
              <a:xfrm>
                <a:off x="8752852" y="40691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1" name="Elipse 601">
                <a:extLst>
                  <a:ext uri="{FF2B5EF4-FFF2-40B4-BE49-F238E27FC236}">
                    <a16:creationId xmlns:a16="http://schemas.microsoft.com/office/drawing/2014/main" id="{D0C7F58F-DE3C-3A4A-F701-9DA1C395CEFF}"/>
                  </a:ext>
                </a:extLst>
              </p:cNvPr>
              <p:cNvSpPr/>
              <p:nvPr/>
            </p:nvSpPr>
            <p:spPr>
              <a:xfrm>
                <a:off x="8693509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2" name="Elipse 602">
                <a:extLst>
                  <a:ext uri="{FF2B5EF4-FFF2-40B4-BE49-F238E27FC236}">
                    <a16:creationId xmlns:a16="http://schemas.microsoft.com/office/drawing/2014/main" id="{17A4CE24-6210-DDF1-0214-9B86630C6547}"/>
                  </a:ext>
                </a:extLst>
              </p:cNvPr>
              <p:cNvSpPr/>
              <p:nvPr/>
            </p:nvSpPr>
            <p:spPr>
              <a:xfrm>
                <a:off x="8806377" y="3983707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3" name="Elipse 603">
                <a:extLst>
                  <a:ext uri="{FF2B5EF4-FFF2-40B4-BE49-F238E27FC236}">
                    <a16:creationId xmlns:a16="http://schemas.microsoft.com/office/drawing/2014/main" id="{A9B95F5F-D2F5-BA3E-A5C0-06CB449D64DB}"/>
                  </a:ext>
                </a:extLst>
              </p:cNvPr>
              <p:cNvSpPr/>
              <p:nvPr/>
            </p:nvSpPr>
            <p:spPr>
              <a:xfrm>
                <a:off x="8842891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4" name="Elipse 604">
                <a:extLst>
                  <a:ext uri="{FF2B5EF4-FFF2-40B4-BE49-F238E27FC236}">
                    <a16:creationId xmlns:a16="http://schemas.microsoft.com/office/drawing/2014/main" id="{D94A077D-4AAD-E4BF-A8FB-12387C2EA354}"/>
                  </a:ext>
                </a:extLst>
              </p:cNvPr>
              <p:cNvSpPr/>
              <p:nvPr/>
            </p:nvSpPr>
            <p:spPr>
              <a:xfrm>
                <a:off x="8446894" y="3501855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sp>
          <p:nvSpPr>
            <p:cNvPr id="227" name="Elipse 567">
              <a:extLst>
                <a:ext uri="{FF2B5EF4-FFF2-40B4-BE49-F238E27FC236}">
                  <a16:creationId xmlns:a16="http://schemas.microsoft.com/office/drawing/2014/main" id="{AC31C4EC-EB61-D565-47C0-63252270E944}"/>
                </a:ext>
              </a:extLst>
            </p:cNvPr>
            <p:cNvSpPr/>
            <p:nvPr/>
          </p:nvSpPr>
          <p:spPr>
            <a:xfrm>
              <a:off x="9703543" y="2669223"/>
              <a:ext cx="576000" cy="57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8" name="Elipse 568">
              <a:extLst>
                <a:ext uri="{FF2B5EF4-FFF2-40B4-BE49-F238E27FC236}">
                  <a16:creationId xmlns:a16="http://schemas.microsoft.com/office/drawing/2014/main" id="{86D04FB4-EEDC-CF4D-C8EF-98D4A8B0C68B}"/>
                </a:ext>
              </a:extLst>
            </p:cNvPr>
            <p:cNvSpPr/>
            <p:nvPr/>
          </p:nvSpPr>
          <p:spPr>
            <a:xfrm>
              <a:off x="9172382" y="2845236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9" name="Elipse 569">
              <a:extLst>
                <a:ext uri="{FF2B5EF4-FFF2-40B4-BE49-F238E27FC236}">
                  <a16:creationId xmlns:a16="http://schemas.microsoft.com/office/drawing/2014/main" id="{10EF8892-42A5-2C11-1EFD-5A58A1269455}"/>
                </a:ext>
              </a:extLst>
            </p:cNvPr>
            <p:cNvSpPr/>
            <p:nvPr/>
          </p:nvSpPr>
          <p:spPr>
            <a:xfrm>
              <a:off x="10512324" y="3297056"/>
              <a:ext cx="288000" cy="28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0" name="Elipse 570">
              <a:extLst>
                <a:ext uri="{FF2B5EF4-FFF2-40B4-BE49-F238E27FC236}">
                  <a16:creationId xmlns:a16="http://schemas.microsoft.com/office/drawing/2014/main" id="{385E926C-9E77-6ABC-119C-F401067D6211}"/>
                </a:ext>
              </a:extLst>
            </p:cNvPr>
            <p:cNvSpPr/>
            <p:nvPr/>
          </p:nvSpPr>
          <p:spPr>
            <a:xfrm>
              <a:off x="10588064" y="3035965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1" name="Elipse 571">
              <a:extLst>
                <a:ext uri="{FF2B5EF4-FFF2-40B4-BE49-F238E27FC236}">
                  <a16:creationId xmlns:a16="http://schemas.microsoft.com/office/drawing/2014/main" id="{C89CB31D-115C-788C-9E9D-19911530952F}"/>
                </a:ext>
              </a:extLst>
            </p:cNvPr>
            <p:cNvSpPr/>
            <p:nvPr/>
          </p:nvSpPr>
          <p:spPr>
            <a:xfrm>
              <a:off x="10260761" y="2904929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2" name="Elipse 572">
              <a:extLst>
                <a:ext uri="{FF2B5EF4-FFF2-40B4-BE49-F238E27FC236}">
                  <a16:creationId xmlns:a16="http://schemas.microsoft.com/office/drawing/2014/main" id="{7F90377F-48A6-5D7E-66AC-4C102611E17E}"/>
                </a:ext>
              </a:extLst>
            </p:cNvPr>
            <p:cNvSpPr/>
            <p:nvPr/>
          </p:nvSpPr>
          <p:spPr>
            <a:xfrm>
              <a:off x="9787733" y="2363149"/>
              <a:ext cx="324000" cy="324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3" name="Elipse 573">
              <a:extLst>
                <a:ext uri="{FF2B5EF4-FFF2-40B4-BE49-F238E27FC236}">
                  <a16:creationId xmlns:a16="http://schemas.microsoft.com/office/drawing/2014/main" id="{3D438317-8FF3-494D-2046-EAC49D329B1B}"/>
                </a:ext>
              </a:extLst>
            </p:cNvPr>
            <p:cNvSpPr/>
            <p:nvPr/>
          </p:nvSpPr>
          <p:spPr>
            <a:xfrm>
              <a:off x="9710154" y="2489489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4" name="Elipse 574">
              <a:extLst>
                <a:ext uri="{FF2B5EF4-FFF2-40B4-BE49-F238E27FC236}">
                  <a16:creationId xmlns:a16="http://schemas.microsoft.com/office/drawing/2014/main" id="{3A6D772E-EC14-89A1-BF69-3C0D9F49876D}"/>
                </a:ext>
              </a:extLst>
            </p:cNvPr>
            <p:cNvSpPr/>
            <p:nvPr/>
          </p:nvSpPr>
          <p:spPr>
            <a:xfrm>
              <a:off x="10100473" y="2598388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5" name="Elipse 575">
              <a:extLst>
                <a:ext uri="{FF2B5EF4-FFF2-40B4-BE49-F238E27FC236}">
                  <a16:creationId xmlns:a16="http://schemas.microsoft.com/office/drawing/2014/main" id="{86DB73BC-194C-12ED-79C7-7E2B60B9ADAE}"/>
                </a:ext>
              </a:extLst>
            </p:cNvPr>
            <p:cNvSpPr/>
            <p:nvPr/>
          </p:nvSpPr>
          <p:spPr>
            <a:xfrm>
              <a:off x="10387690" y="3347657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6" name="Elipse 576">
              <a:extLst>
                <a:ext uri="{FF2B5EF4-FFF2-40B4-BE49-F238E27FC236}">
                  <a16:creationId xmlns:a16="http://schemas.microsoft.com/office/drawing/2014/main" id="{19F3DFC5-99E8-2130-5CB5-E31BCAAB1409}"/>
                </a:ext>
              </a:extLst>
            </p:cNvPr>
            <p:cNvSpPr/>
            <p:nvPr/>
          </p:nvSpPr>
          <p:spPr>
            <a:xfrm>
              <a:off x="9274618" y="2737898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7" name="Elipse 577">
              <a:extLst>
                <a:ext uri="{FF2B5EF4-FFF2-40B4-BE49-F238E27FC236}">
                  <a16:creationId xmlns:a16="http://schemas.microsoft.com/office/drawing/2014/main" id="{261276BE-6770-E8E9-7310-D967122D1BB1}"/>
                </a:ext>
              </a:extLst>
            </p:cNvPr>
            <p:cNvSpPr/>
            <p:nvPr/>
          </p:nvSpPr>
          <p:spPr>
            <a:xfrm>
              <a:off x="10456086" y="2997754"/>
              <a:ext cx="126000" cy="12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8" name="Elipse 578">
              <a:extLst>
                <a:ext uri="{FF2B5EF4-FFF2-40B4-BE49-F238E27FC236}">
                  <a16:creationId xmlns:a16="http://schemas.microsoft.com/office/drawing/2014/main" id="{3390EFA5-5B95-0816-7825-2A74AAD1E08C}"/>
                </a:ext>
              </a:extLst>
            </p:cNvPr>
            <p:cNvSpPr/>
            <p:nvPr/>
          </p:nvSpPr>
          <p:spPr>
            <a:xfrm>
              <a:off x="9439916" y="3036038"/>
              <a:ext cx="126000" cy="12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9" name="Elipse 579">
              <a:extLst>
                <a:ext uri="{FF2B5EF4-FFF2-40B4-BE49-F238E27FC236}">
                  <a16:creationId xmlns:a16="http://schemas.microsoft.com/office/drawing/2014/main" id="{B6A1E707-8F66-17E0-F4BA-53AFDAD442FC}"/>
                </a:ext>
              </a:extLst>
            </p:cNvPr>
            <p:cNvSpPr/>
            <p:nvPr/>
          </p:nvSpPr>
          <p:spPr>
            <a:xfrm>
              <a:off x="9369597" y="2837708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0" name="Elipse 580">
              <a:extLst>
                <a:ext uri="{FF2B5EF4-FFF2-40B4-BE49-F238E27FC236}">
                  <a16:creationId xmlns:a16="http://schemas.microsoft.com/office/drawing/2014/main" id="{C5B4C890-F561-DEF6-27AB-6766A30EB7A4}"/>
                </a:ext>
              </a:extLst>
            </p:cNvPr>
            <p:cNvSpPr/>
            <p:nvPr/>
          </p:nvSpPr>
          <p:spPr>
            <a:xfrm>
              <a:off x="9589932" y="2666496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1" name="Elipse 581">
              <a:extLst>
                <a:ext uri="{FF2B5EF4-FFF2-40B4-BE49-F238E27FC236}">
                  <a16:creationId xmlns:a16="http://schemas.microsoft.com/office/drawing/2014/main" id="{ACF7784F-0949-56B7-F859-788FDA55B8EE}"/>
                </a:ext>
              </a:extLst>
            </p:cNvPr>
            <p:cNvSpPr/>
            <p:nvPr/>
          </p:nvSpPr>
          <p:spPr>
            <a:xfrm>
              <a:off x="10436332" y="3091784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2" name="Elipse 582">
              <a:extLst>
                <a:ext uri="{FF2B5EF4-FFF2-40B4-BE49-F238E27FC236}">
                  <a16:creationId xmlns:a16="http://schemas.microsoft.com/office/drawing/2014/main" id="{FCB378C0-B15C-933A-8058-CB3CFE1BE443}"/>
                </a:ext>
              </a:extLst>
            </p:cNvPr>
            <p:cNvSpPr/>
            <p:nvPr/>
          </p:nvSpPr>
          <p:spPr>
            <a:xfrm>
              <a:off x="9077910" y="2888769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3" name="Elipse 583">
              <a:extLst>
                <a:ext uri="{FF2B5EF4-FFF2-40B4-BE49-F238E27FC236}">
                  <a16:creationId xmlns:a16="http://schemas.microsoft.com/office/drawing/2014/main" id="{2A4F1F1D-B7F3-0943-5451-9338E6BB7F8E}"/>
                </a:ext>
              </a:extLst>
            </p:cNvPr>
            <p:cNvSpPr/>
            <p:nvPr/>
          </p:nvSpPr>
          <p:spPr>
            <a:xfrm>
              <a:off x="9587337" y="2930977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4" name="Elipse 584">
              <a:extLst>
                <a:ext uri="{FF2B5EF4-FFF2-40B4-BE49-F238E27FC236}">
                  <a16:creationId xmlns:a16="http://schemas.microsoft.com/office/drawing/2014/main" id="{3875CAC1-39B2-BBDE-8196-5BD0AB02A084}"/>
                </a:ext>
              </a:extLst>
            </p:cNvPr>
            <p:cNvSpPr/>
            <p:nvPr/>
          </p:nvSpPr>
          <p:spPr>
            <a:xfrm>
              <a:off x="10308950" y="3198007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5" name="Elipse 585">
              <a:extLst>
                <a:ext uri="{FF2B5EF4-FFF2-40B4-BE49-F238E27FC236}">
                  <a16:creationId xmlns:a16="http://schemas.microsoft.com/office/drawing/2014/main" id="{48119EF9-1A6A-A754-2AF7-A7D1AE10D13B}"/>
                </a:ext>
              </a:extLst>
            </p:cNvPr>
            <p:cNvSpPr/>
            <p:nvPr/>
          </p:nvSpPr>
          <p:spPr>
            <a:xfrm>
              <a:off x="11012067" y="3409678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6" name="Elipse 586">
              <a:extLst>
                <a:ext uri="{FF2B5EF4-FFF2-40B4-BE49-F238E27FC236}">
                  <a16:creationId xmlns:a16="http://schemas.microsoft.com/office/drawing/2014/main" id="{D2F5E4BB-FDF9-B59C-7DF9-FE5DE126C4A9}"/>
                </a:ext>
              </a:extLst>
            </p:cNvPr>
            <p:cNvSpPr/>
            <p:nvPr/>
          </p:nvSpPr>
          <p:spPr>
            <a:xfrm>
              <a:off x="9421602" y="2807442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7" name="Elipse 587">
              <a:extLst>
                <a:ext uri="{FF2B5EF4-FFF2-40B4-BE49-F238E27FC236}">
                  <a16:creationId xmlns:a16="http://schemas.microsoft.com/office/drawing/2014/main" id="{4147949E-BD7D-F645-D1F8-F40EE844B40F}"/>
                </a:ext>
              </a:extLst>
            </p:cNvPr>
            <p:cNvSpPr/>
            <p:nvPr/>
          </p:nvSpPr>
          <p:spPr>
            <a:xfrm>
              <a:off x="9232893" y="2515570"/>
              <a:ext cx="28800" cy="28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8" name="Elipse 588">
              <a:extLst>
                <a:ext uri="{FF2B5EF4-FFF2-40B4-BE49-F238E27FC236}">
                  <a16:creationId xmlns:a16="http://schemas.microsoft.com/office/drawing/2014/main" id="{A6B08895-8968-911F-C844-CB133FDFF06C}"/>
                </a:ext>
              </a:extLst>
            </p:cNvPr>
            <p:cNvSpPr/>
            <p:nvPr/>
          </p:nvSpPr>
          <p:spPr>
            <a:xfrm>
              <a:off x="9555230" y="3008865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7" name="Grupo 639">
            <a:extLst>
              <a:ext uri="{FF2B5EF4-FFF2-40B4-BE49-F238E27FC236}">
                <a16:creationId xmlns:a16="http://schemas.microsoft.com/office/drawing/2014/main" id="{04746CE4-82E1-77DC-942C-DBB637ED83E3}"/>
              </a:ext>
            </a:extLst>
          </p:cNvPr>
          <p:cNvGrpSpPr/>
          <p:nvPr/>
        </p:nvGrpSpPr>
        <p:grpSpPr>
          <a:xfrm>
            <a:off x="8705635" y="4568807"/>
            <a:ext cx="6421142" cy="2937918"/>
            <a:chOff x="7342506" y="3565051"/>
            <a:chExt cx="3569067" cy="1732232"/>
          </a:xfrm>
        </p:grpSpPr>
        <p:sp>
          <p:nvSpPr>
            <p:cNvPr id="195" name="Elipse 532">
              <a:extLst>
                <a:ext uri="{FF2B5EF4-FFF2-40B4-BE49-F238E27FC236}">
                  <a16:creationId xmlns:a16="http://schemas.microsoft.com/office/drawing/2014/main" id="{ACFF4C7F-3E15-16D6-625C-E8B498D5D333}"/>
                </a:ext>
              </a:extLst>
            </p:cNvPr>
            <p:cNvSpPr/>
            <p:nvPr/>
          </p:nvSpPr>
          <p:spPr>
            <a:xfrm>
              <a:off x="7342506" y="3565051"/>
              <a:ext cx="129600" cy="1296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6" name="Elipse 533">
              <a:extLst>
                <a:ext uri="{FF2B5EF4-FFF2-40B4-BE49-F238E27FC236}">
                  <a16:creationId xmlns:a16="http://schemas.microsoft.com/office/drawing/2014/main" id="{79627BD9-B545-64CA-946B-87C273529B8E}"/>
                </a:ext>
              </a:extLst>
            </p:cNvPr>
            <p:cNvSpPr/>
            <p:nvPr/>
          </p:nvSpPr>
          <p:spPr>
            <a:xfrm>
              <a:off x="8794544" y="3764480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7" name="Elipse 534">
              <a:extLst>
                <a:ext uri="{FF2B5EF4-FFF2-40B4-BE49-F238E27FC236}">
                  <a16:creationId xmlns:a16="http://schemas.microsoft.com/office/drawing/2014/main" id="{F6742DAA-7643-092A-C580-50BE18FE88DD}"/>
                </a:ext>
              </a:extLst>
            </p:cNvPr>
            <p:cNvSpPr/>
            <p:nvPr/>
          </p:nvSpPr>
          <p:spPr>
            <a:xfrm>
              <a:off x="8858145" y="3946747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8" name="Elipse 535">
              <a:extLst>
                <a:ext uri="{FF2B5EF4-FFF2-40B4-BE49-F238E27FC236}">
                  <a16:creationId xmlns:a16="http://schemas.microsoft.com/office/drawing/2014/main" id="{2A5DFB5D-15F6-D9E7-84F7-9810885CC32B}"/>
                </a:ext>
              </a:extLst>
            </p:cNvPr>
            <p:cNvSpPr/>
            <p:nvPr/>
          </p:nvSpPr>
          <p:spPr>
            <a:xfrm>
              <a:off x="8972502" y="3822408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9" name="Elipse 536">
              <a:extLst>
                <a:ext uri="{FF2B5EF4-FFF2-40B4-BE49-F238E27FC236}">
                  <a16:creationId xmlns:a16="http://schemas.microsoft.com/office/drawing/2014/main" id="{23BD4CBE-8F51-73DB-25F7-B4DDFDDDB6BB}"/>
                </a:ext>
              </a:extLst>
            </p:cNvPr>
            <p:cNvSpPr/>
            <p:nvPr/>
          </p:nvSpPr>
          <p:spPr>
            <a:xfrm>
              <a:off x="9019830" y="4006309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0" name="Elipse 537">
              <a:extLst>
                <a:ext uri="{FF2B5EF4-FFF2-40B4-BE49-F238E27FC236}">
                  <a16:creationId xmlns:a16="http://schemas.microsoft.com/office/drawing/2014/main" id="{1D2B5CBC-74FF-E64F-E595-9A5861AD6491}"/>
                </a:ext>
              </a:extLst>
            </p:cNvPr>
            <p:cNvSpPr/>
            <p:nvPr/>
          </p:nvSpPr>
          <p:spPr>
            <a:xfrm>
              <a:off x="8774413" y="4025734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1" name="Elipse 538">
              <a:extLst>
                <a:ext uri="{FF2B5EF4-FFF2-40B4-BE49-F238E27FC236}">
                  <a16:creationId xmlns:a16="http://schemas.microsoft.com/office/drawing/2014/main" id="{1AC13C81-772B-9936-AC96-43CEC410AF2E}"/>
                </a:ext>
              </a:extLst>
            </p:cNvPr>
            <p:cNvSpPr/>
            <p:nvPr/>
          </p:nvSpPr>
          <p:spPr>
            <a:xfrm>
              <a:off x="9289623" y="3865950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2" name="Elipse 539">
              <a:extLst>
                <a:ext uri="{FF2B5EF4-FFF2-40B4-BE49-F238E27FC236}">
                  <a16:creationId xmlns:a16="http://schemas.microsoft.com/office/drawing/2014/main" id="{B5687B5A-14B5-1643-8777-E05A4DFF8084}"/>
                </a:ext>
              </a:extLst>
            </p:cNvPr>
            <p:cNvSpPr/>
            <p:nvPr/>
          </p:nvSpPr>
          <p:spPr>
            <a:xfrm>
              <a:off x="9108850" y="3799368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3" name="Elipse 540">
              <a:extLst>
                <a:ext uri="{FF2B5EF4-FFF2-40B4-BE49-F238E27FC236}">
                  <a16:creationId xmlns:a16="http://schemas.microsoft.com/office/drawing/2014/main" id="{5297DA69-D32C-5272-6C46-E4CC1B18D687}"/>
                </a:ext>
              </a:extLst>
            </p:cNvPr>
            <p:cNvSpPr/>
            <p:nvPr/>
          </p:nvSpPr>
          <p:spPr>
            <a:xfrm>
              <a:off x="8705150" y="4073844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4" name="Elipse 541">
              <a:extLst>
                <a:ext uri="{FF2B5EF4-FFF2-40B4-BE49-F238E27FC236}">
                  <a16:creationId xmlns:a16="http://schemas.microsoft.com/office/drawing/2014/main" id="{7B664611-8B7C-8679-CBF5-DB6B99C1C3CE}"/>
                </a:ext>
              </a:extLst>
            </p:cNvPr>
            <p:cNvSpPr/>
            <p:nvPr/>
          </p:nvSpPr>
          <p:spPr>
            <a:xfrm>
              <a:off x="9004232" y="396128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5" name="Elipse 542">
              <a:extLst>
                <a:ext uri="{FF2B5EF4-FFF2-40B4-BE49-F238E27FC236}">
                  <a16:creationId xmlns:a16="http://schemas.microsoft.com/office/drawing/2014/main" id="{438B216D-628D-2632-C2ED-57C27E933094}"/>
                </a:ext>
              </a:extLst>
            </p:cNvPr>
            <p:cNvSpPr/>
            <p:nvPr/>
          </p:nvSpPr>
          <p:spPr>
            <a:xfrm>
              <a:off x="8727381" y="3836829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6" name="Elipse 543">
              <a:extLst>
                <a:ext uri="{FF2B5EF4-FFF2-40B4-BE49-F238E27FC236}">
                  <a16:creationId xmlns:a16="http://schemas.microsoft.com/office/drawing/2014/main" id="{AC44D059-A166-439D-2265-8759DA9CF614}"/>
                </a:ext>
              </a:extLst>
            </p:cNvPr>
            <p:cNvSpPr/>
            <p:nvPr/>
          </p:nvSpPr>
          <p:spPr>
            <a:xfrm>
              <a:off x="8902544" y="386339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7" name="Elipse 544">
              <a:extLst>
                <a:ext uri="{FF2B5EF4-FFF2-40B4-BE49-F238E27FC236}">
                  <a16:creationId xmlns:a16="http://schemas.microsoft.com/office/drawing/2014/main" id="{D66B6105-5B02-03AC-A3FB-F860EB162805}"/>
                </a:ext>
              </a:extLst>
            </p:cNvPr>
            <p:cNvSpPr/>
            <p:nvPr/>
          </p:nvSpPr>
          <p:spPr>
            <a:xfrm>
              <a:off x="9137139" y="3914845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8" name="Elipse 545">
              <a:extLst>
                <a:ext uri="{FF2B5EF4-FFF2-40B4-BE49-F238E27FC236}">
                  <a16:creationId xmlns:a16="http://schemas.microsoft.com/office/drawing/2014/main" id="{15E6331D-E704-B3B0-8772-BEBC96F69C37}"/>
                </a:ext>
              </a:extLst>
            </p:cNvPr>
            <p:cNvSpPr/>
            <p:nvPr/>
          </p:nvSpPr>
          <p:spPr>
            <a:xfrm>
              <a:off x="9184837" y="390915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9" name="Elipse 546">
              <a:extLst>
                <a:ext uri="{FF2B5EF4-FFF2-40B4-BE49-F238E27FC236}">
                  <a16:creationId xmlns:a16="http://schemas.microsoft.com/office/drawing/2014/main" id="{2C09C098-014A-90C7-1EDB-D25C03D649B1}"/>
                </a:ext>
              </a:extLst>
            </p:cNvPr>
            <p:cNvSpPr/>
            <p:nvPr/>
          </p:nvSpPr>
          <p:spPr>
            <a:xfrm>
              <a:off x="9244680" y="3790869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0" name="Elipse 547">
              <a:extLst>
                <a:ext uri="{FF2B5EF4-FFF2-40B4-BE49-F238E27FC236}">
                  <a16:creationId xmlns:a16="http://schemas.microsoft.com/office/drawing/2014/main" id="{B975D293-806D-6AEE-E17D-5EC09C9D4891}"/>
                </a:ext>
              </a:extLst>
            </p:cNvPr>
            <p:cNvSpPr/>
            <p:nvPr/>
          </p:nvSpPr>
          <p:spPr>
            <a:xfrm>
              <a:off x="7585818" y="437316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1" name="Elipse 548">
              <a:extLst>
                <a:ext uri="{FF2B5EF4-FFF2-40B4-BE49-F238E27FC236}">
                  <a16:creationId xmlns:a16="http://schemas.microsoft.com/office/drawing/2014/main" id="{6847781C-0991-DC30-D6C2-30731A1322DC}"/>
                </a:ext>
              </a:extLst>
            </p:cNvPr>
            <p:cNvSpPr/>
            <p:nvPr/>
          </p:nvSpPr>
          <p:spPr>
            <a:xfrm>
              <a:off x="9014895" y="3629851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2" name="Elipse 549">
              <a:extLst>
                <a:ext uri="{FF2B5EF4-FFF2-40B4-BE49-F238E27FC236}">
                  <a16:creationId xmlns:a16="http://schemas.microsoft.com/office/drawing/2014/main" id="{4AC43373-8A43-5C53-30AF-C246936413FA}"/>
                </a:ext>
              </a:extLst>
            </p:cNvPr>
            <p:cNvSpPr/>
            <p:nvPr/>
          </p:nvSpPr>
          <p:spPr>
            <a:xfrm>
              <a:off x="9282048" y="3591693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3" name="Elipse 550">
              <a:extLst>
                <a:ext uri="{FF2B5EF4-FFF2-40B4-BE49-F238E27FC236}">
                  <a16:creationId xmlns:a16="http://schemas.microsoft.com/office/drawing/2014/main" id="{F424CF31-7169-1782-B93F-C093FFB7F7D7}"/>
                </a:ext>
              </a:extLst>
            </p:cNvPr>
            <p:cNvSpPr/>
            <p:nvPr/>
          </p:nvSpPr>
          <p:spPr>
            <a:xfrm>
              <a:off x="9172137" y="3996534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4" name="Elipse 551">
              <a:extLst>
                <a:ext uri="{FF2B5EF4-FFF2-40B4-BE49-F238E27FC236}">
                  <a16:creationId xmlns:a16="http://schemas.microsoft.com/office/drawing/2014/main" id="{1C73BBB3-9C91-1180-8631-77A15494105D}"/>
                </a:ext>
              </a:extLst>
            </p:cNvPr>
            <p:cNvSpPr/>
            <p:nvPr/>
          </p:nvSpPr>
          <p:spPr>
            <a:xfrm>
              <a:off x="9162149" y="4065391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5" name="Elipse 552">
              <a:extLst>
                <a:ext uri="{FF2B5EF4-FFF2-40B4-BE49-F238E27FC236}">
                  <a16:creationId xmlns:a16="http://schemas.microsoft.com/office/drawing/2014/main" id="{64D7A198-B5BC-8D06-C6C7-32633CD5730D}"/>
                </a:ext>
              </a:extLst>
            </p:cNvPr>
            <p:cNvSpPr/>
            <p:nvPr/>
          </p:nvSpPr>
          <p:spPr>
            <a:xfrm>
              <a:off x="9110758" y="4165405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6" name="Elipse 553">
              <a:extLst>
                <a:ext uri="{FF2B5EF4-FFF2-40B4-BE49-F238E27FC236}">
                  <a16:creationId xmlns:a16="http://schemas.microsoft.com/office/drawing/2014/main" id="{6977D253-638B-22FC-F4A1-CF67BA0E269F}"/>
                </a:ext>
              </a:extLst>
            </p:cNvPr>
            <p:cNvSpPr/>
            <p:nvPr/>
          </p:nvSpPr>
          <p:spPr>
            <a:xfrm>
              <a:off x="7764573" y="5207283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7" name="Elipse 554">
              <a:extLst>
                <a:ext uri="{FF2B5EF4-FFF2-40B4-BE49-F238E27FC236}">
                  <a16:creationId xmlns:a16="http://schemas.microsoft.com/office/drawing/2014/main" id="{49C6038E-C42F-82B6-DBBE-1B6B763F3A73}"/>
                </a:ext>
              </a:extLst>
            </p:cNvPr>
            <p:cNvSpPr/>
            <p:nvPr/>
          </p:nvSpPr>
          <p:spPr>
            <a:xfrm>
              <a:off x="9065354" y="3905845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8" name="Elipse 555">
              <a:extLst>
                <a:ext uri="{FF2B5EF4-FFF2-40B4-BE49-F238E27FC236}">
                  <a16:creationId xmlns:a16="http://schemas.microsoft.com/office/drawing/2014/main" id="{33A47BAC-1C63-E5CE-2741-3FB41724AC6C}"/>
                </a:ext>
              </a:extLst>
            </p:cNvPr>
            <p:cNvSpPr/>
            <p:nvPr/>
          </p:nvSpPr>
          <p:spPr>
            <a:xfrm>
              <a:off x="8917785" y="3778931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9" name="Elipse 556">
              <a:extLst>
                <a:ext uri="{FF2B5EF4-FFF2-40B4-BE49-F238E27FC236}">
                  <a16:creationId xmlns:a16="http://schemas.microsoft.com/office/drawing/2014/main" id="{3B1A95F0-98BE-9D23-DC07-B837F4B03EDD}"/>
                </a:ext>
              </a:extLst>
            </p:cNvPr>
            <p:cNvSpPr/>
            <p:nvPr/>
          </p:nvSpPr>
          <p:spPr>
            <a:xfrm>
              <a:off x="9137139" y="408960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0" name="Elipse 557">
              <a:extLst>
                <a:ext uri="{FF2B5EF4-FFF2-40B4-BE49-F238E27FC236}">
                  <a16:creationId xmlns:a16="http://schemas.microsoft.com/office/drawing/2014/main" id="{1236D05A-88A5-48DF-B883-DE3A88BE26A8}"/>
                </a:ext>
              </a:extLst>
            </p:cNvPr>
            <p:cNvSpPr/>
            <p:nvPr/>
          </p:nvSpPr>
          <p:spPr>
            <a:xfrm>
              <a:off x="10236096" y="3836670"/>
              <a:ext cx="504000" cy="50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1" name="Elipse 558">
              <a:extLst>
                <a:ext uri="{FF2B5EF4-FFF2-40B4-BE49-F238E27FC236}">
                  <a16:creationId xmlns:a16="http://schemas.microsoft.com/office/drawing/2014/main" id="{7CD35982-85E5-4E8A-67D8-94DCEC07F39C}"/>
                </a:ext>
              </a:extLst>
            </p:cNvPr>
            <p:cNvSpPr/>
            <p:nvPr/>
          </p:nvSpPr>
          <p:spPr>
            <a:xfrm>
              <a:off x="10209868" y="4490480"/>
              <a:ext cx="140400" cy="1404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2" name="Elipse 559">
              <a:extLst>
                <a:ext uri="{FF2B5EF4-FFF2-40B4-BE49-F238E27FC236}">
                  <a16:creationId xmlns:a16="http://schemas.microsoft.com/office/drawing/2014/main" id="{32C78231-F45D-76FF-8F04-54C74BE5D3D5}"/>
                </a:ext>
              </a:extLst>
            </p:cNvPr>
            <p:cNvSpPr/>
            <p:nvPr/>
          </p:nvSpPr>
          <p:spPr>
            <a:xfrm>
              <a:off x="10602875" y="4280805"/>
              <a:ext cx="140400" cy="1404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3" name="Elipse 560">
              <a:extLst>
                <a:ext uri="{FF2B5EF4-FFF2-40B4-BE49-F238E27FC236}">
                  <a16:creationId xmlns:a16="http://schemas.microsoft.com/office/drawing/2014/main" id="{41A5BF19-2508-81CA-B74D-B9377D423ACF}"/>
                </a:ext>
              </a:extLst>
            </p:cNvPr>
            <p:cNvSpPr/>
            <p:nvPr/>
          </p:nvSpPr>
          <p:spPr>
            <a:xfrm>
              <a:off x="10713573" y="4195734"/>
              <a:ext cx="198000" cy="198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4" name="Elipse 561">
              <a:extLst>
                <a:ext uri="{FF2B5EF4-FFF2-40B4-BE49-F238E27FC236}">
                  <a16:creationId xmlns:a16="http://schemas.microsoft.com/office/drawing/2014/main" id="{0B66FCEC-18E1-F16A-1EEF-22C84F5552A4}"/>
                </a:ext>
              </a:extLst>
            </p:cNvPr>
            <p:cNvSpPr/>
            <p:nvPr/>
          </p:nvSpPr>
          <p:spPr>
            <a:xfrm>
              <a:off x="10523016" y="4318201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5" name="Elipse 562">
              <a:extLst>
                <a:ext uri="{FF2B5EF4-FFF2-40B4-BE49-F238E27FC236}">
                  <a16:creationId xmlns:a16="http://schemas.microsoft.com/office/drawing/2014/main" id="{62B6C9E4-8A4E-AC1A-EEB3-FE28FDE4C58F}"/>
                </a:ext>
              </a:extLst>
            </p:cNvPr>
            <p:cNvSpPr/>
            <p:nvPr/>
          </p:nvSpPr>
          <p:spPr>
            <a:xfrm>
              <a:off x="10336787" y="470869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8" name="Grupo 503">
            <a:extLst>
              <a:ext uri="{FF2B5EF4-FFF2-40B4-BE49-F238E27FC236}">
                <a16:creationId xmlns:a16="http://schemas.microsoft.com/office/drawing/2014/main" id="{D8993145-58F3-BB89-29FF-C1A43C6F996C}"/>
              </a:ext>
            </a:extLst>
          </p:cNvPr>
          <p:cNvGrpSpPr/>
          <p:nvPr/>
        </p:nvGrpSpPr>
        <p:grpSpPr>
          <a:xfrm>
            <a:off x="10728527" y="4899292"/>
            <a:ext cx="2774226" cy="2254298"/>
            <a:chOff x="7814035" y="2583293"/>
            <a:chExt cx="1535915" cy="1322791"/>
          </a:xfrm>
        </p:grpSpPr>
        <p:sp>
          <p:nvSpPr>
            <p:cNvPr id="169" name="Elipse 504">
              <a:extLst>
                <a:ext uri="{FF2B5EF4-FFF2-40B4-BE49-F238E27FC236}">
                  <a16:creationId xmlns:a16="http://schemas.microsoft.com/office/drawing/2014/main" id="{68BD5DC8-EA98-1270-8AA3-A7ABB31266EA}"/>
                </a:ext>
              </a:extLst>
            </p:cNvPr>
            <p:cNvSpPr/>
            <p:nvPr/>
          </p:nvSpPr>
          <p:spPr>
            <a:xfrm>
              <a:off x="7999732" y="3154864"/>
              <a:ext cx="360000" cy="36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0" name="Elipse 505">
              <a:extLst>
                <a:ext uri="{FF2B5EF4-FFF2-40B4-BE49-F238E27FC236}">
                  <a16:creationId xmlns:a16="http://schemas.microsoft.com/office/drawing/2014/main" id="{1B928F77-F3EC-40CD-2A3E-D2358481E385}"/>
                </a:ext>
              </a:extLst>
            </p:cNvPr>
            <p:cNvSpPr/>
            <p:nvPr/>
          </p:nvSpPr>
          <p:spPr>
            <a:xfrm>
              <a:off x="8226743" y="3374905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1" name="Elipse 506">
              <a:extLst>
                <a:ext uri="{FF2B5EF4-FFF2-40B4-BE49-F238E27FC236}">
                  <a16:creationId xmlns:a16="http://schemas.microsoft.com/office/drawing/2014/main" id="{65BF8EFD-683C-D0C8-00A6-5E9EDF4648BA}"/>
                </a:ext>
              </a:extLst>
            </p:cNvPr>
            <p:cNvSpPr/>
            <p:nvPr/>
          </p:nvSpPr>
          <p:spPr>
            <a:xfrm>
              <a:off x="8425472" y="3222066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2" name="Elipse 507">
              <a:extLst>
                <a:ext uri="{FF2B5EF4-FFF2-40B4-BE49-F238E27FC236}">
                  <a16:creationId xmlns:a16="http://schemas.microsoft.com/office/drawing/2014/main" id="{3E6F65EF-F9C9-765A-4BBA-F21EEED451EA}"/>
                </a:ext>
              </a:extLst>
            </p:cNvPr>
            <p:cNvSpPr/>
            <p:nvPr/>
          </p:nvSpPr>
          <p:spPr>
            <a:xfrm>
              <a:off x="8519449" y="3586481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3" name="Elipse 508">
              <a:extLst>
                <a:ext uri="{FF2B5EF4-FFF2-40B4-BE49-F238E27FC236}">
                  <a16:creationId xmlns:a16="http://schemas.microsoft.com/office/drawing/2014/main" id="{A7782B59-9FC2-7BE4-BEB1-E404A8AB3BED}"/>
                </a:ext>
              </a:extLst>
            </p:cNvPr>
            <p:cNvSpPr/>
            <p:nvPr/>
          </p:nvSpPr>
          <p:spPr>
            <a:xfrm>
              <a:off x="8588355" y="2825884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4" name="Elipse 509">
              <a:extLst>
                <a:ext uri="{FF2B5EF4-FFF2-40B4-BE49-F238E27FC236}">
                  <a16:creationId xmlns:a16="http://schemas.microsoft.com/office/drawing/2014/main" id="{AE447D92-C413-700A-9C4D-7C57364F5D04}"/>
                </a:ext>
              </a:extLst>
            </p:cNvPr>
            <p:cNvSpPr/>
            <p:nvPr/>
          </p:nvSpPr>
          <p:spPr>
            <a:xfrm>
              <a:off x="8855446" y="2813067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5" name="Elipse 510">
              <a:extLst>
                <a:ext uri="{FF2B5EF4-FFF2-40B4-BE49-F238E27FC236}">
                  <a16:creationId xmlns:a16="http://schemas.microsoft.com/office/drawing/2014/main" id="{89A2A698-BD41-A227-C208-313F349E5EAB}"/>
                </a:ext>
              </a:extLst>
            </p:cNvPr>
            <p:cNvSpPr/>
            <p:nvPr/>
          </p:nvSpPr>
          <p:spPr>
            <a:xfrm>
              <a:off x="8220446" y="3608326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6" name="Elipse 511">
              <a:extLst>
                <a:ext uri="{FF2B5EF4-FFF2-40B4-BE49-F238E27FC236}">
                  <a16:creationId xmlns:a16="http://schemas.microsoft.com/office/drawing/2014/main" id="{806435DE-609E-4C83-8DAA-CFE439412B87}"/>
                </a:ext>
              </a:extLst>
            </p:cNvPr>
            <p:cNvSpPr/>
            <p:nvPr/>
          </p:nvSpPr>
          <p:spPr>
            <a:xfrm>
              <a:off x="8506601" y="3754884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7" name="Elipse 512">
              <a:extLst>
                <a:ext uri="{FF2B5EF4-FFF2-40B4-BE49-F238E27FC236}">
                  <a16:creationId xmlns:a16="http://schemas.microsoft.com/office/drawing/2014/main" id="{A434C602-4F5F-F6D8-CD94-F7AB0ADFF777}"/>
                </a:ext>
              </a:extLst>
            </p:cNvPr>
            <p:cNvSpPr/>
            <p:nvPr/>
          </p:nvSpPr>
          <p:spPr>
            <a:xfrm>
              <a:off x="8709512" y="3744881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8" name="Elipse 513">
              <a:extLst>
                <a:ext uri="{FF2B5EF4-FFF2-40B4-BE49-F238E27FC236}">
                  <a16:creationId xmlns:a16="http://schemas.microsoft.com/office/drawing/2014/main" id="{50899503-23C5-A506-36E0-3CB45F2B57F9}"/>
                </a:ext>
              </a:extLst>
            </p:cNvPr>
            <p:cNvSpPr/>
            <p:nvPr/>
          </p:nvSpPr>
          <p:spPr>
            <a:xfrm>
              <a:off x="8146134" y="3046485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9" name="Elipse 514">
              <a:extLst>
                <a:ext uri="{FF2B5EF4-FFF2-40B4-BE49-F238E27FC236}">
                  <a16:creationId xmlns:a16="http://schemas.microsoft.com/office/drawing/2014/main" id="{5B2C1B9E-E75D-A055-F5E0-B068EC917FC4}"/>
                </a:ext>
              </a:extLst>
            </p:cNvPr>
            <p:cNvSpPr/>
            <p:nvPr/>
          </p:nvSpPr>
          <p:spPr>
            <a:xfrm>
              <a:off x="8314024" y="3158898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0" name="Elipse 515">
              <a:extLst>
                <a:ext uri="{FF2B5EF4-FFF2-40B4-BE49-F238E27FC236}">
                  <a16:creationId xmlns:a16="http://schemas.microsoft.com/office/drawing/2014/main" id="{21579761-484B-649A-13D7-C0287A49F8D2}"/>
                </a:ext>
              </a:extLst>
            </p:cNvPr>
            <p:cNvSpPr/>
            <p:nvPr/>
          </p:nvSpPr>
          <p:spPr>
            <a:xfrm>
              <a:off x="8412879" y="3625459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1" name="Elipse 516">
              <a:extLst>
                <a:ext uri="{FF2B5EF4-FFF2-40B4-BE49-F238E27FC236}">
                  <a16:creationId xmlns:a16="http://schemas.microsoft.com/office/drawing/2014/main" id="{CDA3621F-4A9A-A667-53DC-52AC46B4A2C5}"/>
                </a:ext>
              </a:extLst>
            </p:cNvPr>
            <p:cNvSpPr/>
            <p:nvPr/>
          </p:nvSpPr>
          <p:spPr>
            <a:xfrm>
              <a:off x="8349426" y="3694867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2" name="Elipse 517">
              <a:extLst>
                <a:ext uri="{FF2B5EF4-FFF2-40B4-BE49-F238E27FC236}">
                  <a16:creationId xmlns:a16="http://schemas.microsoft.com/office/drawing/2014/main" id="{80F6B66E-A069-10A1-FAE6-4F2CC42E6F5C}"/>
                </a:ext>
              </a:extLst>
            </p:cNvPr>
            <p:cNvSpPr/>
            <p:nvPr/>
          </p:nvSpPr>
          <p:spPr>
            <a:xfrm>
              <a:off x="8425830" y="3767027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3" name="Elipse 518">
              <a:extLst>
                <a:ext uri="{FF2B5EF4-FFF2-40B4-BE49-F238E27FC236}">
                  <a16:creationId xmlns:a16="http://schemas.microsoft.com/office/drawing/2014/main" id="{E91B8E44-A84C-3009-5FEA-2A0FB75011DD}"/>
                </a:ext>
              </a:extLst>
            </p:cNvPr>
            <p:cNvSpPr/>
            <p:nvPr/>
          </p:nvSpPr>
          <p:spPr>
            <a:xfrm>
              <a:off x="8440204" y="3689175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4" name="Elipse 519">
              <a:extLst>
                <a:ext uri="{FF2B5EF4-FFF2-40B4-BE49-F238E27FC236}">
                  <a16:creationId xmlns:a16="http://schemas.microsoft.com/office/drawing/2014/main" id="{2FCA1BE7-417C-D1CC-03DF-EE849566B83C}"/>
                </a:ext>
              </a:extLst>
            </p:cNvPr>
            <p:cNvSpPr/>
            <p:nvPr/>
          </p:nvSpPr>
          <p:spPr>
            <a:xfrm>
              <a:off x="8387526" y="3555464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5" name="Elipse 520">
              <a:extLst>
                <a:ext uri="{FF2B5EF4-FFF2-40B4-BE49-F238E27FC236}">
                  <a16:creationId xmlns:a16="http://schemas.microsoft.com/office/drawing/2014/main" id="{44C374FF-ABF5-5118-A77E-03686342FA36}"/>
                </a:ext>
              </a:extLst>
            </p:cNvPr>
            <p:cNvSpPr/>
            <p:nvPr/>
          </p:nvSpPr>
          <p:spPr>
            <a:xfrm>
              <a:off x="7822174" y="3239874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6" name="Elipse 521">
              <a:extLst>
                <a:ext uri="{FF2B5EF4-FFF2-40B4-BE49-F238E27FC236}">
                  <a16:creationId xmlns:a16="http://schemas.microsoft.com/office/drawing/2014/main" id="{26314A86-5526-CB85-2FC1-62B12067D64A}"/>
                </a:ext>
              </a:extLst>
            </p:cNvPr>
            <p:cNvSpPr/>
            <p:nvPr/>
          </p:nvSpPr>
          <p:spPr>
            <a:xfrm>
              <a:off x="8920740" y="2583293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7" name="Elipse 522">
              <a:extLst>
                <a:ext uri="{FF2B5EF4-FFF2-40B4-BE49-F238E27FC236}">
                  <a16:creationId xmlns:a16="http://schemas.microsoft.com/office/drawing/2014/main" id="{4EDCA580-BE54-9309-6ECF-B3D9C58FC07B}"/>
                </a:ext>
              </a:extLst>
            </p:cNvPr>
            <p:cNvSpPr/>
            <p:nvPr/>
          </p:nvSpPr>
          <p:spPr>
            <a:xfrm>
              <a:off x="8400502" y="28748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8" name="Elipse 523">
              <a:extLst>
                <a:ext uri="{FF2B5EF4-FFF2-40B4-BE49-F238E27FC236}">
                  <a16:creationId xmlns:a16="http://schemas.microsoft.com/office/drawing/2014/main" id="{CFC33FE6-B63F-EBE9-6699-E2F02A3640D9}"/>
                </a:ext>
              </a:extLst>
            </p:cNvPr>
            <p:cNvSpPr/>
            <p:nvPr/>
          </p:nvSpPr>
          <p:spPr>
            <a:xfrm>
              <a:off x="8677607" y="3350519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9" name="Elipse 524">
              <a:extLst>
                <a:ext uri="{FF2B5EF4-FFF2-40B4-BE49-F238E27FC236}">
                  <a16:creationId xmlns:a16="http://schemas.microsoft.com/office/drawing/2014/main" id="{5ECB5AEC-C8B0-1272-2A31-DB9428DE5271}"/>
                </a:ext>
              </a:extLst>
            </p:cNvPr>
            <p:cNvSpPr/>
            <p:nvPr/>
          </p:nvSpPr>
          <p:spPr>
            <a:xfrm>
              <a:off x="7814035" y="31721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0" name="Elipse 525">
              <a:extLst>
                <a:ext uri="{FF2B5EF4-FFF2-40B4-BE49-F238E27FC236}">
                  <a16:creationId xmlns:a16="http://schemas.microsoft.com/office/drawing/2014/main" id="{E4539955-843D-B2B8-3450-D4327F02131A}"/>
                </a:ext>
              </a:extLst>
            </p:cNvPr>
            <p:cNvSpPr/>
            <p:nvPr/>
          </p:nvSpPr>
          <p:spPr>
            <a:xfrm>
              <a:off x="7910643" y="31848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1" name="Elipse 526">
              <a:extLst>
                <a:ext uri="{FF2B5EF4-FFF2-40B4-BE49-F238E27FC236}">
                  <a16:creationId xmlns:a16="http://schemas.microsoft.com/office/drawing/2014/main" id="{DA200A7E-22DC-E365-ED76-9BC77ADEC071}"/>
                </a:ext>
              </a:extLst>
            </p:cNvPr>
            <p:cNvSpPr/>
            <p:nvPr/>
          </p:nvSpPr>
          <p:spPr>
            <a:xfrm>
              <a:off x="7928335" y="3329296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2" name="Elipse 527">
              <a:extLst>
                <a:ext uri="{FF2B5EF4-FFF2-40B4-BE49-F238E27FC236}">
                  <a16:creationId xmlns:a16="http://schemas.microsoft.com/office/drawing/2014/main" id="{2F52976B-B522-0C7B-C716-805C55129215}"/>
                </a:ext>
              </a:extLst>
            </p:cNvPr>
            <p:cNvSpPr/>
            <p:nvPr/>
          </p:nvSpPr>
          <p:spPr>
            <a:xfrm>
              <a:off x="8042841" y="2935583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3" name="Elipse 528">
              <a:extLst>
                <a:ext uri="{FF2B5EF4-FFF2-40B4-BE49-F238E27FC236}">
                  <a16:creationId xmlns:a16="http://schemas.microsoft.com/office/drawing/2014/main" id="{3D0F64B9-B36F-D40D-A085-21FC72D54675}"/>
                </a:ext>
              </a:extLst>
            </p:cNvPr>
            <p:cNvSpPr/>
            <p:nvPr/>
          </p:nvSpPr>
          <p:spPr>
            <a:xfrm>
              <a:off x="8982425" y="2802404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4" name="Elipse 529">
              <a:extLst>
                <a:ext uri="{FF2B5EF4-FFF2-40B4-BE49-F238E27FC236}">
                  <a16:creationId xmlns:a16="http://schemas.microsoft.com/office/drawing/2014/main" id="{0DBB9974-103F-979E-5379-875855828DA9}"/>
                </a:ext>
              </a:extLst>
            </p:cNvPr>
            <p:cNvSpPr/>
            <p:nvPr/>
          </p:nvSpPr>
          <p:spPr>
            <a:xfrm>
              <a:off x="9249150" y="2808702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303" name="Group 30">
            <a:extLst>
              <a:ext uri="{FF2B5EF4-FFF2-40B4-BE49-F238E27FC236}">
                <a16:creationId xmlns:a16="http://schemas.microsoft.com/office/drawing/2014/main" id="{6B8B024F-4D57-B247-A7BE-D9686E581D8D}"/>
              </a:ext>
            </a:extLst>
          </p:cNvPr>
          <p:cNvGrpSpPr/>
          <p:nvPr/>
        </p:nvGrpSpPr>
        <p:grpSpPr>
          <a:xfrm>
            <a:off x="5480171" y="8618697"/>
            <a:ext cx="12967907" cy="445461"/>
            <a:chOff x="0" y="-64252"/>
            <a:chExt cx="24626065" cy="901184"/>
          </a:xfrm>
        </p:grpSpPr>
        <p:grpSp>
          <p:nvGrpSpPr>
            <p:cNvPr id="304" name="Group 31">
              <a:extLst>
                <a:ext uri="{FF2B5EF4-FFF2-40B4-BE49-F238E27FC236}">
                  <a16:creationId xmlns:a16="http://schemas.microsoft.com/office/drawing/2014/main" id="{E3DE199C-7DC4-689E-CAE5-8B70EA7B15DF}"/>
                </a:ext>
              </a:extLst>
            </p:cNvPr>
            <p:cNvGrpSpPr/>
            <p:nvPr/>
          </p:nvGrpSpPr>
          <p:grpSpPr>
            <a:xfrm>
              <a:off x="2465067" y="-64252"/>
              <a:ext cx="3691582" cy="751186"/>
              <a:chOff x="0" y="-19050"/>
              <a:chExt cx="1094518" cy="222719"/>
            </a:xfrm>
          </p:grpSpPr>
          <p:sp>
            <p:nvSpPr>
              <p:cNvPr id="319" name="Freeform 32">
                <a:extLst>
                  <a:ext uri="{FF2B5EF4-FFF2-40B4-BE49-F238E27FC236}">
                    <a16:creationId xmlns:a16="http://schemas.microsoft.com/office/drawing/2014/main" id="{06896168-ADF5-9EA5-4FC8-311A7AEA8777}"/>
                  </a:ext>
                </a:extLst>
              </p:cNvPr>
              <p:cNvSpPr/>
              <p:nvPr/>
            </p:nvSpPr>
            <p:spPr>
              <a:xfrm>
                <a:off x="0" y="0"/>
                <a:ext cx="960077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094518" h="203669">
                    <a:moveTo>
                      <a:pt x="0" y="0"/>
                    </a:moveTo>
                    <a:lnTo>
                      <a:pt x="1094518" y="0"/>
                    </a:lnTo>
                    <a:lnTo>
                      <a:pt x="1094518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0" name="TextBox 33">
                <a:extLst>
                  <a:ext uri="{FF2B5EF4-FFF2-40B4-BE49-F238E27FC236}">
                    <a16:creationId xmlns:a16="http://schemas.microsoft.com/office/drawing/2014/main" id="{299C2209-0D2B-C774-8D6C-BE1F9DBB2AF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094518" cy="22271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lnSpc>
                    <a:spcPts val="2160"/>
                  </a:lnSpc>
                </a:pPr>
                <a:endParaRPr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5" name="Group 34">
              <a:extLst>
                <a:ext uri="{FF2B5EF4-FFF2-40B4-BE49-F238E27FC236}">
                  <a16:creationId xmlns:a16="http://schemas.microsoft.com/office/drawing/2014/main" id="{AEB9EB3E-862B-D1AF-50EC-47101E2D3B17}"/>
                </a:ext>
              </a:extLst>
            </p:cNvPr>
            <p:cNvGrpSpPr/>
            <p:nvPr/>
          </p:nvGrpSpPr>
          <p:grpSpPr>
            <a:xfrm>
              <a:off x="5597824" y="-64252"/>
              <a:ext cx="5402296" cy="751186"/>
              <a:chOff x="-165686" y="-19050"/>
              <a:chExt cx="1601729" cy="222719"/>
            </a:xfrm>
          </p:grpSpPr>
          <p:sp>
            <p:nvSpPr>
              <p:cNvPr id="317" name="Freeform 35">
                <a:extLst>
                  <a:ext uri="{FF2B5EF4-FFF2-40B4-BE49-F238E27FC236}">
                    <a16:creationId xmlns:a16="http://schemas.microsoft.com/office/drawing/2014/main" id="{3FBCC124-486D-F111-896E-75BD981C0EB2}"/>
                  </a:ext>
                </a:extLst>
              </p:cNvPr>
              <p:cNvSpPr/>
              <p:nvPr/>
            </p:nvSpPr>
            <p:spPr>
              <a:xfrm>
                <a:off x="-165686" y="0"/>
                <a:ext cx="1259653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436043" h="203669">
                    <a:moveTo>
                      <a:pt x="0" y="0"/>
                    </a:moveTo>
                    <a:lnTo>
                      <a:pt x="1436043" y="0"/>
                    </a:lnTo>
                    <a:lnTo>
                      <a:pt x="1436043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8" name="TextBox 36">
                <a:extLst>
                  <a:ext uri="{FF2B5EF4-FFF2-40B4-BE49-F238E27FC236}">
                    <a16:creationId xmlns:a16="http://schemas.microsoft.com/office/drawing/2014/main" id="{8FCBE45F-B836-FB46-745B-47CFA5236E2A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436043" cy="22271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lnSpc>
                    <a:spcPts val="2160"/>
                  </a:lnSpc>
                </a:pPr>
                <a:endParaRPr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6" name="Group 37">
              <a:extLst>
                <a:ext uri="{FF2B5EF4-FFF2-40B4-BE49-F238E27FC236}">
                  <a16:creationId xmlns:a16="http://schemas.microsoft.com/office/drawing/2014/main" id="{2E274F13-B3B9-9592-A209-84A849E81C97}"/>
                </a:ext>
              </a:extLst>
            </p:cNvPr>
            <p:cNvGrpSpPr/>
            <p:nvPr/>
          </p:nvGrpSpPr>
          <p:grpSpPr>
            <a:xfrm>
              <a:off x="9521731" y="-64252"/>
              <a:ext cx="6351499" cy="751186"/>
              <a:chOff x="-438328" y="-19050"/>
              <a:chExt cx="1883158" cy="222719"/>
            </a:xfrm>
          </p:grpSpPr>
          <p:sp>
            <p:nvSpPr>
              <p:cNvPr id="315" name="Freeform 38">
                <a:extLst>
                  <a:ext uri="{FF2B5EF4-FFF2-40B4-BE49-F238E27FC236}">
                    <a16:creationId xmlns:a16="http://schemas.microsoft.com/office/drawing/2014/main" id="{691B3C00-2000-68D9-29BF-008D5E6D9DFB}"/>
                  </a:ext>
                </a:extLst>
              </p:cNvPr>
              <p:cNvSpPr/>
              <p:nvPr/>
            </p:nvSpPr>
            <p:spPr>
              <a:xfrm>
                <a:off x="-438328" y="0"/>
                <a:ext cx="1267361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444830" h="203669">
                    <a:moveTo>
                      <a:pt x="0" y="0"/>
                    </a:moveTo>
                    <a:lnTo>
                      <a:pt x="1444830" y="0"/>
                    </a:lnTo>
                    <a:lnTo>
                      <a:pt x="1444830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50B1BD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6" name="TextBox 39">
                <a:extLst>
                  <a:ext uri="{FF2B5EF4-FFF2-40B4-BE49-F238E27FC236}">
                    <a16:creationId xmlns:a16="http://schemas.microsoft.com/office/drawing/2014/main" id="{28516072-1696-B5C3-9FC7-E286FC55CCF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444830" cy="22271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lnSpc>
                    <a:spcPts val="2160"/>
                  </a:lnSpc>
                </a:pPr>
                <a:endParaRPr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7" name="Group 40">
              <a:extLst>
                <a:ext uri="{FF2B5EF4-FFF2-40B4-BE49-F238E27FC236}">
                  <a16:creationId xmlns:a16="http://schemas.microsoft.com/office/drawing/2014/main" id="{3D08B9D5-5AF7-B45A-B6C9-B6A133E0273A}"/>
                </a:ext>
              </a:extLst>
            </p:cNvPr>
            <p:cNvGrpSpPr/>
            <p:nvPr/>
          </p:nvGrpSpPr>
          <p:grpSpPr>
            <a:xfrm>
              <a:off x="13465998" y="-64252"/>
              <a:ext cx="8521083" cy="770462"/>
              <a:chOff x="-713721" y="-19050"/>
              <a:chExt cx="2526419" cy="228434"/>
            </a:xfrm>
          </p:grpSpPr>
          <p:sp>
            <p:nvSpPr>
              <p:cNvPr id="313" name="Freeform 41">
                <a:extLst>
                  <a:ext uri="{FF2B5EF4-FFF2-40B4-BE49-F238E27FC236}">
                    <a16:creationId xmlns:a16="http://schemas.microsoft.com/office/drawing/2014/main" id="{1F23FDFE-9A64-7FD4-A22F-B58B0FA45B95}"/>
                  </a:ext>
                </a:extLst>
              </p:cNvPr>
              <p:cNvSpPr/>
              <p:nvPr/>
            </p:nvSpPr>
            <p:spPr>
              <a:xfrm>
                <a:off x="495071" y="-4861"/>
                <a:ext cx="1317627" cy="214245"/>
              </a:xfrm>
              <a:custGeom>
                <a:avLst/>
                <a:gdLst/>
                <a:ahLst/>
                <a:cxnLst/>
                <a:rect l="l" t="t" r="r" b="b"/>
                <a:pathLst>
                  <a:path w="1502135" h="203669">
                    <a:moveTo>
                      <a:pt x="0" y="0"/>
                    </a:moveTo>
                    <a:lnTo>
                      <a:pt x="1502135" y="0"/>
                    </a:lnTo>
                    <a:lnTo>
                      <a:pt x="1502135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F1BF66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4" name="TextBox 42">
                <a:extLst>
                  <a:ext uri="{FF2B5EF4-FFF2-40B4-BE49-F238E27FC236}">
                    <a16:creationId xmlns:a16="http://schemas.microsoft.com/office/drawing/2014/main" id="{EF6E9053-066E-8800-7012-1772626F576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502135" cy="22271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lnSpc>
                    <a:spcPts val="2160"/>
                  </a:lnSpc>
                </a:pPr>
                <a:endParaRPr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6" name="Freeform 41">
                <a:extLst>
                  <a:ext uri="{FF2B5EF4-FFF2-40B4-BE49-F238E27FC236}">
                    <a16:creationId xmlns:a16="http://schemas.microsoft.com/office/drawing/2014/main" id="{3B010523-BD64-20BF-21A1-8FE8C18CE162}"/>
                  </a:ext>
                </a:extLst>
              </p:cNvPr>
              <p:cNvSpPr/>
              <p:nvPr/>
            </p:nvSpPr>
            <p:spPr>
              <a:xfrm>
                <a:off x="-713721" y="-5511"/>
                <a:ext cx="1317627" cy="213747"/>
              </a:xfrm>
              <a:custGeom>
                <a:avLst/>
                <a:gdLst/>
                <a:ahLst/>
                <a:cxnLst/>
                <a:rect l="l" t="t" r="r" b="b"/>
                <a:pathLst>
                  <a:path w="1502135" h="203669">
                    <a:moveTo>
                      <a:pt x="0" y="0"/>
                    </a:moveTo>
                    <a:lnTo>
                      <a:pt x="1502135" y="0"/>
                    </a:lnTo>
                    <a:lnTo>
                      <a:pt x="1502135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/>
                <a:endParaRPr lang="es-ES_tradnl" dirty="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sp>
          <p:nvSpPr>
            <p:cNvPr id="308" name="TextBox 43">
              <a:extLst>
                <a:ext uri="{FF2B5EF4-FFF2-40B4-BE49-F238E27FC236}">
                  <a16:creationId xmlns:a16="http://schemas.microsoft.com/office/drawing/2014/main" id="{18F94EC3-D6EF-EB35-928A-497248211ACA}"/>
                </a:ext>
              </a:extLst>
            </p:cNvPr>
            <p:cNvSpPr txBox="1"/>
            <p:nvPr/>
          </p:nvSpPr>
          <p:spPr>
            <a:xfrm>
              <a:off x="1907846" y="29866"/>
              <a:ext cx="7810448" cy="6344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>
                <a:lnSpc>
                  <a:spcPts val="2588"/>
                </a:lnSpc>
              </a:pPr>
              <a:r>
                <a:rPr lang="en-US" sz="2156" b="1" dirty="0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Población </a:t>
              </a:r>
              <a:r>
                <a:rPr lang="en-US" sz="2156" b="1" dirty="0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joven</a:t>
              </a:r>
              <a:endParaRPr lang="en-US" sz="2156" b="1" dirty="0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09" name="TextBox 44">
              <a:extLst>
                <a:ext uri="{FF2B5EF4-FFF2-40B4-BE49-F238E27FC236}">
                  <a16:creationId xmlns:a16="http://schemas.microsoft.com/office/drawing/2014/main" id="{FB799106-D843-1F7C-6625-2B406AD69F5A}"/>
                </a:ext>
              </a:extLst>
            </p:cNvPr>
            <p:cNvSpPr txBox="1"/>
            <p:nvPr/>
          </p:nvSpPr>
          <p:spPr>
            <a:xfrm>
              <a:off x="7315069" y="-626"/>
              <a:ext cx="8072196" cy="634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>
                <a:lnSpc>
                  <a:spcPts val="2588"/>
                </a:lnSpc>
              </a:pPr>
              <a:r>
                <a:rPr lang="en-US" sz="2156" b="1" dirty="0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Edad de </a:t>
              </a:r>
              <a:r>
                <a:rPr lang="en-US" sz="2156" b="1" dirty="0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trabajar</a:t>
              </a:r>
              <a:endParaRPr lang="en-US" sz="2156" b="1" dirty="0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10" name="TextBox 45">
              <a:extLst>
                <a:ext uri="{FF2B5EF4-FFF2-40B4-BE49-F238E27FC236}">
                  <a16:creationId xmlns:a16="http://schemas.microsoft.com/office/drawing/2014/main" id="{84F28F29-3A30-C780-A186-B56C16C591F3}"/>
                </a:ext>
              </a:extLst>
            </p:cNvPr>
            <p:cNvSpPr txBox="1"/>
            <p:nvPr/>
          </p:nvSpPr>
          <p:spPr>
            <a:xfrm>
              <a:off x="12967101" y="46511"/>
              <a:ext cx="9989329" cy="6344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>
                <a:lnSpc>
                  <a:spcPts val="2588"/>
                </a:lnSpc>
              </a:pPr>
              <a:r>
                <a:rPr lang="en-US" sz="2156" b="1" dirty="0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Población mayor de 60 </a:t>
              </a:r>
              <a:r>
                <a:rPr lang="en-US" sz="2156" b="1" dirty="0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años</a:t>
              </a:r>
              <a:endParaRPr lang="en-US" sz="2156" b="1" dirty="0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11" name="TextBox 46">
              <a:extLst>
                <a:ext uri="{FF2B5EF4-FFF2-40B4-BE49-F238E27FC236}">
                  <a16:creationId xmlns:a16="http://schemas.microsoft.com/office/drawing/2014/main" id="{4C48AEBE-99C5-31BC-4CD3-C0B38364FBC7}"/>
                </a:ext>
              </a:extLst>
            </p:cNvPr>
            <p:cNvSpPr txBox="1"/>
            <p:nvPr/>
          </p:nvSpPr>
          <p:spPr>
            <a:xfrm>
              <a:off x="0" y="57719"/>
              <a:ext cx="1846854" cy="779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309">
                <a:lnSpc>
                  <a:spcPts val="3179"/>
                </a:lnSpc>
                <a:spcBef>
                  <a:spcPct val="0"/>
                </a:spcBef>
              </a:pPr>
              <a:r>
                <a:rPr lang="en-US" sz="2625" b="1" dirty="0">
                  <a:solidFill>
                    <a:srgbClr val="FFC000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1990</a:t>
              </a:r>
              <a:endParaRPr lang="en-US" sz="2625" b="1" dirty="0">
                <a:solidFill>
                  <a:srgbClr val="FFC000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</a:endParaRPr>
            </a:p>
          </p:txBody>
        </p:sp>
        <p:sp>
          <p:nvSpPr>
            <p:cNvPr id="312" name="TextBox 47">
              <a:extLst>
                <a:ext uri="{FF2B5EF4-FFF2-40B4-BE49-F238E27FC236}">
                  <a16:creationId xmlns:a16="http://schemas.microsoft.com/office/drawing/2014/main" id="{19C343D4-092E-D40C-53CC-457E6D6ED0FB}"/>
                </a:ext>
              </a:extLst>
            </p:cNvPr>
            <p:cNvSpPr txBox="1"/>
            <p:nvPr/>
          </p:nvSpPr>
          <p:spPr>
            <a:xfrm>
              <a:off x="22407631" y="57719"/>
              <a:ext cx="2218434" cy="779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lnSpc>
                  <a:spcPts val="3179"/>
                </a:lnSpc>
                <a:spcBef>
                  <a:spcPct val="0"/>
                </a:spcBef>
              </a:pPr>
              <a:r>
                <a:rPr lang="en-US" sz="2625" b="1" dirty="0">
                  <a:solidFill>
                    <a:srgbClr val="FFC000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2050</a:t>
              </a:r>
              <a:endParaRPr lang="en-US" sz="2625" b="1" dirty="0">
                <a:solidFill>
                  <a:srgbClr val="FFC000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</a:endParaRPr>
            </a:p>
          </p:txBody>
        </p:sp>
      </p:grpSp>
      <p:grpSp>
        <p:nvGrpSpPr>
          <p:cNvPr id="322" name="Group 48">
            <a:extLst>
              <a:ext uri="{FF2B5EF4-FFF2-40B4-BE49-F238E27FC236}">
                <a16:creationId xmlns:a16="http://schemas.microsoft.com/office/drawing/2014/main" id="{4B759963-E755-6256-E4E0-877CBF9DB7B4}"/>
              </a:ext>
            </a:extLst>
          </p:cNvPr>
          <p:cNvGrpSpPr/>
          <p:nvPr/>
        </p:nvGrpSpPr>
        <p:grpSpPr>
          <a:xfrm>
            <a:off x="1778572" y="9258301"/>
            <a:ext cx="400340" cy="400385"/>
            <a:chOff x="0" y="0"/>
            <a:chExt cx="812711" cy="812800"/>
          </a:xfrm>
        </p:grpSpPr>
        <p:sp>
          <p:nvSpPr>
            <p:cNvPr id="323" name="Freeform 49">
              <a:extLst>
                <a:ext uri="{FF2B5EF4-FFF2-40B4-BE49-F238E27FC236}">
                  <a16:creationId xmlns:a16="http://schemas.microsoft.com/office/drawing/2014/main" id="{0D6E2DD5-6243-8303-3614-3DA6C37DCC13}"/>
                </a:ext>
              </a:extLst>
            </p:cNvPr>
            <p:cNvSpPr/>
            <p:nvPr/>
          </p:nvSpPr>
          <p:spPr>
            <a:xfrm>
              <a:off x="0" y="0"/>
              <a:ext cx="812711" cy="812800"/>
            </a:xfrm>
            <a:custGeom>
              <a:avLst/>
              <a:gdLst/>
              <a:ahLst/>
              <a:cxnLst/>
              <a:rect l="l" t="t" r="r" b="b"/>
              <a:pathLst>
                <a:path w="812711" h="812800">
                  <a:moveTo>
                    <a:pt x="406355" y="0"/>
                  </a:moveTo>
                  <a:cubicBezTo>
                    <a:pt x="181931" y="0"/>
                    <a:pt x="0" y="181951"/>
                    <a:pt x="0" y="406400"/>
                  </a:cubicBezTo>
                  <a:cubicBezTo>
                    <a:pt x="0" y="630849"/>
                    <a:pt x="181931" y="812800"/>
                    <a:pt x="406355" y="812800"/>
                  </a:cubicBezTo>
                  <a:cubicBezTo>
                    <a:pt x="630779" y="812800"/>
                    <a:pt x="812711" y="630849"/>
                    <a:pt x="812711" y="406400"/>
                  </a:cubicBezTo>
                  <a:cubicBezTo>
                    <a:pt x="812711" y="181951"/>
                    <a:pt x="630779" y="0"/>
                    <a:pt x="406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/>
              <a:endParaRPr lang="es-ES_tradnl"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324" name="TextBox 50">
              <a:extLst>
                <a:ext uri="{FF2B5EF4-FFF2-40B4-BE49-F238E27FC236}">
                  <a16:creationId xmlns:a16="http://schemas.microsoft.com/office/drawing/2014/main" id="{5E06E08C-3FAE-DF5C-6341-23BE6F089958}"/>
                </a:ext>
              </a:extLst>
            </p:cNvPr>
            <p:cNvSpPr txBox="1"/>
            <p:nvPr/>
          </p:nvSpPr>
          <p:spPr>
            <a:xfrm>
              <a:off x="76192" y="57150"/>
              <a:ext cx="660327" cy="6794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>
                <a:lnSpc>
                  <a:spcPts val="2160"/>
                </a:lnSpc>
              </a:pPr>
              <a:endParaRPr dirty="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sp>
        <p:nvSpPr>
          <p:cNvPr id="302" name="CuadroTexto 301">
            <a:extLst>
              <a:ext uri="{FF2B5EF4-FFF2-40B4-BE49-F238E27FC236}">
                <a16:creationId xmlns:a16="http://schemas.microsoft.com/office/drawing/2014/main" id="{356A9343-2E5C-12B5-026B-444414176A61}"/>
              </a:ext>
            </a:extLst>
          </p:cNvPr>
          <p:cNvSpPr txBox="1"/>
          <p:nvPr/>
        </p:nvSpPr>
        <p:spPr>
          <a:xfrm>
            <a:off x="10027008" y="3210560"/>
            <a:ext cx="2987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/>
            <a:endParaRPr lang="es-ES_tradnl" dirty="0">
              <a:solidFill>
                <a:prstClr val="black"/>
              </a:solidFill>
              <a:latin typeface="Open Sauce" panose="020B0604020202020204" charset="0"/>
            </a:endParaRPr>
          </a:p>
        </p:txBody>
      </p:sp>
      <p:sp>
        <p:nvSpPr>
          <p:cNvPr id="346" name="9 CuadroTexto">
            <a:extLst>
              <a:ext uri="{FF2B5EF4-FFF2-40B4-BE49-F238E27FC236}">
                <a16:creationId xmlns:a16="http://schemas.microsoft.com/office/drawing/2014/main" id="{977B51EC-ED73-2910-D64C-504748F5067D}"/>
              </a:ext>
            </a:extLst>
          </p:cNvPr>
          <p:cNvSpPr txBox="1"/>
          <p:nvPr/>
        </p:nvSpPr>
        <p:spPr>
          <a:xfrm>
            <a:off x="580355" y="491502"/>
            <a:ext cx="12773336" cy="837485"/>
          </a:xfrm>
          <a:prstGeom prst="rect">
            <a:avLst/>
          </a:prstGeom>
          <a:noFill/>
        </p:spPr>
        <p:txBody>
          <a:bodyPr wrap="square" lIns="97868" tIns="48933" rIns="97868" bIns="48933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4800" b="1" kern="0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Construyendo para la vejez del mundo</a:t>
            </a:r>
          </a:p>
        </p:txBody>
      </p:sp>
      <p:sp>
        <p:nvSpPr>
          <p:cNvPr id="354" name="CuadroTexto 353">
            <a:extLst>
              <a:ext uri="{FF2B5EF4-FFF2-40B4-BE49-F238E27FC236}">
                <a16:creationId xmlns:a16="http://schemas.microsoft.com/office/drawing/2014/main" id="{C6B2F734-B711-9A84-9B53-7D2FC38A83E0}"/>
              </a:ext>
            </a:extLst>
          </p:cNvPr>
          <p:cNvSpPr txBox="1"/>
          <p:nvPr/>
        </p:nvSpPr>
        <p:spPr>
          <a:xfrm>
            <a:off x="879471" y="1685485"/>
            <a:ext cx="16529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 defTabSz="1371600"/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La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construcción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se convierte en un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pilar clave 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para atender la creciente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demanda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de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servicios para la vejez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, ofreciendo infraestructura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adaptada al cuidado 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y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bienestar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 de los mayores, mientras se </a:t>
            </a:r>
            <a:r>
              <a:rPr lang="es-MX" sz="3200" b="1" dirty="0">
                <a:solidFill>
                  <a:schemeClr val="bg1"/>
                </a:solidFill>
                <a:latin typeface="Open Sauce" panose="020B0604020202020204" charset="0"/>
              </a:rPr>
              <a:t>genera empleo y bienestar social</a:t>
            </a:r>
            <a:r>
              <a:rPr lang="es-MX" sz="3200" dirty="0">
                <a:solidFill>
                  <a:schemeClr val="bg1"/>
                </a:solidFill>
                <a:latin typeface="Open Sauce" panose="020B0604020202020204" charset="0"/>
              </a:rPr>
              <a:t>.</a:t>
            </a:r>
          </a:p>
        </p:txBody>
      </p:sp>
      <p:sp>
        <p:nvSpPr>
          <p:cNvPr id="356" name="Rectángulo 355">
            <a:extLst>
              <a:ext uri="{FF2B5EF4-FFF2-40B4-BE49-F238E27FC236}">
                <a16:creationId xmlns:a16="http://schemas.microsoft.com/office/drawing/2014/main" id="{3EDB4D05-A114-B2FF-3EA9-E79AD96A57A2}"/>
              </a:ext>
            </a:extLst>
          </p:cNvPr>
          <p:cNvSpPr/>
          <p:nvPr/>
        </p:nvSpPr>
        <p:spPr>
          <a:xfrm>
            <a:off x="1585238" y="2877395"/>
            <a:ext cx="3279045" cy="238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7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grpSp>
        <p:nvGrpSpPr>
          <p:cNvPr id="357" name="Grupo 356">
            <a:extLst>
              <a:ext uri="{FF2B5EF4-FFF2-40B4-BE49-F238E27FC236}">
                <a16:creationId xmlns:a16="http://schemas.microsoft.com/office/drawing/2014/main" id="{B60D8764-598E-9873-E20A-8D33D6743811}"/>
              </a:ext>
            </a:extLst>
          </p:cNvPr>
          <p:cNvGrpSpPr/>
          <p:nvPr/>
        </p:nvGrpSpPr>
        <p:grpSpPr>
          <a:xfrm>
            <a:off x="422769" y="4068788"/>
            <a:ext cx="1052366" cy="959835"/>
            <a:chOff x="1814472" y="1488179"/>
            <a:chExt cx="641350" cy="596900"/>
          </a:xfrm>
        </p:grpSpPr>
        <p:sp>
          <p:nvSpPr>
            <p:cNvPr id="359" name="Elipse 358">
              <a:extLst>
                <a:ext uri="{FF2B5EF4-FFF2-40B4-BE49-F238E27FC236}">
                  <a16:creationId xmlns:a16="http://schemas.microsoft.com/office/drawing/2014/main" id="{BA4CE02F-57A7-F51B-92AD-D728B8AD8DB4}"/>
                </a:ext>
              </a:extLst>
            </p:cNvPr>
            <p:cNvSpPr/>
            <p:nvPr/>
          </p:nvSpPr>
          <p:spPr>
            <a:xfrm>
              <a:off x="1814472" y="1488179"/>
              <a:ext cx="641350" cy="596900"/>
            </a:xfrm>
            <a:prstGeom prst="ellipse">
              <a:avLst/>
            </a:prstGeom>
            <a:solidFill>
              <a:srgbClr val="F7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27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360" name="Gráfico 359" descr="Hombre con bastón con relleno sólido">
              <a:extLst>
                <a:ext uri="{FF2B5EF4-FFF2-40B4-BE49-F238E27FC236}">
                  <a16:creationId xmlns:a16="http://schemas.microsoft.com/office/drawing/2014/main" id="{D0979AE5-4C01-10E3-A3C4-6054AB1C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892259" y="1559999"/>
              <a:ext cx="476396" cy="462928"/>
            </a:xfrm>
            <a:prstGeom prst="rect">
              <a:avLst/>
            </a:prstGeom>
          </p:spPr>
        </p:pic>
      </p:grpSp>
      <p:sp>
        <p:nvSpPr>
          <p:cNvPr id="358" name="CuadroTexto 357">
            <a:extLst>
              <a:ext uri="{FF2B5EF4-FFF2-40B4-BE49-F238E27FC236}">
                <a16:creationId xmlns:a16="http://schemas.microsoft.com/office/drawing/2014/main" id="{35A0DD85-CCE4-EED6-0CDD-EB984810E435}"/>
              </a:ext>
            </a:extLst>
          </p:cNvPr>
          <p:cNvSpPr txBox="1"/>
          <p:nvPr/>
        </p:nvSpPr>
        <p:spPr>
          <a:xfrm>
            <a:off x="1542097" y="4029349"/>
            <a:ext cx="5514659" cy="143116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14 millones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 de adultos +60 años proyectados para 2050 en Colombia</a:t>
            </a:r>
            <a:endParaRPr lang="es-MX" sz="28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363" name="Rectángulo 362">
            <a:extLst>
              <a:ext uri="{FF2B5EF4-FFF2-40B4-BE49-F238E27FC236}">
                <a16:creationId xmlns:a16="http://schemas.microsoft.com/office/drawing/2014/main" id="{CC7B29F1-3B02-1658-3979-35BE40A21008}"/>
              </a:ext>
            </a:extLst>
          </p:cNvPr>
          <p:cNvSpPr/>
          <p:nvPr/>
        </p:nvSpPr>
        <p:spPr>
          <a:xfrm>
            <a:off x="1585238" y="5600907"/>
            <a:ext cx="3279045" cy="238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700" dirty="0">
              <a:solidFill>
                <a:prstClr val="white"/>
              </a:solidFill>
              <a:latin typeface="Open Sauce" panose="020B0604020202020204" charset="0"/>
            </a:endParaRPr>
          </a:p>
        </p:txBody>
      </p:sp>
      <p:grpSp>
        <p:nvGrpSpPr>
          <p:cNvPr id="364" name="Grupo 363">
            <a:extLst>
              <a:ext uri="{FF2B5EF4-FFF2-40B4-BE49-F238E27FC236}">
                <a16:creationId xmlns:a16="http://schemas.microsoft.com/office/drawing/2014/main" id="{A3DFDE5A-9904-03E7-8548-693914851309}"/>
              </a:ext>
            </a:extLst>
          </p:cNvPr>
          <p:cNvGrpSpPr/>
          <p:nvPr/>
        </p:nvGrpSpPr>
        <p:grpSpPr>
          <a:xfrm>
            <a:off x="476415" y="5946488"/>
            <a:ext cx="1052366" cy="959835"/>
            <a:chOff x="1814472" y="1488179"/>
            <a:chExt cx="641350" cy="596900"/>
          </a:xfrm>
        </p:grpSpPr>
        <p:sp>
          <p:nvSpPr>
            <p:cNvPr id="366" name="Elipse 365">
              <a:extLst>
                <a:ext uri="{FF2B5EF4-FFF2-40B4-BE49-F238E27FC236}">
                  <a16:creationId xmlns:a16="http://schemas.microsoft.com/office/drawing/2014/main" id="{F5B0D165-097A-5F82-3EA3-6C64031CB75E}"/>
                </a:ext>
              </a:extLst>
            </p:cNvPr>
            <p:cNvSpPr/>
            <p:nvPr/>
          </p:nvSpPr>
          <p:spPr>
            <a:xfrm>
              <a:off x="1814472" y="1488179"/>
              <a:ext cx="641350" cy="596900"/>
            </a:xfrm>
            <a:prstGeom prst="ellipse">
              <a:avLst/>
            </a:prstGeom>
            <a:solidFill>
              <a:srgbClr val="F7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MX" sz="2700" dirty="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367" name="Gráfico 366" descr="Tendencia al alza con relleno sólido">
              <a:extLst>
                <a:ext uri="{FF2B5EF4-FFF2-40B4-BE49-F238E27FC236}">
                  <a16:creationId xmlns:a16="http://schemas.microsoft.com/office/drawing/2014/main" id="{940B7042-EA23-C830-6FF2-AAE49BDD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902099" y="1540229"/>
              <a:ext cx="476396" cy="462928"/>
            </a:xfrm>
            <a:prstGeom prst="rect">
              <a:avLst/>
            </a:prstGeom>
          </p:spPr>
        </p:pic>
      </p:grpSp>
      <p:sp>
        <p:nvSpPr>
          <p:cNvPr id="365" name="CuadroTexto 364">
            <a:extLst>
              <a:ext uri="{FF2B5EF4-FFF2-40B4-BE49-F238E27FC236}">
                <a16:creationId xmlns:a16="http://schemas.microsoft.com/office/drawing/2014/main" id="{2B68E3C3-AAF1-CB55-72DE-BDB08A798566}"/>
              </a:ext>
            </a:extLst>
          </p:cNvPr>
          <p:cNvSpPr txBox="1"/>
          <p:nvPr/>
        </p:nvSpPr>
        <p:spPr>
          <a:xfrm>
            <a:off x="1542097" y="5710826"/>
            <a:ext cx="5310824" cy="143116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s-CO" sz="28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Construcción </a:t>
            </a:r>
            <a:r>
              <a: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motor de empleos y encadenamientos productivos</a:t>
            </a:r>
            <a:endParaRPr lang="es-MX" sz="2800" dirty="0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0943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7 -4.44444E-6 L 0.80156 -0.00015 " pathEditMode="relative" rAng="0" ptsTypes="AA">
                                      <p:cBhvr>
                                        <p:cTn id="6" dur="62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78" y="-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C34D3-DA71-0A0B-97FB-2723ED7AA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5DCB57-547D-F7F5-A888-0760A188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64" b="9661"/>
          <a:stretch/>
        </p:blipFill>
        <p:spPr>
          <a:xfrm>
            <a:off x="-1" y="0"/>
            <a:ext cx="18288001" cy="1028700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2A7C3BA-D022-EB49-3432-1F22E9007E37}"/>
              </a:ext>
            </a:extLst>
          </p:cNvPr>
          <p:cNvSpPr txBox="1"/>
          <p:nvPr/>
        </p:nvSpPr>
        <p:spPr>
          <a:xfrm>
            <a:off x="2496826" y="8355976"/>
            <a:ext cx="14191059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671"/>
              </a:lnSpc>
              <a:defRPr/>
            </a:pPr>
            <a:r>
              <a:rPr lang="en-US" sz="1165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Dos</a:t>
            </a:r>
            <a:r>
              <a:rPr kumimoji="0" lang="en-US" sz="1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1165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datos</a:t>
            </a:r>
            <a:r>
              <a:rPr lang="en-US" sz="1165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kumimoji="0" lang="en-US" sz="1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macro </a:t>
            </a:r>
            <a:endParaRPr lang="en-US" sz="116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 Bold"/>
              <a:ea typeface="Open Sauce Bold"/>
              <a:cs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35986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26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B0534-0F49-AFBC-72C7-06E5C28C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1D44D36F-7EF7-2C65-750A-91C5DEF8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4" b="9661"/>
          <a:stretch/>
        </p:blipFill>
        <p:spPr>
          <a:xfrm>
            <a:off x="-1" y="0"/>
            <a:ext cx="18288001" cy="10287001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CA5344AB-972A-D087-0842-9840E8854F8F}"/>
              </a:ext>
            </a:extLst>
          </p:cNvPr>
          <p:cNvSpPr/>
          <p:nvPr/>
        </p:nvSpPr>
        <p:spPr>
          <a:xfrm>
            <a:off x="11981635" y="2100778"/>
            <a:ext cx="4752294" cy="1054145"/>
          </a:xfrm>
          <a:custGeom>
            <a:avLst/>
            <a:gdLst/>
            <a:ahLst/>
            <a:cxnLst/>
            <a:rect l="l" t="t" r="r" b="b"/>
            <a:pathLst>
              <a:path w="4752294" h="1054145">
                <a:moveTo>
                  <a:pt x="0" y="0"/>
                </a:moveTo>
                <a:lnTo>
                  <a:pt x="4752294" y="0"/>
                </a:lnTo>
                <a:lnTo>
                  <a:pt x="4752294" y="1054146"/>
                </a:lnTo>
                <a:lnTo>
                  <a:pt x="0" y="105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E4FC07D-C55A-E5FC-6B8C-D7B66D607A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76583" y="8841503"/>
            <a:ext cx="6973142" cy="174329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ED84D9A9-F80B-7067-BE86-416A9C9338CD}"/>
              </a:ext>
            </a:extLst>
          </p:cNvPr>
          <p:cNvSpPr txBox="1"/>
          <p:nvPr/>
        </p:nvSpPr>
        <p:spPr>
          <a:xfrm>
            <a:off x="8313546" y="6123215"/>
            <a:ext cx="7336179" cy="1219200"/>
          </a:xfrm>
          <a:prstGeom prst="rect">
            <a:avLst/>
          </a:prstGeom>
        </p:spPr>
        <p:txBody>
          <a:bodyPr lIns="50801" tIns="50801" rIns="50801" bIns="50801" rtlCol="0" anchor="ctr"/>
          <a:lstStyle/>
          <a:p>
            <a:pPr algn="ctr" defTabSz="914445">
              <a:lnSpc>
                <a:spcPts val="2927"/>
              </a:lnSpc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D660D66C-D248-AFAE-5F2F-C0E7615876E7}"/>
              </a:ext>
            </a:extLst>
          </p:cNvPr>
          <p:cNvSpPr txBox="1"/>
          <p:nvPr/>
        </p:nvSpPr>
        <p:spPr>
          <a:xfrm>
            <a:off x="5057400" y="4937486"/>
            <a:ext cx="11988396" cy="390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914445">
              <a:lnSpc>
                <a:spcPts val="10097"/>
              </a:lnSpc>
              <a:spcBef>
                <a:spcPct val="0"/>
              </a:spcBef>
              <a:defRPr/>
            </a:pPr>
            <a:r>
              <a:rPr lang="es-CO" sz="11606" b="1" noProof="0" dirty="0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¿En qué debemos </a:t>
            </a:r>
            <a:r>
              <a:rPr lang="es-CO" sz="11606" b="1" noProof="0" dirty="0">
                <a:solidFill>
                  <a:srgbClr val="FFFFFF"/>
                </a:solidFill>
                <a:highlight>
                  <a:srgbClr val="51B1BF"/>
                </a:highlight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concentrarnos</a:t>
            </a:r>
            <a:r>
              <a:rPr lang="es-CO" sz="11606" b="1" noProof="0" dirty="0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874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7355-E8BF-BAA0-34B0-9DE9C2E2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5EFBA384-7BC8-15CF-8C2D-7FC822E8501A}"/>
              </a:ext>
            </a:extLst>
          </p:cNvPr>
          <p:cNvGrpSpPr/>
          <p:nvPr/>
        </p:nvGrpSpPr>
        <p:grpSpPr>
          <a:xfrm>
            <a:off x="959371" y="2915890"/>
            <a:ext cx="16412273" cy="5509239"/>
            <a:chOff x="585656" y="1464308"/>
            <a:chExt cx="10941515" cy="3672826"/>
          </a:xfrm>
        </p:grpSpPr>
        <p:pic>
          <p:nvPicPr>
            <p:cNvPr id="3" name="Gráfico 2" descr="Insignia 1 con relleno sólido">
              <a:extLst>
                <a:ext uri="{FF2B5EF4-FFF2-40B4-BE49-F238E27FC236}">
                  <a16:creationId xmlns:a16="http://schemas.microsoft.com/office/drawing/2014/main" id="{FF62FBFE-938C-706A-6074-2D9D917F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27094" y="1464308"/>
              <a:ext cx="1084729" cy="1084729"/>
            </a:xfrm>
            <a:prstGeom prst="rect">
              <a:avLst/>
            </a:prstGeom>
          </p:spPr>
        </p:pic>
        <p:pic>
          <p:nvPicPr>
            <p:cNvPr id="4" name="Gráfico 3" descr="Insignia con relleno sólido">
              <a:extLst>
                <a:ext uri="{FF2B5EF4-FFF2-40B4-BE49-F238E27FC236}">
                  <a16:creationId xmlns:a16="http://schemas.microsoft.com/office/drawing/2014/main" id="{4B520536-EA49-2A23-86B1-584E54DF6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53635" y="1464308"/>
              <a:ext cx="1084729" cy="1084729"/>
            </a:xfrm>
            <a:prstGeom prst="rect">
              <a:avLst/>
            </a:prstGeom>
          </p:spPr>
        </p:pic>
        <p:pic>
          <p:nvPicPr>
            <p:cNvPr id="6" name="Gráfico 5" descr="Insignia 3 con relleno sólido">
              <a:extLst>
                <a:ext uri="{FF2B5EF4-FFF2-40B4-BE49-F238E27FC236}">
                  <a16:creationId xmlns:a16="http://schemas.microsoft.com/office/drawing/2014/main" id="{6AE659D3-AD4A-0A53-033C-1C4F3562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480176" y="1464308"/>
              <a:ext cx="1084729" cy="1084729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D03F3FD2-0146-9C0D-6440-FEC235765E74}"/>
                </a:ext>
              </a:extLst>
            </p:cNvPr>
            <p:cNvGrpSpPr/>
            <p:nvPr/>
          </p:nvGrpSpPr>
          <p:grpSpPr>
            <a:xfrm>
              <a:off x="3473192" y="1863203"/>
              <a:ext cx="1319065" cy="286921"/>
              <a:chOff x="3012141" y="1795877"/>
              <a:chExt cx="1901026" cy="539551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92886B25-92EF-EC03-9923-F6E0DF98BE62}"/>
                  </a:ext>
                </a:extLst>
              </p:cNvPr>
              <p:cNvSpPr/>
              <p:nvPr/>
            </p:nvSpPr>
            <p:spPr>
              <a:xfrm>
                <a:off x="3012141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761CD8-C701-EE88-5674-A6559EB33B5E}"/>
                  </a:ext>
                </a:extLst>
              </p:cNvPr>
              <p:cNvSpPr/>
              <p:nvPr/>
            </p:nvSpPr>
            <p:spPr>
              <a:xfrm>
                <a:off x="3256429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7F10E9FF-AAFF-D6F4-0150-3F0A8F71D5DC}"/>
                  </a:ext>
                </a:extLst>
              </p:cNvPr>
              <p:cNvSpPr/>
              <p:nvPr/>
            </p:nvSpPr>
            <p:spPr>
              <a:xfrm>
                <a:off x="3501838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D6CE812F-DDB2-8633-2C8E-0D89C7C6F593}"/>
                  </a:ext>
                </a:extLst>
              </p:cNvPr>
              <p:cNvSpPr/>
              <p:nvPr/>
            </p:nvSpPr>
            <p:spPr>
              <a:xfrm>
                <a:off x="3741768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D15E43E-B86B-ED9B-A039-0342E1D1E920}"/>
                  </a:ext>
                </a:extLst>
              </p:cNvPr>
              <p:cNvSpPr/>
              <p:nvPr/>
            </p:nvSpPr>
            <p:spPr>
              <a:xfrm>
                <a:off x="3986056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39DC699D-86B9-D46C-4E91-84668A613DC1}"/>
                  </a:ext>
                </a:extLst>
              </p:cNvPr>
              <p:cNvSpPr/>
              <p:nvPr/>
            </p:nvSpPr>
            <p:spPr>
              <a:xfrm>
                <a:off x="4231465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1" name="Triángulo isósceles 20">
                <a:extLst>
                  <a:ext uri="{FF2B5EF4-FFF2-40B4-BE49-F238E27FC236}">
                    <a16:creationId xmlns:a16="http://schemas.microsoft.com/office/drawing/2014/main" id="{7A5B362C-AD7D-390B-F5A1-3FDF694E8155}"/>
                  </a:ext>
                </a:extLst>
              </p:cNvPr>
              <p:cNvSpPr/>
              <p:nvPr/>
            </p:nvSpPr>
            <p:spPr>
              <a:xfrm rot="5400000">
                <a:off x="4425785" y="1848046"/>
                <a:ext cx="539551" cy="435213"/>
              </a:xfrm>
              <a:prstGeom prst="triangl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5086AE1-910B-4DF6-EBAE-6F0B78317B05}"/>
                </a:ext>
              </a:extLst>
            </p:cNvPr>
            <p:cNvGrpSpPr/>
            <p:nvPr/>
          </p:nvGrpSpPr>
          <p:grpSpPr>
            <a:xfrm>
              <a:off x="7534203" y="1831838"/>
              <a:ext cx="1319065" cy="286921"/>
              <a:chOff x="3012141" y="1795877"/>
              <a:chExt cx="1901026" cy="539551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7DFDD3DD-726B-1704-A0D1-BE2CBCD0061A}"/>
                  </a:ext>
                </a:extLst>
              </p:cNvPr>
              <p:cNvSpPr/>
              <p:nvPr/>
            </p:nvSpPr>
            <p:spPr>
              <a:xfrm>
                <a:off x="3012141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ACE704F5-C140-1722-BCB8-71C99FE0E086}"/>
                  </a:ext>
                </a:extLst>
              </p:cNvPr>
              <p:cNvSpPr/>
              <p:nvPr/>
            </p:nvSpPr>
            <p:spPr>
              <a:xfrm>
                <a:off x="3256429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BCD98B92-1B65-5756-805A-1C1F7D5A94C5}"/>
                  </a:ext>
                </a:extLst>
              </p:cNvPr>
              <p:cNvSpPr/>
              <p:nvPr/>
            </p:nvSpPr>
            <p:spPr>
              <a:xfrm>
                <a:off x="3501838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1F0ECE41-6355-024A-CD72-32605968F7AA}"/>
                  </a:ext>
                </a:extLst>
              </p:cNvPr>
              <p:cNvSpPr/>
              <p:nvPr/>
            </p:nvSpPr>
            <p:spPr>
              <a:xfrm>
                <a:off x="3741768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1694B919-D5D8-1548-A79A-92BB010DE7D2}"/>
                  </a:ext>
                </a:extLst>
              </p:cNvPr>
              <p:cNvSpPr/>
              <p:nvPr/>
            </p:nvSpPr>
            <p:spPr>
              <a:xfrm>
                <a:off x="3986056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8BD6D388-DB96-C077-EE72-02AB14AA3B73}"/>
                  </a:ext>
                </a:extLst>
              </p:cNvPr>
              <p:cNvSpPr/>
              <p:nvPr/>
            </p:nvSpPr>
            <p:spPr>
              <a:xfrm>
                <a:off x="4231465" y="2006672"/>
                <a:ext cx="179294" cy="117963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  <p:sp>
            <p:nvSpPr>
              <p:cNvPr id="30" name="Triángulo isósceles 29">
                <a:extLst>
                  <a:ext uri="{FF2B5EF4-FFF2-40B4-BE49-F238E27FC236}">
                    <a16:creationId xmlns:a16="http://schemas.microsoft.com/office/drawing/2014/main" id="{C5FAEE56-8661-9411-2B61-75A04E1FF028}"/>
                  </a:ext>
                </a:extLst>
              </p:cNvPr>
              <p:cNvSpPr/>
              <p:nvPr/>
            </p:nvSpPr>
            <p:spPr>
              <a:xfrm rot="5400000">
                <a:off x="4425785" y="1848046"/>
                <a:ext cx="539551" cy="435213"/>
              </a:xfrm>
              <a:prstGeom prst="triangl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s-MX" sz="2400">
                  <a:solidFill>
                    <a:srgbClr val="0D3048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29FB69B-CE92-C0A1-654A-804023E25968}"/>
                </a:ext>
              </a:extLst>
            </p:cNvPr>
            <p:cNvSpPr/>
            <p:nvPr/>
          </p:nvSpPr>
          <p:spPr>
            <a:xfrm>
              <a:off x="585656" y="2549037"/>
              <a:ext cx="3158832" cy="17953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371600"/>
              <a:r>
                <a:rPr lang="es-CO" sz="3600" b="1">
                  <a:solidFill>
                    <a:schemeClr val="bg1"/>
                  </a:solidFill>
                  <a:latin typeface="Poppins"/>
                  <a:cs typeface="Poppins"/>
                </a:rPr>
                <a:t>Consciencia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E127A7F-699F-3B13-8746-A0889D5E45B0}"/>
                </a:ext>
              </a:extLst>
            </p:cNvPr>
            <p:cNvSpPr/>
            <p:nvPr/>
          </p:nvSpPr>
          <p:spPr>
            <a:xfrm>
              <a:off x="4347537" y="2533461"/>
              <a:ext cx="3496924" cy="2603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371600"/>
              <a:r>
                <a:rPr lang="es-MX" sz="3600" b="1">
                  <a:solidFill>
                    <a:schemeClr val="bg1"/>
                  </a:solidFill>
                  <a:latin typeface="Poppins"/>
                  <a:cs typeface="Poppins"/>
                </a:rPr>
                <a:t>Agencia</a:t>
              </a:r>
              <a:endParaRPr lang="es-ES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82E06AAD-B8BA-C768-F171-DCC586699309}"/>
                </a:ext>
              </a:extLst>
            </p:cNvPr>
            <p:cNvSpPr/>
            <p:nvPr/>
          </p:nvSpPr>
          <p:spPr>
            <a:xfrm>
              <a:off x="8526907" y="2549037"/>
              <a:ext cx="3000264" cy="147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371600"/>
              <a:r>
                <a:rPr lang="es-CO" sz="3600" b="1">
                  <a:solidFill>
                    <a:schemeClr val="bg1"/>
                  </a:solidFill>
                  <a:latin typeface="Poppins"/>
                  <a:cs typeface="Poppins"/>
                </a:rPr>
                <a:t>Cooperación</a:t>
              </a:r>
              <a:endParaRPr lang="es-CO" sz="3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" name="Group 3">
            <a:extLst>
              <a:ext uri="{FF2B5EF4-FFF2-40B4-BE49-F238E27FC236}">
                <a16:creationId xmlns:a16="http://schemas.microsoft.com/office/drawing/2014/main" id="{6E3BA1FF-654A-BE96-36DE-6A65F36D411A}"/>
              </a:ext>
            </a:extLst>
          </p:cNvPr>
          <p:cNvGrpSpPr/>
          <p:nvPr/>
        </p:nvGrpSpPr>
        <p:grpSpPr>
          <a:xfrm>
            <a:off x="12868466" y="757130"/>
            <a:ext cx="4505859" cy="999481"/>
            <a:chOff x="0" y="0"/>
            <a:chExt cx="6062390" cy="1344748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B765600-75C7-DA13-876B-D3F83EB47F82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61BBEF4-91A9-DBCE-9010-961FA68F2C83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859285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D6524A-7C8B-4F04-8A3B-B5D540E5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4" y="557779"/>
            <a:ext cx="7015967" cy="9125805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4464D80B-71C0-E7BC-EEFA-A655436CE555}"/>
              </a:ext>
            </a:extLst>
          </p:cNvPr>
          <p:cNvSpPr txBox="1"/>
          <p:nvPr/>
        </p:nvSpPr>
        <p:spPr>
          <a:xfrm>
            <a:off x="11475720" y="4205283"/>
            <a:ext cx="78919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6000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Acuerdos</a:t>
            </a:r>
            <a: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incómodos</a:t>
            </a:r>
            <a:b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</a:br>
            <a:r>
              <a:rPr lang="es-CO" sz="6000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para </a:t>
            </a:r>
            <a: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avanzar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EF98-BF64-F96D-A041-6331FC90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65" y="4295954"/>
            <a:ext cx="3995351" cy="3995351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63E5A6FF-40B3-6B92-0005-00B6ACE06A0B}"/>
              </a:ext>
            </a:extLst>
          </p:cNvPr>
          <p:cNvGrpSpPr/>
          <p:nvPr/>
        </p:nvGrpSpPr>
        <p:grpSpPr>
          <a:xfrm>
            <a:off x="13878754" y="687265"/>
            <a:ext cx="3901798" cy="865489"/>
            <a:chOff x="0" y="0"/>
            <a:chExt cx="6062390" cy="1344748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F96DF6A-8EBE-1A0D-0E5F-5AA83B7FB690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2C36FD6-FDC6-E075-5F60-C05DCFD9A8B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E28929-EDA1-3FC4-C171-808DC9E95319}"/>
              </a:ext>
            </a:extLst>
          </p:cNvPr>
          <p:cNvCxnSpPr>
            <a:cxnSpLocks/>
          </p:cNvCxnSpPr>
          <p:nvPr/>
        </p:nvCxnSpPr>
        <p:spPr>
          <a:xfrm>
            <a:off x="11475720" y="7246620"/>
            <a:ext cx="34518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BC375-6D69-97F3-3FF7-9CEE3E6B3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B9E8853-78CC-0A05-B5A0-4615E8F95026}"/>
              </a:ext>
            </a:extLst>
          </p:cNvPr>
          <p:cNvSpPr txBox="1"/>
          <p:nvPr/>
        </p:nvSpPr>
        <p:spPr>
          <a:xfrm>
            <a:off x="479492" y="9916754"/>
            <a:ext cx="14758402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Fuente:</a:t>
            </a:r>
            <a:r>
              <a: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 DANE, 2026.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371F9BC-25CB-B8EC-F638-66965BD24DFB}"/>
              </a:ext>
            </a:extLst>
          </p:cNvPr>
          <p:cNvSpPr txBox="1"/>
          <p:nvPr/>
        </p:nvSpPr>
        <p:spPr>
          <a:xfrm>
            <a:off x="298060" y="769020"/>
            <a:ext cx="17709579" cy="545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1"/>
              </a:lnSpc>
              <a:defRPr/>
            </a:pPr>
            <a:r>
              <a:rPr lang="es-CO" sz="4800" b="1">
                <a:solidFill>
                  <a:prstClr val="white"/>
                </a:solidFill>
                <a:latin typeface="Open Sauce Bold"/>
                <a:ea typeface="Open Sauce Bold"/>
                <a:cs typeface="Open Sauce Bold"/>
              </a:rPr>
              <a:t>El ciclo</a:t>
            </a:r>
            <a:endParaRPr lang="es-CO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uce Bold"/>
              <a:ea typeface="Open Sauce Bold"/>
              <a:cs typeface="Open Sauce Bold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BDF6EE8-866C-8E8B-F481-5CC00719AEAA}"/>
              </a:ext>
            </a:extLst>
          </p:cNvPr>
          <p:cNvGrpSpPr/>
          <p:nvPr/>
        </p:nvGrpSpPr>
        <p:grpSpPr>
          <a:xfrm>
            <a:off x="484467" y="1916164"/>
            <a:ext cx="16866178" cy="8010683"/>
            <a:chOff x="0" y="0"/>
            <a:chExt cx="4991344" cy="219322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D839BA4-3308-4B49-8A28-2F60603FD451}"/>
                </a:ext>
              </a:extLst>
            </p:cNvPr>
            <p:cNvSpPr/>
            <p:nvPr/>
          </p:nvSpPr>
          <p:spPr>
            <a:xfrm>
              <a:off x="0" y="0"/>
              <a:ext cx="4991344" cy="2193222"/>
            </a:xfrm>
            <a:prstGeom prst="roundRect">
              <a:avLst/>
            </a:prstGeom>
            <a:solidFill>
              <a:srgbClr val="F2F2F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F1E739B-C8ED-0539-08F9-F436FF5640FE}"/>
                </a:ext>
              </a:extLst>
            </p:cNvPr>
            <p:cNvSpPr txBox="1"/>
            <p:nvPr/>
          </p:nvSpPr>
          <p:spPr>
            <a:xfrm>
              <a:off x="0" y="-38100"/>
              <a:ext cx="4991344" cy="2231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7B9D855-1CD8-3C72-B6F9-8723757AEE0B}"/>
              </a:ext>
            </a:extLst>
          </p:cNvPr>
          <p:cNvSpPr txBox="1"/>
          <p:nvPr/>
        </p:nvSpPr>
        <p:spPr>
          <a:xfrm>
            <a:off x="925194" y="2719917"/>
            <a:ext cx="16464281" cy="38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90" b="1" i="0" u="none" strike="noStrike" kern="1200" cap="none" spc="0" normalizeH="0" baseline="0" noProof="0" dirty="0">
                <a:ln>
                  <a:noFill/>
                </a:ln>
                <a:solidFill>
                  <a:srgbClr val="4E63AE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Crecimiento del PIB y de la demanda interna (%), Colombia 2006 – tercer trimestre de 2025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B17E3CC-A5B3-D265-071D-0752D75683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949895"/>
              </p:ext>
            </p:extLst>
          </p:nvPr>
        </p:nvGraphicFramePr>
        <p:xfrm>
          <a:off x="866954" y="3317462"/>
          <a:ext cx="15993374" cy="606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70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6B83-414C-4FFA-7E33-A29E99CEB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3">
            <a:extLst>
              <a:ext uri="{FF2B5EF4-FFF2-40B4-BE49-F238E27FC236}">
                <a16:creationId xmlns:a16="http://schemas.microsoft.com/office/drawing/2014/main" id="{CCE4C9E2-7241-AE8B-B22F-D288557F6895}"/>
              </a:ext>
            </a:extLst>
          </p:cNvPr>
          <p:cNvGrpSpPr/>
          <p:nvPr/>
        </p:nvGrpSpPr>
        <p:grpSpPr>
          <a:xfrm>
            <a:off x="14755146" y="334085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93A65FF5-F4D0-3C61-C6D9-EF873AAC6EA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4103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016F0154-2A83-B4CB-3C0A-6D87BEF01CFC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23">
            <a:extLst>
              <a:ext uri="{FF2B5EF4-FFF2-40B4-BE49-F238E27FC236}">
                <a16:creationId xmlns:a16="http://schemas.microsoft.com/office/drawing/2014/main" id="{63B37279-FC82-6FB2-973C-E6107CB4896D}"/>
              </a:ext>
            </a:extLst>
          </p:cNvPr>
          <p:cNvSpPr txBox="1"/>
          <p:nvPr/>
        </p:nvSpPr>
        <p:spPr>
          <a:xfrm>
            <a:off x="427698" y="596644"/>
            <a:ext cx="13564227" cy="681038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s-CO" sz="4000" b="1">
                <a:solidFill>
                  <a:prstClr val="white"/>
                </a:solidFill>
                <a:latin typeface="Open Sauce Bold"/>
              </a:rPr>
              <a:t>La estructura</a:t>
            </a:r>
            <a:endParaRPr lang="es-ES"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219A6D-D9C0-3F3D-27A6-FD6DF305E8B9}"/>
              </a:ext>
            </a:extLst>
          </p:cNvPr>
          <p:cNvSpPr txBox="1"/>
          <p:nvPr/>
        </p:nvSpPr>
        <p:spPr>
          <a:xfrm>
            <a:off x="741494" y="9870681"/>
            <a:ext cx="8953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Fuente: DANE (Cuentas Nacionales Trimestrales). Cálculos: CPC 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DB04486-81E6-ED23-EE17-80B50020C2DC}"/>
              </a:ext>
            </a:extLst>
          </p:cNvPr>
          <p:cNvGrpSpPr/>
          <p:nvPr/>
        </p:nvGrpSpPr>
        <p:grpSpPr>
          <a:xfrm>
            <a:off x="757595" y="2018581"/>
            <a:ext cx="16758348" cy="7807409"/>
            <a:chOff x="0" y="0"/>
            <a:chExt cx="4991344" cy="2193222"/>
          </a:xfrm>
          <a:solidFill>
            <a:schemeClr val="bg1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E309DC31-4E55-9D58-52B1-7B5014CF0C27}"/>
                </a:ext>
              </a:extLst>
            </p:cNvPr>
            <p:cNvSpPr/>
            <p:nvPr/>
          </p:nvSpPr>
          <p:spPr>
            <a:xfrm>
              <a:off x="0" y="0"/>
              <a:ext cx="4991344" cy="2193222"/>
            </a:xfrm>
            <a:prstGeom prst="roundRect">
              <a:avLst/>
            </a:pr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B9CC9982-2EE4-A971-DDE8-426284B74F59}"/>
                </a:ext>
              </a:extLst>
            </p:cNvPr>
            <p:cNvSpPr txBox="1"/>
            <p:nvPr/>
          </p:nvSpPr>
          <p:spPr>
            <a:xfrm>
              <a:off x="0" y="-38100"/>
              <a:ext cx="4991344" cy="2231322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Imagen 3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D9070DBD-203D-60AE-F1BB-9C63AE1B92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6" t="1450" r="666" b="1916"/>
          <a:stretch>
            <a:fillRect/>
          </a:stretch>
        </p:blipFill>
        <p:spPr>
          <a:xfrm>
            <a:off x="3502324" y="2233751"/>
            <a:ext cx="11283351" cy="71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3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E7F8B19B-4862-62DF-ADC5-E5494CB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4" b="9661"/>
          <a:stretch/>
        </p:blipFill>
        <p:spPr>
          <a:xfrm>
            <a:off x="-1" y="0"/>
            <a:ext cx="18288001" cy="1028700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1981635" y="2100778"/>
            <a:ext cx="4752294" cy="1054145"/>
          </a:xfrm>
          <a:custGeom>
            <a:avLst/>
            <a:gdLst/>
            <a:ahLst/>
            <a:cxnLst/>
            <a:rect l="l" t="t" r="r" b="b"/>
            <a:pathLst>
              <a:path w="4752294" h="1054145">
                <a:moveTo>
                  <a:pt x="0" y="0"/>
                </a:moveTo>
                <a:lnTo>
                  <a:pt x="4752294" y="0"/>
                </a:lnTo>
                <a:lnTo>
                  <a:pt x="4752294" y="1054146"/>
                </a:lnTo>
                <a:lnTo>
                  <a:pt x="0" y="105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76583" y="8841503"/>
            <a:ext cx="6973142" cy="1743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3546" y="6123215"/>
            <a:ext cx="7336179" cy="1219200"/>
          </a:xfrm>
          <a:prstGeom prst="rect">
            <a:avLst/>
          </a:prstGeom>
        </p:spPr>
        <p:txBody>
          <a:bodyPr lIns="50801" tIns="50801" rIns="50801" bIns="50801" rtlCol="0" anchor="ctr"/>
          <a:lstStyle/>
          <a:p>
            <a:pPr algn="ctr" defTabSz="914445">
              <a:lnSpc>
                <a:spcPts val="2927"/>
              </a:lnSpc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C04933A5-4D85-724E-E99B-DAC89E5274A1}"/>
              </a:ext>
            </a:extLst>
          </p:cNvPr>
          <p:cNvSpPr/>
          <p:nvPr/>
        </p:nvSpPr>
        <p:spPr>
          <a:xfrm>
            <a:off x="3536888" y="-1104901"/>
            <a:ext cx="3014249" cy="668615"/>
          </a:xfrm>
          <a:custGeom>
            <a:avLst/>
            <a:gdLst/>
            <a:ahLst/>
            <a:cxnLst/>
            <a:rect l="l" t="t" r="r" b="b"/>
            <a:pathLst>
              <a:path w="3014249" h="668615">
                <a:moveTo>
                  <a:pt x="0" y="0"/>
                </a:moveTo>
                <a:lnTo>
                  <a:pt x="3014248" y="0"/>
                </a:lnTo>
                <a:lnTo>
                  <a:pt x="3014248" y="668615"/>
                </a:lnTo>
                <a:lnTo>
                  <a:pt x="0" y="6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5057400" y="4937486"/>
            <a:ext cx="11676529" cy="390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914445">
              <a:lnSpc>
                <a:spcPts val="10097"/>
              </a:lnSpc>
              <a:spcBef>
                <a:spcPct val="0"/>
              </a:spcBef>
              <a:defRPr/>
            </a:pPr>
            <a:r>
              <a:rPr lang="es-CO" sz="11606" b="1" noProof="0" dirty="0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Factores críticos </a:t>
            </a:r>
          </a:p>
          <a:p>
            <a:pPr algn="r" defTabSz="914445">
              <a:lnSpc>
                <a:spcPts val="10097"/>
              </a:lnSpc>
              <a:spcBef>
                <a:spcPct val="0"/>
              </a:spcBef>
              <a:defRPr/>
            </a:pPr>
            <a:r>
              <a:rPr lang="es-CO" sz="11606" b="1" noProof="0" dirty="0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2026 -2030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BA5A-2C8E-B898-346A-7E8F5099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20E32737-2200-F72E-5C89-811208EA3446}"/>
              </a:ext>
            </a:extLst>
          </p:cNvPr>
          <p:cNvSpPr/>
          <p:nvPr/>
        </p:nvSpPr>
        <p:spPr>
          <a:xfrm>
            <a:off x="1746932" y="4567084"/>
            <a:ext cx="14794135" cy="1103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4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El sistema eléctrico nacional  enfrenta la amenaza inminente de un apagón en los próximos 2 años.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E4CED7C-64D4-D2F7-9325-D430B9764B4C}"/>
              </a:ext>
            </a:extLst>
          </p:cNvPr>
          <p:cNvGrpSpPr/>
          <p:nvPr/>
        </p:nvGrpSpPr>
        <p:grpSpPr>
          <a:xfrm>
            <a:off x="8725211" y="5954514"/>
            <a:ext cx="3471750" cy="3093592"/>
            <a:chOff x="6045962" y="3917885"/>
            <a:chExt cx="2314500" cy="2062394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406F2AA2-8C4C-83F0-26DD-B0FC1105DE00}"/>
                </a:ext>
              </a:extLst>
            </p:cNvPr>
            <p:cNvSpPr txBox="1"/>
            <p:nvPr/>
          </p:nvSpPr>
          <p:spPr>
            <a:xfrm>
              <a:off x="6045962" y="4779951"/>
              <a:ext cx="2314500" cy="1200328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Tenemos que sanear financieramente</a:t>
              </a:r>
              <a:r>
                <a:rPr lang="es-MX" sz="28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 </a:t>
              </a:r>
            </a:p>
            <a:p>
              <a:pPr algn="ctr" defTabSz="1371600"/>
              <a:r>
                <a:rPr lang="es-MX" sz="2400">
                  <a:solidFill>
                    <a:schemeClr val="bg1"/>
                  </a:solidFill>
                  <a:latin typeface="Open Sauce"/>
                  <a:cs typeface="Poppins"/>
                </a:rPr>
                <a:t>el sistema</a:t>
              </a:r>
              <a:endParaRPr lang="es-MX" sz="240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45" name="Gráfico 44" descr="Energía hidroeléctrica con relleno sólido">
              <a:extLst>
                <a:ext uri="{FF2B5EF4-FFF2-40B4-BE49-F238E27FC236}">
                  <a16:creationId xmlns:a16="http://schemas.microsoft.com/office/drawing/2014/main" id="{1E4847E7-37C1-4B0A-16F1-6A4A6E71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74994" y="3917885"/>
              <a:ext cx="656436" cy="656436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B0B8BB0-8648-AAC9-57C7-77770E69DABC}"/>
              </a:ext>
            </a:extLst>
          </p:cNvPr>
          <p:cNvGrpSpPr/>
          <p:nvPr/>
        </p:nvGrpSpPr>
        <p:grpSpPr>
          <a:xfrm>
            <a:off x="4912115" y="5959349"/>
            <a:ext cx="3622122" cy="3083923"/>
            <a:chOff x="3699915" y="3917885"/>
            <a:chExt cx="2414748" cy="2055948"/>
          </a:xfrm>
        </p:grpSpPr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D15C196-6F02-AAED-2C71-F201E21C48CB}"/>
                </a:ext>
              </a:extLst>
            </p:cNvPr>
            <p:cNvSpPr txBox="1"/>
            <p:nvPr/>
          </p:nvSpPr>
          <p:spPr>
            <a:xfrm>
              <a:off x="3699915" y="4773505"/>
              <a:ext cx="2414748" cy="1200328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Tenemos que garantizar la expansión </a:t>
              </a:r>
              <a:endParaRPr lang="es-ES">
                <a:solidFill>
                  <a:schemeClr val="bg1"/>
                </a:solidFill>
              </a:endParaRPr>
            </a:p>
            <a:p>
              <a:pPr algn="ctr" defTabSz="1371600"/>
              <a:r>
                <a:rPr lang="es-MX" sz="2400" dirty="0">
                  <a:solidFill>
                    <a:schemeClr val="bg1"/>
                  </a:solidFill>
                  <a:latin typeface="Open Sauce"/>
                  <a:cs typeface="Poppins"/>
                </a:rPr>
                <a:t>Oportuna de la </a:t>
              </a:r>
              <a:r>
                <a:rPr lang="es-MX" sz="2400">
                  <a:solidFill>
                    <a:schemeClr val="bg1"/>
                  </a:solidFill>
                  <a:latin typeface="Open Sauce"/>
                  <a:cs typeface="Poppins"/>
                </a:rPr>
                <a:t>oferta.</a:t>
              </a:r>
              <a:endParaRPr lang="es-CO" sz="240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49" name="Gráfico 48" descr="Torre eléctrica con relleno sólido">
              <a:extLst>
                <a:ext uri="{FF2B5EF4-FFF2-40B4-BE49-F238E27FC236}">
                  <a16:creationId xmlns:a16="http://schemas.microsoft.com/office/drawing/2014/main" id="{3A5C3107-212F-285D-9001-4C75C437F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579071" y="3917885"/>
              <a:ext cx="656436" cy="656436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4EFAEF5-C986-C61C-B9D2-E17B91C8AD84}"/>
              </a:ext>
            </a:extLst>
          </p:cNvPr>
          <p:cNvGrpSpPr/>
          <p:nvPr/>
        </p:nvGrpSpPr>
        <p:grpSpPr>
          <a:xfrm>
            <a:off x="12387933" y="5952288"/>
            <a:ext cx="4514739" cy="2805658"/>
            <a:chOff x="8469636" y="4018497"/>
            <a:chExt cx="3009826" cy="1870438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63B9167E-D8B1-3B46-B055-698E1E97F9E6}"/>
                </a:ext>
              </a:extLst>
            </p:cNvPr>
            <p:cNvSpPr txBox="1"/>
            <p:nvPr/>
          </p:nvSpPr>
          <p:spPr>
            <a:xfrm>
              <a:off x="8469636" y="4729643"/>
              <a:ext cx="3009826" cy="1159292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Recursos desaprovechados</a:t>
              </a:r>
              <a:endParaRPr lang="es-ES" sz="2800" b="1" dirty="0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</a:endParaRPr>
            </a:p>
            <a:p>
              <a:pPr algn="ctr" defTabSz="1371600"/>
              <a:r>
                <a:rPr lang="es-MX" sz="2400">
                  <a:solidFill>
                    <a:schemeClr val="bg1"/>
                  </a:solidFill>
                  <a:latin typeface="Open Sauce"/>
                  <a:cs typeface="Poppins"/>
                </a:rPr>
                <a:t>Tenemos que repensar la transición energética</a:t>
              </a:r>
              <a:endParaRPr lang="es-MX">
                <a:solidFill>
                  <a:schemeClr val="bg1"/>
                </a:solidFill>
              </a:endParaRPr>
            </a:p>
          </p:txBody>
        </p:sp>
        <p:pic>
          <p:nvPicPr>
            <p:cNvPr id="40" name="Gráfico 39" descr="Gráfico de barras con tendencia bajista con relleno sólido">
              <a:extLst>
                <a:ext uri="{FF2B5EF4-FFF2-40B4-BE49-F238E27FC236}">
                  <a16:creationId xmlns:a16="http://schemas.microsoft.com/office/drawing/2014/main" id="{22FAC2EF-5277-5AF7-ACA3-1CC6A835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626465" y="4018497"/>
              <a:ext cx="853643" cy="647383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06195FE-CCA8-EB96-3DC2-EB4635FC0B59}"/>
              </a:ext>
            </a:extLst>
          </p:cNvPr>
          <p:cNvGrpSpPr/>
          <p:nvPr/>
        </p:nvGrpSpPr>
        <p:grpSpPr>
          <a:xfrm>
            <a:off x="1440778" y="5888022"/>
            <a:ext cx="3280364" cy="3211185"/>
            <a:chOff x="1613659" y="3917885"/>
            <a:chExt cx="2186909" cy="2140790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6DB1A52E-BCAD-7C1E-41D3-5820DF2182CD}"/>
                </a:ext>
              </a:extLst>
            </p:cNvPr>
            <p:cNvSpPr txBox="1"/>
            <p:nvPr/>
          </p:nvSpPr>
          <p:spPr>
            <a:xfrm>
              <a:off x="1613659" y="4776272"/>
              <a:ext cx="2186909" cy="1282403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No tenemos aún acceso universal</a:t>
              </a:r>
              <a:endParaRPr lang="es-MX" sz="2800" b="1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</a:endParaRPr>
            </a:p>
            <a:p>
              <a:pPr algn="ctr" defTabSz="1371600"/>
              <a:r>
                <a:rPr lang="es-MX" sz="3200" b="1" dirty="0">
                  <a:solidFill>
                    <a:schemeClr val="bg1"/>
                  </a:solidFill>
                  <a:latin typeface="Open Sauce"/>
                  <a:cs typeface="Poppins"/>
                </a:rPr>
                <a:t> </a:t>
              </a:r>
              <a:r>
                <a:rPr lang="es-MX" sz="2400">
                  <a:solidFill>
                    <a:schemeClr val="bg1"/>
                  </a:solidFill>
                  <a:latin typeface="Open Sauce"/>
                  <a:cs typeface="Poppins"/>
                </a:rPr>
                <a:t> A la</a:t>
              </a:r>
              <a:r>
                <a:rPr lang="es-MX" sz="2400" dirty="0">
                  <a:solidFill>
                    <a:schemeClr val="bg1"/>
                  </a:solidFill>
                  <a:latin typeface="Open Sauce"/>
                  <a:cs typeface="Poppins"/>
                </a:rPr>
                <a:t> energética. </a:t>
              </a:r>
              <a:endParaRPr lang="es-CO" sz="2400" dirty="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56" name="Gráfico 55" descr="Contrato con relleno sólido">
              <a:extLst>
                <a:ext uri="{FF2B5EF4-FFF2-40B4-BE49-F238E27FC236}">
                  <a16:creationId xmlns:a16="http://schemas.microsoft.com/office/drawing/2014/main" id="{A27A6EC9-08B4-CAE1-1360-E15F14BA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363596" y="3917885"/>
              <a:ext cx="656436" cy="656436"/>
            </a:xfrm>
            <a:prstGeom prst="rect">
              <a:avLst/>
            </a:prstGeom>
          </p:spPr>
        </p:pic>
      </p:grpSp>
      <p:pic>
        <p:nvPicPr>
          <p:cNvPr id="123" name="Imagen 122">
            <a:extLst>
              <a:ext uri="{FF2B5EF4-FFF2-40B4-BE49-F238E27FC236}">
                <a16:creationId xmlns:a16="http://schemas.microsoft.com/office/drawing/2014/main" id="{F1E42288-5D96-76D5-B940-7696C3469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525"/>
            <a:ext cx="1796460" cy="2142317"/>
          </a:xfrm>
          <a:prstGeom prst="rect">
            <a:avLst/>
          </a:prstGeom>
        </p:spPr>
      </p:pic>
      <p:sp>
        <p:nvSpPr>
          <p:cNvPr id="124" name="9 CuadroTexto">
            <a:extLst>
              <a:ext uri="{FF2B5EF4-FFF2-40B4-BE49-F238E27FC236}">
                <a16:creationId xmlns:a16="http://schemas.microsoft.com/office/drawing/2014/main" id="{0B6AB482-F4EA-3819-0A89-5B9E9DB2A6A9}"/>
              </a:ext>
            </a:extLst>
          </p:cNvPr>
          <p:cNvSpPr txBox="1"/>
          <p:nvPr/>
        </p:nvSpPr>
        <p:spPr>
          <a:xfrm>
            <a:off x="273571" y="344723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Energía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6ACB99B4-FD03-3C4B-7F8E-EC9CD8F35F70}"/>
              </a:ext>
            </a:extLst>
          </p:cNvPr>
          <p:cNvSpPr/>
          <p:nvPr/>
        </p:nvSpPr>
        <p:spPr>
          <a:xfrm>
            <a:off x="-1" y="1460494"/>
            <a:ext cx="18466787" cy="2920637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076C3-DCC1-03A6-BC05-1D4F1849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 CuadroTexto">
            <a:extLst>
              <a:ext uri="{FF2B5EF4-FFF2-40B4-BE49-F238E27FC236}">
                <a16:creationId xmlns:a16="http://schemas.microsoft.com/office/drawing/2014/main" id="{9E2C5C47-840A-28AE-FE3F-D0D8BEFAEEF4}"/>
              </a:ext>
            </a:extLst>
          </p:cNvPr>
          <p:cNvSpPr txBox="1"/>
          <p:nvPr/>
        </p:nvSpPr>
        <p:spPr>
          <a:xfrm>
            <a:off x="273571" y="344723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Salud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6E3B87E-FAE7-2FF3-9E45-2511C087BCF8}"/>
              </a:ext>
            </a:extLst>
          </p:cNvPr>
          <p:cNvSpPr/>
          <p:nvPr/>
        </p:nvSpPr>
        <p:spPr>
          <a:xfrm>
            <a:off x="3476" y="4675832"/>
            <a:ext cx="18466787" cy="1112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MX" sz="4000" b="1" dirty="0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El sistema de salud colombiano enfrenta grandes desafíos de sostenibilidad.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53D0E7B-DD43-BB1B-E282-09B31A20838A}"/>
              </a:ext>
            </a:extLst>
          </p:cNvPr>
          <p:cNvSpPr/>
          <p:nvPr/>
        </p:nvSpPr>
        <p:spPr>
          <a:xfrm>
            <a:off x="576843" y="2639837"/>
            <a:ext cx="3829422" cy="3336774"/>
          </a:xfrm>
          <a:prstGeom prst="round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b="1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3DD6E2C-9E1A-E531-B653-133235033176}"/>
              </a:ext>
            </a:extLst>
          </p:cNvPr>
          <p:cNvGrpSpPr/>
          <p:nvPr/>
        </p:nvGrpSpPr>
        <p:grpSpPr>
          <a:xfrm>
            <a:off x="7288693" y="5999009"/>
            <a:ext cx="3901836" cy="3120863"/>
            <a:chOff x="6386484" y="2202207"/>
            <a:chExt cx="3077474" cy="2483142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BB0846C-6777-38C7-2FFD-966B13706A7C}"/>
                </a:ext>
              </a:extLst>
            </p:cNvPr>
            <p:cNvSpPr txBox="1"/>
            <p:nvPr/>
          </p:nvSpPr>
          <p:spPr>
            <a:xfrm>
              <a:off x="6386484" y="3007886"/>
              <a:ext cx="3077474" cy="1677463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El envejecimiento poblacional</a:t>
              </a:r>
              <a:r>
                <a:rPr lang="es-MX" sz="2800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</a:rPr>
                <a:t> </a:t>
              </a:r>
            </a:p>
            <a:p>
              <a:pPr algn="ctr" defTabSz="1371600"/>
              <a:r>
                <a:rPr lang="es-MX" sz="24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trae mayores costos y demanda de servicios médicos.</a:t>
              </a:r>
              <a:r>
                <a:rPr lang="es-CO" sz="24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 </a:t>
              </a:r>
            </a:p>
          </p:txBody>
        </p:sp>
        <p:pic>
          <p:nvPicPr>
            <p:cNvPr id="33" name="Gráfico 32" descr="Mujer con bastón con relleno sólido">
              <a:extLst>
                <a:ext uri="{FF2B5EF4-FFF2-40B4-BE49-F238E27FC236}">
                  <a16:creationId xmlns:a16="http://schemas.microsoft.com/office/drawing/2014/main" id="{EA6D17CF-FB4B-408A-91A5-277A0D7E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597003" y="2202207"/>
              <a:ext cx="656436" cy="656436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CA43F254-EC52-3E58-2CE0-6281A8BA48FD}"/>
              </a:ext>
            </a:extLst>
          </p:cNvPr>
          <p:cNvGrpSpPr/>
          <p:nvPr/>
        </p:nvGrpSpPr>
        <p:grpSpPr>
          <a:xfrm>
            <a:off x="4577" y="5302159"/>
            <a:ext cx="3361571" cy="4488674"/>
            <a:chOff x="4725375" y="1052974"/>
            <a:chExt cx="2241047" cy="2992447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954A0D2-89B5-D776-6BB4-07274ABF4D8A}"/>
                </a:ext>
              </a:extLst>
            </p:cNvPr>
            <p:cNvSpPr txBox="1"/>
            <p:nvPr/>
          </p:nvSpPr>
          <p:spPr>
            <a:xfrm>
              <a:off x="4725375" y="1860209"/>
              <a:ext cx="2241047" cy="2185212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El desbalance entre fuentes y usos</a:t>
              </a:r>
            </a:p>
            <a:p>
              <a:pPr algn="ctr" defTabSz="1371600"/>
              <a:r>
                <a:rPr lang="es-MX" sz="2400" dirty="0">
                  <a:solidFill>
                    <a:schemeClr val="bg1"/>
                  </a:solidFill>
                  <a:latin typeface="Open Sauce"/>
                  <a:cs typeface="Poppins"/>
                </a:rPr>
                <a:t>de recursos, genera una crisis de </a:t>
              </a:r>
              <a:r>
                <a:rPr lang="es-MX" sz="2400">
                  <a:solidFill>
                    <a:schemeClr val="bg1"/>
                  </a:solidFill>
                  <a:latin typeface="Open Sauce"/>
                  <a:cs typeface="Poppins"/>
                </a:rPr>
                <a:t>solvencia y actualmente una de liquidez</a:t>
              </a:r>
              <a:endParaRPr lang="es-CO" sz="240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32" name="Gráfico 31" descr="Pesos desiguales con relleno sólido">
              <a:extLst>
                <a:ext uri="{FF2B5EF4-FFF2-40B4-BE49-F238E27FC236}">
                  <a16:creationId xmlns:a16="http://schemas.microsoft.com/office/drawing/2014/main" id="{EC294C66-E680-A531-1B5A-52BB6E42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5189" y="1052974"/>
              <a:ext cx="656436" cy="656436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416606F-9876-B8D3-0EEA-B783FC1A0B0A}"/>
              </a:ext>
            </a:extLst>
          </p:cNvPr>
          <p:cNvGrpSpPr/>
          <p:nvPr/>
        </p:nvGrpSpPr>
        <p:grpSpPr>
          <a:xfrm>
            <a:off x="3361320" y="5377531"/>
            <a:ext cx="4098918" cy="4340911"/>
            <a:chOff x="8518044" y="1083532"/>
            <a:chExt cx="2732612" cy="2893938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E553804-CE80-1B42-3C58-DEA71E1A137C}"/>
                </a:ext>
              </a:extLst>
            </p:cNvPr>
            <p:cNvSpPr txBox="1"/>
            <p:nvPr/>
          </p:nvSpPr>
          <p:spPr>
            <a:xfrm>
              <a:off x="8518044" y="1833295"/>
              <a:ext cx="2732612" cy="2144175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/>
              <a:r>
                <a:rPr lang="es-MX" sz="28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La "micro" del </a:t>
              </a:r>
              <a:r>
                <a:rPr lang="es-MX" sz="2800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sistema </a:t>
              </a:r>
            </a:p>
            <a:p>
              <a:pPr algn="ctr" defTabSz="1371600"/>
              <a:r>
                <a:rPr lang="es-MX" sz="2400" dirty="0">
                  <a:solidFill>
                    <a:schemeClr val="bg1"/>
                  </a:solidFill>
                  <a:latin typeface="Open Sauce"/>
                  <a:cs typeface="Poppins"/>
                </a:rPr>
                <a:t>Genera problemas de ineficiencia, insuficiencia e insostenibilidad pero debemos preservar el esquema de aseguramiento</a:t>
              </a:r>
              <a:endParaRPr lang="es-MX" sz="240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34" name="Gráfico 33" descr="Contrato con relleno sólido">
              <a:extLst>
                <a:ext uri="{FF2B5EF4-FFF2-40B4-BE49-F238E27FC236}">
                  <a16:creationId xmlns:a16="http://schemas.microsoft.com/office/drawing/2014/main" id="{62446CF7-7487-AF79-A3D2-C56DB134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56132" y="1083532"/>
              <a:ext cx="656436" cy="656436"/>
            </a:xfrm>
            <a:prstGeom prst="rect">
              <a:avLst/>
            </a:prstGeom>
          </p:spPr>
        </p:pic>
      </p:grpSp>
      <p:pic>
        <p:nvPicPr>
          <p:cNvPr id="102" name="Imagen 101">
            <a:extLst>
              <a:ext uri="{FF2B5EF4-FFF2-40B4-BE49-F238E27FC236}">
                <a16:creationId xmlns:a16="http://schemas.microsoft.com/office/drawing/2014/main" id="{340C7FB1-E47E-16BA-7493-3E2A68D1C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525"/>
            <a:ext cx="1796460" cy="214231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C1239EE-A1BE-37BA-109A-CEDAC6DD7585}"/>
              </a:ext>
            </a:extLst>
          </p:cNvPr>
          <p:cNvSpPr/>
          <p:nvPr/>
        </p:nvSpPr>
        <p:spPr>
          <a:xfrm>
            <a:off x="3476" y="1508572"/>
            <a:ext cx="18466787" cy="2920637"/>
          </a:xfrm>
          <a:prstGeom prst="rect">
            <a:avLst/>
          </a:prstGeom>
          <a:blipFill>
            <a:blip r:embed="rId9"/>
            <a:stretch>
              <a:fillRect t="-8555" b="-1353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2624E8-0F9E-B32F-BB3C-E8A65774A64C}"/>
              </a:ext>
            </a:extLst>
          </p:cNvPr>
          <p:cNvSpPr txBox="1"/>
          <p:nvPr/>
        </p:nvSpPr>
        <p:spPr>
          <a:xfrm>
            <a:off x="11189792" y="6566873"/>
            <a:ext cx="2934352" cy="247760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s-MX" sz="2800" b="1">
                <a:solidFill>
                  <a:schemeClr val="bg1"/>
                </a:solidFill>
                <a:highlight>
                  <a:srgbClr val="51B1BF"/>
                </a:highlight>
                <a:latin typeface="Open Sauce"/>
                <a:cs typeface="Poppins"/>
              </a:rPr>
              <a:t>El factor humano</a:t>
            </a:r>
          </a:p>
          <a:p>
            <a:pPr algn="ctr" defTabSz="1371600"/>
            <a:r>
              <a:rPr lang="es-MX" sz="2400">
                <a:solidFill>
                  <a:schemeClr val="bg1"/>
                </a:solidFill>
                <a:latin typeface="Open Sauce"/>
                <a:cs typeface="Poppins"/>
              </a:rPr>
              <a:t>Talento, Gobernanza, cultura del cuidado</a:t>
            </a:r>
            <a:endParaRPr lang="es-MX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7" name="Gráfico 6" descr="Jerarquía contorno">
            <a:extLst>
              <a:ext uri="{FF2B5EF4-FFF2-40B4-BE49-F238E27FC236}">
                <a16:creationId xmlns:a16="http://schemas.microsoft.com/office/drawing/2014/main" id="{9D4D6FF0-AB5D-B6AD-7C47-E0376B52D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58932" y="5441111"/>
            <a:ext cx="914400" cy="9144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0EAA77A-0977-6106-9CA4-B99D663810B6}"/>
              </a:ext>
            </a:extLst>
          </p:cNvPr>
          <p:cNvSpPr txBox="1"/>
          <p:nvPr/>
        </p:nvSpPr>
        <p:spPr>
          <a:xfrm>
            <a:off x="13909466" y="6795940"/>
            <a:ext cx="3901836" cy="210826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s-MX" sz="2800" b="1">
                <a:solidFill>
                  <a:schemeClr val="bg1"/>
                </a:solidFill>
                <a:highlight>
                  <a:srgbClr val="51B1BF"/>
                </a:highlight>
                <a:latin typeface="Open Sauce"/>
                <a:cs typeface="Poppins"/>
              </a:rPr>
              <a:t>La incorporación de nueva tecnología</a:t>
            </a:r>
            <a:r>
              <a:rPr lang="es-MX" sz="2800" dirty="0">
                <a:solidFill>
                  <a:schemeClr val="bg1"/>
                </a:solidFill>
                <a:highlight>
                  <a:srgbClr val="51B1BF"/>
                </a:highlight>
                <a:latin typeface="Open Sauce"/>
              </a:rPr>
              <a:t> </a:t>
            </a:r>
          </a:p>
          <a:p>
            <a:pPr algn="ctr" defTabSz="1371600"/>
            <a:r>
              <a:rPr lang="es-MX" sz="2400" dirty="0">
                <a:solidFill>
                  <a:schemeClr val="bg1"/>
                </a:solidFill>
                <a:latin typeface="Open Sauce"/>
                <a:cs typeface="Poppins"/>
              </a:rPr>
              <a:t>debe obedecer a criterios de costo eficiencia </a:t>
            </a:r>
            <a:r>
              <a:rPr lang="es-MX" sz="2400" dirty="0" err="1">
                <a:solidFill>
                  <a:schemeClr val="bg1"/>
                </a:solidFill>
                <a:latin typeface="Open Sauce"/>
                <a:cs typeface="Poppins"/>
              </a:rPr>
              <a:t>intertemporal</a:t>
            </a:r>
            <a:endParaRPr lang="es-CO" sz="2400" dirty="0" err="1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15" name="Gráfico 14" descr="Buena idea contorno">
            <a:extLst>
              <a:ext uri="{FF2B5EF4-FFF2-40B4-BE49-F238E27FC236}">
                <a16:creationId xmlns:a16="http://schemas.microsoft.com/office/drawing/2014/main" id="{E93A98A8-0433-50D8-F2F5-EF79CF14A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15404" y="54411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4F068-77C1-8AFD-2640-4211701C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id="{43B6D5FA-E222-A9C5-E913-42E74175D410}"/>
              </a:ext>
            </a:extLst>
          </p:cNvPr>
          <p:cNvSpPr/>
          <p:nvPr/>
        </p:nvSpPr>
        <p:spPr>
          <a:xfrm>
            <a:off x="477394" y="4652923"/>
            <a:ext cx="17774615" cy="14199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600"/>
            <a:r>
              <a:rPr lang="es-MX" sz="4000" b="1" dirty="0">
                <a:solidFill>
                  <a:schemeClr val="bg1"/>
                </a:solidFill>
                <a:latin typeface="Open Sauce"/>
                <a:cs typeface="Poppins"/>
              </a:rPr>
              <a:t>La violencia organizada en Colombia sigue aumentando, con un mayor control territorial de los grupos armados </a:t>
            </a:r>
            <a:r>
              <a:rPr lang="es-MX" sz="4000" b="1">
                <a:solidFill>
                  <a:schemeClr val="bg1"/>
                </a:solidFill>
                <a:latin typeface="Open Sauce"/>
                <a:cs typeface="Poppins"/>
              </a:rPr>
              <a:t>en una configuración que YA NO ES la del conflicto armado</a:t>
            </a:r>
            <a:endParaRPr lang="es-MX" sz="4000" b="1" dirty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BBAB3582-EC1B-2340-C9AB-8BF799484248}"/>
              </a:ext>
            </a:extLst>
          </p:cNvPr>
          <p:cNvSpPr/>
          <p:nvPr/>
        </p:nvSpPr>
        <p:spPr>
          <a:xfrm>
            <a:off x="476831" y="3311348"/>
            <a:ext cx="3829422" cy="3336773"/>
          </a:xfrm>
          <a:prstGeom prst="round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b="1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64417FB-9FE1-EF64-70D5-AC24D46922F1}"/>
              </a:ext>
            </a:extLst>
          </p:cNvPr>
          <p:cNvGrpSpPr/>
          <p:nvPr/>
        </p:nvGrpSpPr>
        <p:grpSpPr>
          <a:xfrm>
            <a:off x="2678729" y="6468354"/>
            <a:ext cx="12930543" cy="3635087"/>
            <a:chOff x="1785819" y="3788896"/>
            <a:chExt cx="8620362" cy="2423390"/>
          </a:xfrm>
        </p:grpSpPr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901D4631-1766-4890-1CF3-5C7A00344BB5}"/>
                </a:ext>
              </a:extLst>
            </p:cNvPr>
            <p:cNvGrpSpPr/>
            <p:nvPr/>
          </p:nvGrpSpPr>
          <p:grpSpPr>
            <a:xfrm>
              <a:off x="4311481" y="3806148"/>
              <a:ext cx="3077474" cy="2406138"/>
              <a:chOff x="6386484" y="4170832"/>
              <a:chExt cx="3077474" cy="2406138"/>
            </a:xfrm>
          </p:grpSpPr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F6CFC31D-61D1-8708-E97F-5A25696E09F3}"/>
                  </a:ext>
                </a:extLst>
              </p:cNvPr>
              <p:cNvSpPr txBox="1"/>
              <p:nvPr/>
            </p:nvSpPr>
            <p:spPr>
              <a:xfrm>
                <a:off x="6386484" y="4925237"/>
                <a:ext cx="3077474" cy="1651733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11 focos de emergencia humanitaria 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activados en zonas de alta conflictividad.</a:t>
                </a:r>
                <a:endParaRPr lang="es-CO" sz="32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pic>
            <p:nvPicPr>
              <p:cNvPr id="95" name="Gráfico 94" descr="Advertencia con relleno sólido">
                <a:extLst>
                  <a:ext uri="{FF2B5EF4-FFF2-40B4-BE49-F238E27FC236}">
                    <a16:creationId xmlns:a16="http://schemas.microsoft.com/office/drawing/2014/main" id="{495741F1-3ED3-C598-E856-BB0BF971B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7597003" y="4170832"/>
                <a:ext cx="656436" cy="656436"/>
              </a:xfrm>
              <a:prstGeom prst="rect">
                <a:avLst/>
              </a:prstGeom>
            </p:spPr>
          </p:pic>
        </p:grp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072A2F7E-4099-CA5D-D20C-E9627AFFE4A1}"/>
                </a:ext>
              </a:extLst>
            </p:cNvPr>
            <p:cNvGrpSpPr/>
            <p:nvPr/>
          </p:nvGrpSpPr>
          <p:grpSpPr>
            <a:xfrm>
              <a:off x="1785819" y="3788896"/>
              <a:ext cx="2241047" cy="2401404"/>
              <a:chOff x="4755575" y="2986990"/>
              <a:chExt cx="2241047" cy="2401404"/>
            </a:xfrm>
          </p:grpSpPr>
          <p:sp>
            <p:nvSpPr>
              <p:cNvPr id="84" name="CuadroTexto 83">
                <a:extLst>
                  <a:ext uri="{FF2B5EF4-FFF2-40B4-BE49-F238E27FC236}">
                    <a16:creationId xmlns:a16="http://schemas.microsoft.com/office/drawing/2014/main" id="{938188D3-2B17-A93E-BD11-A47C9057AA3F}"/>
                  </a:ext>
                </a:extLst>
              </p:cNvPr>
              <p:cNvSpPr txBox="1"/>
              <p:nvPr/>
            </p:nvSpPr>
            <p:spPr>
              <a:xfrm>
                <a:off x="4755575" y="3777697"/>
                <a:ext cx="2241047" cy="1610697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26.7 millones de personas 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expuestas a violencia organizada.</a:t>
                </a:r>
                <a:endParaRPr lang="es-CO" sz="32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pic>
            <p:nvPicPr>
              <p:cNvPr id="82" name="Gráfico 81" descr="Crecimiento empresarial con relleno sólido">
                <a:extLst>
                  <a:ext uri="{FF2B5EF4-FFF2-40B4-BE49-F238E27FC236}">
                    <a16:creationId xmlns:a16="http://schemas.microsoft.com/office/drawing/2014/main" id="{60259983-091D-516D-8199-222112912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575190" y="2986990"/>
                <a:ext cx="656436" cy="656436"/>
              </a:xfrm>
              <a:prstGeom prst="rect">
                <a:avLst/>
              </a:prstGeom>
            </p:spPr>
          </p:pic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646157AD-81C8-3FC4-5289-7EF44F2BB07A}"/>
                </a:ext>
              </a:extLst>
            </p:cNvPr>
            <p:cNvGrpSpPr/>
            <p:nvPr/>
          </p:nvGrpSpPr>
          <p:grpSpPr>
            <a:xfrm>
              <a:off x="7673569" y="3791229"/>
              <a:ext cx="2732612" cy="2220310"/>
              <a:chOff x="8460592" y="2853640"/>
              <a:chExt cx="2732612" cy="2220310"/>
            </a:xfrm>
          </p:grpSpPr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9778A737-498D-255B-63D7-4E8E2D54A4E9}"/>
                  </a:ext>
                </a:extLst>
              </p:cNvPr>
              <p:cNvSpPr txBox="1"/>
              <p:nvPr/>
            </p:nvSpPr>
            <p:spPr>
              <a:xfrm>
                <a:off x="8460592" y="3750511"/>
                <a:ext cx="2732612" cy="1323439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Aumento del 25.6%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en homicidios</a:t>
                </a: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 en 2024.</a:t>
                </a:r>
              </a:p>
            </p:txBody>
          </p:sp>
          <p:pic>
            <p:nvPicPr>
              <p:cNvPr id="69" name="Gráfico 68" descr="Sirena con relleno sólido">
                <a:extLst>
                  <a:ext uri="{FF2B5EF4-FFF2-40B4-BE49-F238E27FC236}">
                    <a16:creationId xmlns:a16="http://schemas.microsoft.com/office/drawing/2014/main" id="{08C51AAF-64D3-F946-8736-9A9563FAA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498982" y="2853640"/>
                <a:ext cx="656436" cy="656436"/>
              </a:xfrm>
              <a:prstGeom prst="rect">
                <a:avLst/>
              </a:prstGeom>
            </p:spPr>
          </p:pic>
        </p:grpSp>
      </p:grpSp>
      <p:sp>
        <p:nvSpPr>
          <p:cNvPr id="102" name="9 CuadroTexto">
            <a:extLst>
              <a:ext uri="{FF2B5EF4-FFF2-40B4-BE49-F238E27FC236}">
                <a16:creationId xmlns:a16="http://schemas.microsoft.com/office/drawing/2014/main" id="{E6E9B7B5-FF57-4219-9964-11153DBAE3FF}"/>
              </a:ext>
            </a:extLst>
          </p:cNvPr>
          <p:cNvSpPr txBox="1"/>
          <p:nvPr/>
        </p:nvSpPr>
        <p:spPr>
          <a:xfrm>
            <a:off x="273571" y="344723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Seguridad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C615064B-7A16-378D-FE59-3253DAF2F3D2}"/>
              </a:ext>
            </a:extLst>
          </p:cNvPr>
          <p:cNvSpPr/>
          <p:nvPr/>
        </p:nvSpPr>
        <p:spPr>
          <a:xfrm>
            <a:off x="-1" y="1346198"/>
            <a:ext cx="18466787" cy="29206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9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16CFB-0814-FD84-511B-B446C649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D3E86BA5-862B-5D0A-77BC-A4E07460BE53}"/>
              </a:ext>
            </a:extLst>
          </p:cNvPr>
          <p:cNvSpPr/>
          <p:nvPr/>
        </p:nvSpPr>
        <p:spPr>
          <a:xfrm>
            <a:off x="1494086" y="4715658"/>
            <a:ext cx="14656950" cy="1397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MX" sz="4000" b="1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Colombia enfrenta una grave crisis fiscal con altos niveles de deuda, presiones estructurales de gasto y una creciente carga tributaria.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CFA1E18-19A1-4B72-4E71-715170512523}"/>
              </a:ext>
            </a:extLst>
          </p:cNvPr>
          <p:cNvGrpSpPr/>
          <p:nvPr/>
        </p:nvGrpSpPr>
        <p:grpSpPr>
          <a:xfrm>
            <a:off x="2416848" y="6238937"/>
            <a:ext cx="12811425" cy="4048063"/>
            <a:chOff x="1568775" y="2596083"/>
            <a:chExt cx="8540949" cy="2698708"/>
          </a:xfrm>
        </p:grpSpPr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2CD48670-1CAA-9EC9-4A6F-539D0B62DCCD}"/>
                </a:ext>
              </a:extLst>
            </p:cNvPr>
            <p:cNvGrpSpPr/>
            <p:nvPr/>
          </p:nvGrpSpPr>
          <p:grpSpPr>
            <a:xfrm>
              <a:off x="5071261" y="2634845"/>
              <a:ext cx="2314500" cy="2331651"/>
              <a:chOff x="6767971" y="4170832"/>
              <a:chExt cx="2314500" cy="2331651"/>
            </a:xfrm>
          </p:grpSpPr>
          <p:sp>
            <p:nvSpPr>
              <p:cNvPr id="105" name="CuadroTexto 104">
                <a:extLst>
                  <a:ext uri="{FF2B5EF4-FFF2-40B4-BE49-F238E27FC236}">
                    <a16:creationId xmlns:a16="http://schemas.microsoft.com/office/drawing/2014/main" id="{A7CCA01D-68B4-D891-2213-891325EE7C2C}"/>
                  </a:ext>
                </a:extLst>
              </p:cNvPr>
              <p:cNvSpPr txBox="1"/>
              <p:nvPr/>
            </p:nvSpPr>
            <p:spPr>
              <a:xfrm>
                <a:off x="6767971" y="4891786"/>
                <a:ext cx="2314500" cy="1610697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MX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Transferencias como el SGP </a:t>
                </a:r>
              </a:p>
              <a:p>
                <a:pPr algn="ctr" defTabSz="1371600">
                  <a:defRPr/>
                </a:pPr>
                <a:r>
                  <a:rPr lang="es-CO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pasaron a representar el 4,3% del PIB.</a:t>
                </a:r>
              </a:p>
            </p:txBody>
          </p:sp>
          <p:pic>
            <p:nvPicPr>
              <p:cNvPr id="103" name="Gráfico 102" descr="Dinero con relleno sólido">
                <a:extLst>
                  <a:ext uri="{FF2B5EF4-FFF2-40B4-BE49-F238E27FC236}">
                    <a16:creationId xmlns:a16="http://schemas.microsoft.com/office/drawing/2014/main" id="{8AC1481B-6479-9430-03D2-1D238B64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7597003" y="4170832"/>
                <a:ext cx="656436" cy="656436"/>
              </a:xfrm>
              <a:prstGeom prst="rect">
                <a:avLst/>
              </a:prstGeom>
            </p:spPr>
          </p:pic>
        </p:grp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9D3A0A0E-1DF2-6DED-8B8D-B0C47F680C82}"/>
                </a:ext>
              </a:extLst>
            </p:cNvPr>
            <p:cNvSpPr txBox="1"/>
            <p:nvPr/>
          </p:nvSpPr>
          <p:spPr>
            <a:xfrm>
              <a:off x="1568775" y="3355799"/>
              <a:ext cx="3242563" cy="1938992"/>
            </a:xfrm>
            <a:prstGeom prst="rect">
              <a:avLst/>
            </a:prstGeom>
            <a:noFill/>
          </p:spPr>
          <p:txBody>
            <a:bodyPr wrap="square" lIns="137160" tIns="68580" rIns="137160" bIns="68580" rtlCol="0" anchor="t">
              <a:spAutoFit/>
            </a:bodyPr>
            <a:lstStyle/>
            <a:p>
              <a:pPr algn="ctr" defTabSz="1371600">
                <a:defRPr/>
              </a:pPr>
              <a:r>
                <a:rPr lang="es-MX" sz="32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Niveles de deuda pública neta sobre el PIB cercanos al 60%,</a:t>
              </a:r>
            </a:p>
            <a:p>
              <a:pPr algn="ctr" defTabSz="1371600">
                <a:defRPr/>
              </a:pPr>
              <a:r>
                <a:rPr lang="es-MX" sz="2800" dirty="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superior a la meta del 55%.</a:t>
              </a:r>
              <a:endParaRPr lang="es-CO" sz="2800" dirty="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  <a:p>
              <a:pPr algn="ctr" defTabSz="1371600"/>
              <a:endParaRPr lang="es-CO" sz="2800" dirty="0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  <p:pic>
          <p:nvPicPr>
            <p:cNvPr id="84" name="Gráfico 83" descr="Caja registradora con relleno sólido">
              <a:extLst>
                <a:ext uri="{FF2B5EF4-FFF2-40B4-BE49-F238E27FC236}">
                  <a16:creationId xmlns:a16="http://schemas.microsoft.com/office/drawing/2014/main" id="{030DBFD8-3D35-47B2-C7AB-D0F3A65F5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755189" y="2634845"/>
              <a:ext cx="656436" cy="656436"/>
            </a:xfrm>
            <a:prstGeom prst="rect">
              <a:avLst/>
            </a:prstGeom>
          </p:spPr>
        </p:pic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C33B4DF3-0013-12E1-668F-508D36FD5279}"/>
                </a:ext>
              </a:extLst>
            </p:cNvPr>
            <p:cNvGrpSpPr/>
            <p:nvPr/>
          </p:nvGrpSpPr>
          <p:grpSpPr>
            <a:xfrm>
              <a:off x="7795225" y="2596083"/>
              <a:ext cx="2314499" cy="2390668"/>
              <a:chOff x="8727100" y="2986990"/>
              <a:chExt cx="2314499" cy="2390668"/>
            </a:xfrm>
          </p:grpSpPr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AB5B0F8B-3EBF-D1EA-8CC5-95D3C22DF776}"/>
                  </a:ext>
                </a:extLst>
              </p:cNvPr>
              <p:cNvSpPr txBox="1"/>
              <p:nvPr/>
            </p:nvSpPr>
            <p:spPr>
              <a:xfrm>
                <a:off x="8727100" y="3766961"/>
                <a:ext cx="2314499" cy="1610697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 rtlCol="0" anchor="t">
                <a:spAutoFit/>
              </a:bodyPr>
              <a:lstStyle/>
              <a:p>
                <a:pPr algn="ctr" defTabSz="1371600">
                  <a:defRPr/>
                </a:pPr>
                <a:r>
                  <a:rPr lang="es-CO" sz="3200" b="1" dirty="0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Estructura tributaria </a:t>
                </a:r>
                <a:endParaRPr lang="es-MX" sz="3200" b="1" dirty="0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endParaRPr>
              </a:p>
              <a:p>
                <a:pPr algn="ctr" defTabSz="1371600">
                  <a:defRPr/>
                </a:pPr>
                <a:r>
                  <a:rPr lang="es-MX" sz="2800" dirty="0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carga en exceso la actividad productiva.</a:t>
                </a:r>
              </a:p>
            </p:txBody>
          </p:sp>
          <p:pic>
            <p:nvPicPr>
              <p:cNvPr id="79" name="Gráfico 78" descr="Tribunal con relleno sólido">
                <a:extLst>
                  <a:ext uri="{FF2B5EF4-FFF2-40B4-BE49-F238E27FC236}">
                    <a16:creationId xmlns:a16="http://schemas.microsoft.com/office/drawing/2014/main" id="{53237F56-DF7A-C887-D1DC-E31963538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556132" y="2986990"/>
                <a:ext cx="656436" cy="656436"/>
              </a:xfrm>
              <a:prstGeom prst="rect">
                <a:avLst/>
              </a:prstGeom>
            </p:spPr>
          </p:pic>
        </p:grpSp>
      </p:grpSp>
      <p:pic>
        <p:nvPicPr>
          <p:cNvPr id="108" name="Imagen 107">
            <a:extLst>
              <a:ext uri="{FF2B5EF4-FFF2-40B4-BE49-F238E27FC236}">
                <a16:creationId xmlns:a16="http://schemas.microsoft.com/office/drawing/2014/main" id="{5CEF1826-7E95-1AC0-84DF-64A2C7E9D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492" y="5907494"/>
            <a:ext cx="2036987" cy="3248792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108BF3F0-8482-9D6E-60B5-19E4B4F22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1031"/>
            <a:ext cx="1796460" cy="2142317"/>
          </a:xfrm>
          <a:prstGeom prst="rect">
            <a:avLst/>
          </a:prstGeom>
        </p:spPr>
      </p:pic>
      <p:sp>
        <p:nvSpPr>
          <p:cNvPr id="52" name="9 CuadroTexto">
            <a:extLst>
              <a:ext uri="{FF2B5EF4-FFF2-40B4-BE49-F238E27FC236}">
                <a16:creationId xmlns:a16="http://schemas.microsoft.com/office/drawing/2014/main" id="{D07BF39D-6024-FD7F-321D-2C1D597FA473}"/>
              </a:ext>
            </a:extLst>
          </p:cNvPr>
          <p:cNvSpPr txBox="1"/>
          <p:nvPr/>
        </p:nvSpPr>
        <p:spPr>
          <a:xfrm>
            <a:off x="273571" y="379229"/>
            <a:ext cx="6886151" cy="929818"/>
          </a:xfrm>
          <a:prstGeom prst="rect">
            <a:avLst/>
          </a:prstGeom>
          <a:noFill/>
        </p:spPr>
        <p:txBody>
          <a:bodyPr wrap="square" lIns="97868" tIns="48933" rIns="97868" bIns="48933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1371600">
              <a:buClr>
                <a:srgbClr val="000000"/>
              </a:buClr>
              <a:defRPr/>
            </a:pPr>
            <a:r>
              <a:rPr lang="es-MX" sz="5400" b="1" kern="0" dirty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Asuntos fiscales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B760EFAF-63D2-45B8-C1D3-C183DA565422}"/>
              </a:ext>
            </a:extLst>
          </p:cNvPr>
          <p:cNvSpPr/>
          <p:nvPr/>
        </p:nvSpPr>
        <p:spPr>
          <a:xfrm>
            <a:off x="-1" y="1533100"/>
            <a:ext cx="18466787" cy="2920637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MX" sz="28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0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9F4F052E79A943947F2F9CBA00B0B1" ma:contentTypeVersion="3" ma:contentTypeDescription="Crear nuevo documento." ma:contentTypeScope="" ma:versionID="5446bafac92679087d7239f661776e12">
  <xsd:schema xmlns:xsd="http://www.w3.org/2001/XMLSchema" xmlns:xs="http://www.w3.org/2001/XMLSchema" xmlns:p="http://schemas.microsoft.com/office/2006/metadata/properties" xmlns:ns2="56a1203b-fda8-44db-85bc-8f5972ab0bd5" targetNamespace="http://schemas.microsoft.com/office/2006/metadata/properties" ma:root="true" ma:fieldsID="f0017a62797b83557b91056cdd97c921" ns2:_="">
    <xsd:import namespace="56a1203b-fda8-44db-85bc-8f5972ab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1203b-fda8-44db-85bc-8f5972ab0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B602DE-FDD1-4C10-928D-618CC802F105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56a1203b-fda8-44db-85bc-8f5972ab0bd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7115BA-2BD7-40E6-AF96-84A2A808B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55E493-627A-4F75-B571-6C11B88513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a1203b-fda8-44db-85bc-8f5972ab0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915</Words>
  <Application>Microsoft Office PowerPoint</Application>
  <PresentationFormat>Personalizado</PresentationFormat>
  <Paragraphs>134</Paragraphs>
  <Slides>22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Open Sauce Bold</vt:lpstr>
      <vt:lpstr>Arial</vt:lpstr>
      <vt:lpstr>Poppins</vt:lpstr>
      <vt:lpstr>Open Sauce</vt:lpstr>
      <vt:lpstr>Aptos</vt:lpstr>
      <vt:lpstr>Calibri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Distintos, no distantes</dc:title>
  <dc:creator>Alejandra Martínez</dc:creator>
  <cp:lastModifiedBy>Fabian Bernal Lopez</cp:lastModifiedBy>
  <cp:revision>206</cp:revision>
  <dcterms:created xsi:type="dcterms:W3CDTF">2006-08-16T00:00:00Z</dcterms:created>
  <dcterms:modified xsi:type="dcterms:W3CDTF">2026-02-24T17:12:46Z</dcterms:modified>
  <dc:identifier>DAG1mryfLlk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0x010100709F4F052E79A943947F2F9CBA00B0B1</vt:lpwstr>
  </property>
  <property fmtid="{D5CDD505-2E9C-101B-9397-08002B2CF9AE}" pid="3" name="MediaServiceImageTags">
    <vt:lpwstr/>
  </property>
</Properties>
</file>