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699" r:id="rId2"/>
    <p:sldMasterId id="2147483712" r:id="rId3"/>
    <p:sldMasterId id="2147483720" r:id="rId4"/>
    <p:sldMasterId id="2147483738" r:id="rId5"/>
    <p:sldMasterId id="2147483747" r:id="rId6"/>
  </p:sldMasterIdLst>
  <p:notesMasterIdLst>
    <p:notesMasterId r:id="rId116"/>
  </p:notesMasterIdLst>
  <p:sldIdLst>
    <p:sldId id="257" r:id="rId7"/>
    <p:sldId id="260" r:id="rId8"/>
    <p:sldId id="2145706968" r:id="rId9"/>
    <p:sldId id="2132" r:id="rId10"/>
    <p:sldId id="2134" r:id="rId11"/>
    <p:sldId id="2232" r:id="rId12"/>
    <p:sldId id="2135" r:id="rId13"/>
    <p:sldId id="2136" r:id="rId14"/>
    <p:sldId id="2137" r:id="rId15"/>
    <p:sldId id="2145706967" r:id="rId16"/>
    <p:sldId id="2138" r:id="rId17"/>
    <p:sldId id="2193" r:id="rId18"/>
    <p:sldId id="2194" r:id="rId19"/>
    <p:sldId id="2195" r:id="rId20"/>
    <p:sldId id="2251" r:id="rId21"/>
    <p:sldId id="2252" r:id="rId22"/>
    <p:sldId id="2253" r:id="rId23"/>
    <p:sldId id="2145706982" r:id="rId24"/>
    <p:sldId id="2180" r:id="rId25"/>
    <p:sldId id="2199" r:id="rId26"/>
    <p:sldId id="2145706991" r:id="rId27"/>
    <p:sldId id="2234" r:id="rId28"/>
    <p:sldId id="2182" r:id="rId29"/>
    <p:sldId id="2235" r:id="rId30"/>
    <p:sldId id="2246" r:id="rId31"/>
    <p:sldId id="2248" r:id="rId32"/>
    <p:sldId id="2247" r:id="rId33"/>
    <p:sldId id="2249" r:id="rId34"/>
    <p:sldId id="2184" r:id="rId35"/>
    <p:sldId id="2230" r:id="rId36"/>
    <p:sldId id="2236" r:id="rId37"/>
    <p:sldId id="2237" r:id="rId38"/>
    <p:sldId id="2145706983" r:id="rId39"/>
    <p:sldId id="2188" r:id="rId40"/>
    <p:sldId id="2231" r:id="rId41"/>
    <p:sldId id="2139" r:id="rId42"/>
    <p:sldId id="2238" r:id="rId43"/>
    <p:sldId id="2239" r:id="rId44"/>
    <p:sldId id="2189" r:id="rId45"/>
    <p:sldId id="1283" r:id="rId46"/>
    <p:sldId id="2217" r:id="rId47"/>
    <p:sldId id="2216" r:id="rId48"/>
    <p:sldId id="2203" r:id="rId49"/>
    <p:sldId id="2250" r:id="rId50"/>
    <p:sldId id="2218" r:id="rId51"/>
    <p:sldId id="2205" r:id="rId52"/>
    <p:sldId id="2145706984" r:id="rId53"/>
    <p:sldId id="2154" r:id="rId54"/>
    <p:sldId id="2206" r:id="rId55"/>
    <p:sldId id="2207" r:id="rId56"/>
    <p:sldId id="2240" r:id="rId57"/>
    <p:sldId id="2254" r:id="rId58"/>
    <p:sldId id="2233" r:id="rId59"/>
    <p:sldId id="2241" r:id="rId60"/>
    <p:sldId id="2242" r:id="rId61"/>
    <p:sldId id="2243" r:id="rId62"/>
    <p:sldId id="2244" r:id="rId63"/>
    <p:sldId id="1291" r:id="rId64"/>
    <p:sldId id="2144" r:id="rId65"/>
    <p:sldId id="2146" r:id="rId66"/>
    <p:sldId id="2145" r:id="rId67"/>
    <p:sldId id="2155" r:id="rId68"/>
    <p:sldId id="2156" r:id="rId69"/>
    <p:sldId id="2157" r:id="rId70"/>
    <p:sldId id="2145706985" r:id="rId71"/>
    <p:sldId id="2161" r:id="rId72"/>
    <p:sldId id="2162" r:id="rId73"/>
    <p:sldId id="2163" r:id="rId74"/>
    <p:sldId id="2164" r:id="rId75"/>
    <p:sldId id="2165" r:id="rId76"/>
    <p:sldId id="2166" r:id="rId77"/>
    <p:sldId id="2167" r:id="rId78"/>
    <p:sldId id="2168" r:id="rId79"/>
    <p:sldId id="2209" r:id="rId80"/>
    <p:sldId id="2145706986" r:id="rId81"/>
    <p:sldId id="2140" r:id="rId82"/>
    <p:sldId id="2141" r:id="rId83"/>
    <p:sldId id="2255" r:id="rId84"/>
    <p:sldId id="2256" r:id="rId85"/>
    <p:sldId id="2257" r:id="rId86"/>
    <p:sldId id="2145706987" r:id="rId87"/>
    <p:sldId id="2169" r:id="rId88"/>
    <p:sldId id="2170" r:id="rId89"/>
    <p:sldId id="2171" r:id="rId90"/>
    <p:sldId id="2172" r:id="rId91"/>
    <p:sldId id="2142" r:id="rId92"/>
    <p:sldId id="2145706988" r:id="rId93"/>
    <p:sldId id="2158" r:id="rId94"/>
    <p:sldId id="2229" r:id="rId95"/>
    <p:sldId id="2159" r:id="rId96"/>
    <p:sldId id="2228" r:id="rId97"/>
    <p:sldId id="2145706989" r:id="rId98"/>
    <p:sldId id="2173" r:id="rId99"/>
    <p:sldId id="2174" r:id="rId100"/>
    <p:sldId id="2175" r:id="rId101"/>
    <p:sldId id="2145706990" r:id="rId102"/>
    <p:sldId id="2176" r:id="rId103"/>
    <p:sldId id="2177" r:id="rId104"/>
    <p:sldId id="1284" r:id="rId105"/>
    <p:sldId id="2178" r:id="rId106"/>
    <p:sldId id="2179" r:id="rId107"/>
    <p:sldId id="2190" r:id="rId108"/>
    <p:sldId id="2191" r:id="rId109"/>
    <p:sldId id="2192" r:id="rId110"/>
    <p:sldId id="2245" r:id="rId111"/>
    <p:sldId id="2145706963" r:id="rId112"/>
    <p:sldId id="2145706964" r:id="rId113"/>
    <p:sldId id="2145706965" r:id="rId114"/>
    <p:sldId id="2145706966" r:id="rId1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4C804B-0B06-4111-89B1-B0358B5B8778}" name="Indira Margarita Porto Gutierrez" initials="IMPG" userId="S::indira.porto@urosario.edu.co::99ef007f-fa88-4fe1-810c-348d3370902a" providerId="AD"/>
  <p188:author id="{64FD799F-C17F-A801-A800-B22C9F709EA3}" name="Daniel Ricardo Torralba Barreto" initials="DRTB" userId="Daniel Ricardo Torralba Barreto" providerId="None"/>
  <p188:author id="{A3A335B5-5FA2-2A79-970F-879F915174ED}" name="Fabian Bernal Lopez" initials="FBL" userId="Fabian Bernal Lopez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Garcia" initials="HG" lastIdx="1" clrIdx="0">
    <p:extLst>
      <p:ext uri="{19B8F6BF-5375-455C-9EA6-DF929625EA0E}">
        <p15:presenceInfo xmlns:p15="http://schemas.microsoft.com/office/powerpoint/2012/main" userId="fd65aed7272bb8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BE1"/>
    <a:srgbClr val="DCC4EE"/>
    <a:srgbClr val="9900CC"/>
    <a:srgbClr val="DAE3F3"/>
    <a:srgbClr val="EADBF5"/>
    <a:srgbClr val="C59EE2"/>
    <a:srgbClr val="F67C29"/>
    <a:srgbClr val="86B135"/>
    <a:srgbClr val="E47D32"/>
    <a:srgbClr val="097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30849-69CD-4BC5-97DD-00849909EEC0}" v="215" dt="2024-07-04T20:42:5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commentAuthors" Target="commentAuthors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microsoft.com/office/2015/10/relationships/revisionInfo" Target="revisionInfo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presProps" Target="presProps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microsoft.com/office/2018/10/relationships/authors" Target="authors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viewProps" Target="viewProps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ita Chacón" userId="S::jchacon@compite.com.co::cc765ad0-1044-458c-bda8-ad22cd00c5a0" providerId="AD" clId="Web-{42843CED-2564-0139-FA50-BCDACE789B76}"/>
    <pc:docChg chg="modSld">
      <pc:chgData name="Juanita Chacón" userId="S::jchacon@compite.com.co::cc765ad0-1044-458c-bda8-ad22cd00c5a0" providerId="AD" clId="Web-{42843CED-2564-0139-FA50-BCDACE789B76}" dt="2024-05-16T03:55:07.876" v="13"/>
      <pc:docMkLst>
        <pc:docMk/>
      </pc:docMkLst>
      <pc:sldChg chg="addSp modSp">
        <pc:chgData name="Juanita Chacón" userId="S::jchacon@compite.com.co::cc765ad0-1044-458c-bda8-ad22cd00c5a0" providerId="AD" clId="Web-{42843CED-2564-0139-FA50-BCDACE789B76}" dt="2024-05-16T03:55:07.876" v="13"/>
        <pc:sldMkLst>
          <pc:docMk/>
          <pc:sldMk cId="3359574773" sldId="522"/>
        </pc:sldMkLst>
        <pc:spChg chg="ord">
          <ac:chgData name="Juanita Chacón" userId="S::jchacon@compite.com.co::cc765ad0-1044-458c-bda8-ad22cd00c5a0" providerId="AD" clId="Web-{42843CED-2564-0139-FA50-BCDACE789B76}" dt="2024-05-16T03:54:47.547" v="8"/>
          <ac:spMkLst>
            <pc:docMk/>
            <pc:sldMk cId="3359574773" sldId="522"/>
            <ac:spMk id="8" creationId="{7ED1026F-1995-40C6-B03E-C984E991F785}"/>
          </ac:spMkLst>
        </pc:spChg>
        <pc:spChg chg="ord">
          <ac:chgData name="Juanita Chacón" userId="S::jchacon@compite.com.co::cc765ad0-1044-458c-bda8-ad22cd00c5a0" providerId="AD" clId="Web-{42843CED-2564-0139-FA50-BCDACE789B76}" dt="2024-05-16T03:54:47.657" v="12"/>
          <ac:spMkLst>
            <pc:docMk/>
            <pc:sldMk cId="3359574773" sldId="522"/>
            <ac:spMk id="9" creationId="{40DCBAFF-67DE-4E89-A9A0-33ED5B212876}"/>
          </ac:spMkLst>
        </pc:spChg>
        <pc:spChg chg="ord">
          <ac:chgData name="Juanita Chacón" userId="S::jchacon@compite.com.co::cc765ad0-1044-458c-bda8-ad22cd00c5a0" providerId="AD" clId="Web-{42843CED-2564-0139-FA50-BCDACE789B76}" dt="2024-05-16T03:54:47.297" v="1"/>
          <ac:spMkLst>
            <pc:docMk/>
            <pc:sldMk cId="3359574773" sldId="522"/>
            <ac:spMk id="30" creationId="{DCCA18EB-F751-43C7-818B-FB913608CF43}"/>
          </ac:spMkLst>
        </pc:spChg>
        <pc:spChg chg="ord">
          <ac:chgData name="Juanita Chacón" userId="S::jchacon@compite.com.co::cc765ad0-1044-458c-bda8-ad22cd00c5a0" providerId="AD" clId="Web-{42843CED-2564-0139-FA50-BCDACE789B76}" dt="2024-05-16T03:54:47.438" v="4"/>
          <ac:spMkLst>
            <pc:docMk/>
            <pc:sldMk cId="3359574773" sldId="522"/>
            <ac:spMk id="31" creationId="{BF7D7718-79FF-4AA2-8883-7EBD3EA83B9C}"/>
          </ac:spMkLst>
        </pc:spChg>
        <pc:grpChg chg="add">
          <ac:chgData name="Juanita Chacón" userId="S::jchacon@compite.com.co::cc765ad0-1044-458c-bda8-ad22cd00c5a0" providerId="AD" clId="Web-{42843CED-2564-0139-FA50-BCDACE789B76}" dt="2024-05-16T03:55:07.876" v="13"/>
          <ac:grpSpMkLst>
            <pc:docMk/>
            <pc:sldMk cId="3359574773" sldId="522"/>
            <ac:grpSpMk id="2" creationId="{1E63A298-6174-023E-4F46-29EF9961411A}"/>
          </ac:grpSpMkLst>
        </pc:grpChg>
        <pc:picChg chg="mod">
          <ac:chgData name="Juanita Chacón" userId="S::jchacon@compite.com.co::cc765ad0-1044-458c-bda8-ad22cd00c5a0" providerId="AD" clId="Web-{42843CED-2564-0139-FA50-BCDACE789B76}" dt="2024-05-16T03:53:54.202" v="0" actId="1076"/>
          <ac:picMkLst>
            <pc:docMk/>
            <pc:sldMk cId="3359574773" sldId="522"/>
            <ac:picMk id="4" creationId="{E9EBA537-F9A9-7742-8B90-B28333AC3D57}"/>
          </ac:picMkLst>
        </pc:picChg>
      </pc:sldChg>
    </pc:docChg>
  </pc:docChgLst>
  <pc:docChgLst>
    <pc:chgData name="Daniel Humberto Cifuentes Grueso" userId="S::dcifuentes@compite.com.co::f6ac07fa-93e5-4f84-9369-ca2a516c041a" providerId="AD" clId="Web-{E437C4CD-26EB-ECED-8BD6-7BA389A9F2E7}"/>
    <pc:docChg chg="modSld">
      <pc:chgData name="Daniel Humberto Cifuentes Grueso" userId="S::dcifuentes@compite.com.co::f6ac07fa-93e5-4f84-9369-ca2a516c041a" providerId="AD" clId="Web-{E437C4CD-26EB-ECED-8BD6-7BA389A9F2E7}" dt="2024-04-30T13:13:04.880" v="6" actId="20577"/>
      <pc:docMkLst>
        <pc:docMk/>
      </pc:docMkLst>
      <pc:sldChg chg="modSp">
        <pc:chgData name="Daniel Humberto Cifuentes Grueso" userId="S::dcifuentes@compite.com.co::f6ac07fa-93e5-4f84-9369-ca2a516c041a" providerId="AD" clId="Web-{E437C4CD-26EB-ECED-8BD6-7BA389A9F2E7}" dt="2024-04-30T13:12:32.505" v="0" actId="1076"/>
        <pc:sldMkLst>
          <pc:docMk/>
          <pc:sldMk cId="2143779892" sldId="2246"/>
        </pc:sldMkLst>
        <pc:spChg chg="mod">
          <ac:chgData name="Daniel Humberto Cifuentes Grueso" userId="S::dcifuentes@compite.com.co::f6ac07fa-93e5-4f84-9369-ca2a516c041a" providerId="AD" clId="Web-{E437C4CD-26EB-ECED-8BD6-7BA389A9F2E7}" dt="2024-04-30T13:12:32.505" v="0" actId="1076"/>
          <ac:spMkLst>
            <pc:docMk/>
            <pc:sldMk cId="2143779892" sldId="2246"/>
            <ac:spMk id="13" creationId="{1A99583E-AD98-749D-7A24-2C3008FD49EF}"/>
          </ac:spMkLst>
        </pc:spChg>
      </pc:sldChg>
      <pc:sldChg chg="modSp">
        <pc:chgData name="Daniel Humberto Cifuentes Grueso" userId="S::dcifuentes@compite.com.co::f6ac07fa-93e5-4f84-9369-ca2a516c041a" providerId="AD" clId="Web-{E437C4CD-26EB-ECED-8BD6-7BA389A9F2E7}" dt="2024-04-30T13:13:04.880" v="6" actId="20577"/>
        <pc:sldMkLst>
          <pc:docMk/>
          <pc:sldMk cId="3570583524" sldId="2248"/>
        </pc:sldMkLst>
        <pc:spChg chg="mod">
          <ac:chgData name="Daniel Humberto Cifuentes Grueso" userId="S::dcifuentes@compite.com.co::f6ac07fa-93e5-4f84-9369-ca2a516c041a" providerId="AD" clId="Web-{E437C4CD-26EB-ECED-8BD6-7BA389A9F2E7}" dt="2024-04-30T13:13:04.880" v="6" actId="20577"/>
          <ac:spMkLst>
            <pc:docMk/>
            <pc:sldMk cId="3570583524" sldId="2248"/>
            <ac:spMk id="21" creationId="{B8983146-58D8-84F5-E600-5AFC44DCA36C}"/>
          </ac:spMkLst>
        </pc:spChg>
      </pc:sldChg>
    </pc:docChg>
  </pc:docChgLst>
  <pc:docChgLst>
    <pc:chgData name="Juanita Chacón" userId="S::jchacon@compite.com.co::cc765ad0-1044-458c-bda8-ad22cd00c5a0" providerId="AD" clId="Web-{E7020CC6-CAD5-6130-0BC6-E078A5FFE70E}"/>
    <pc:docChg chg="modSld">
      <pc:chgData name="Juanita Chacón" userId="S::jchacon@compite.com.co::cc765ad0-1044-458c-bda8-ad22cd00c5a0" providerId="AD" clId="Web-{E7020CC6-CAD5-6130-0BC6-E078A5FFE70E}" dt="2024-05-06T04:39:00.893" v="72" actId="20577"/>
      <pc:docMkLst>
        <pc:docMk/>
      </pc:docMkLst>
      <pc:sldChg chg="modSp">
        <pc:chgData name="Juanita Chacón" userId="S::jchacon@compite.com.co::cc765ad0-1044-458c-bda8-ad22cd00c5a0" providerId="AD" clId="Web-{E7020CC6-CAD5-6130-0BC6-E078A5FFE70E}" dt="2024-05-06T03:49:52.510" v="10" actId="20577"/>
        <pc:sldMkLst>
          <pc:docMk/>
          <pc:sldMk cId="3359574773" sldId="522"/>
        </pc:sldMkLst>
        <pc:spChg chg="mod">
          <ac:chgData name="Juanita Chacón" userId="S::jchacon@compite.com.co::cc765ad0-1044-458c-bda8-ad22cd00c5a0" providerId="AD" clId="Web-{E7020CC6-CAD5-6130-0BC6-E078A5FFE70E}" dt="2024-05-06T03:49:52.510" v="10" actId="20577"/>
          <ac:spMkLst>
            <pc:docMk/>
            <pc:sldMk cId="3359574773" sldId="522"/>
            <ac:spMk id="9" creationId="{40DCBAFF-67DE-4E89-A9A0-33ED5B212876}"/>
          </ac:spMkLst>
        </pc:spChg>
        <pc:spChg chg="mod">
          <ac:chgData name="Juanita Chacón" userId="S::jchacon@compite.com.co::cc765ad0-1044-458c-bda8-ad22cd00c5a0" providerId="AD" clId="Web-{E7020CC6-CAD5-6130-0BC6-E078A5FFE70E}" dt="2024-05-06T03:49:19.180" v="7" actId="20577"/>
          <ac:spMkLst>
            <pc:docMk/>
            <pc:sldMk cId="3359574773" sldId="522"/>
            <ac:spMk id="30" creationId="{DCCA18EB-F751-43C7-818B-FB913608CF43}"/>
          </ac:spMkLst>
        </pc:spChg>
      </pc:sldChg>
      <pc:sldChg chg="modSp">
        <pc:chgData name="Juanita Chacón" userId="S::jchacon@compite.com.co::cc765ad0-1044-458c-bda8-ad22cd00c5a0" providerId="AD" clId="Web-{E7020CC6-CAD5-6130-0BC6-E078A5FFE70E}" dt="2024-05-06T03:48:10.209" v="3" actId="20577"/>
        <pc:sldMkLst>
          <pc:docMk/>
          <pc:sldMk cId="2431415209" sldId="2008"/>
        </pc:sldMkLst>
        <pc:spChg chg="mod">
          <ac:chgData name="Juanita Chacón" userId="S::jchacon@compite.com.co::cc765ad0-1044-458c-bda8-ad22cd00c5a0" providerId="AD" clId="Web-{E7020CC6-CAD5-6130-0BC6-E078A5FFE70E}" dt="2024-05-06T03:48:10.209" v="3" actId="20577"/>
          <ac:spMkLst>
            <pc:docMk/>
            <pc:sldMk cId="2431415209" sldId="2008"/>
            <ac:spMk id="2" creationId="{00000000-0000-0000-0000-000000000000}"/>
          </ac:spMkLst>
        </pc:spChg>
      </pc:sldChg>
      <pc:sldChg chg="addSp delSp modSp">
        <pc:chgData name="Juanita Chacón" userId="S::jchacon@compite.com.co::cc765ad0-1044-458c-bda8-ad22cd00c5a0" providerId="AD" clId="Web-{E7020CC6-CAD5-6130-0BC6-E078A5FFE70E}" dt="2024-05-06T04:03:42.379" v="51"/>
        <pc:sldMkLst>
          <pc:docMk/>
          <pc:sldMk cId="1838166662" sldId="2132"/>
        </pc:sldMkLst>
        <pc:spChg chg="del mod">
          <ac:chgData name="Juanita Chacón" userId="S::jchacon@compite.com.co::cc765ad0-1044-458c-bda8-ad22cd00c5a0" providerId="AD" clId="Web-{E7020CC6-CAD5-6130-0BC6-E078A5FFE70E}" dt="2024-05-06T04:02:50.408" v="43"/>
          <ac:spMkLst>
            <pc:docMk/>
            <pc:sldMk cId="1838166662" sldId="2132"/>
            <ac:spMk id="3" creationId="{560D470E-E19E-34A6-A564-8AAB46A85173}"/>
          </ac:spMkLst>
        </pc:spChg>
        <pc:spChg chg="mod">
          <ac:chgData name="Juanita Chacón" userId="S::jchacon@compite.com.co::cc765ad0-1044-458c-bda8-ad22cd00c5a0" providerId="AD" clId="Web-{E7020CC6-CAD5-6130-0BC6-E078A5FFE70E}" dt="2024-05-06T03:55:35.403" v="39" actId="1076"/>
          <ac:spMkLst>
            <pc:docMk/>
            <pc:sldMk cId="1838166662" sldId="2132"/>
            <ac:spMk id="23" creationId="{C2C0C4B5-EED5-217F-E887-439CCCB0DA22}"/>
          </ac:spMkLst>
        </pc:spChg>
        <pc:spChg chg="mod">
          <ac:chgData name="Juanita Chacón" userId="S::jchacon@compite.com.co::cc765ad0-1044-458c-bda8-ad22cd00c5a0" providerId="AD" clId="Web-{E7020CC6-CAD5-6130-0BC6-E078A5FFE70E}" dt="2024-05-06T04:02:43.189" v="42" actId="20577"/>
          <ac:spMkLst>
            <pc:docMk/>
            <pc:sldMk cId="1838166662" sldId="2132"/>
            <ac:spMk id="32" creationId="{CE89DD55-C2FE-85D3-3F35-98B0C7E2104F}"/>
          </ac:spMkLst>
        </pc:spChg>
        <pc:spChg chg="mod">
          <ac:chgData name="Juanita Chacón" userId="S::jchacon@compite.com.co::cc765ad0-1044-458c-bda8-ad22cd00c5a0" providerId="AD" clId="Web-{E7020CC6-CAD5-6130-0BC6-E078A5FFE70E}" dt="2024-05-06T03:55:09.964" v="36" actId="1076"/>
          <ac:spMkLst>
            <pc:docMk/>
            <pc:sldMk cId="1838166662" sldId="2132"/>
            <ac:spMk id="33" creationId="{F0BA4B12-4F37-C40C-B5A0-4F35856FB96A}"/>
          </ac:spMkLst>
        </pc:spChg>
        <pc:picChg chg="add mod ord modCrop">
          <ac:chgData name="Juanita Chacón" userId="S::jchacon@compite.com.co::cc765ad0-1044-458c-bda8-ad22cd00c5a0" providerId="AD" clId="Web-{E7020CC6-CAD5-6130-0BC6-E078A5FFE70E}" dt="2024-05-06T04:03:42.379" v="51"/>
          <ac:picMkLst>
            <pc:docMk/>
            <pc:sldMk cId="1838166662" sldId="2132"/>
            <ac:picMk id="2" creationId="{9D71A43D-ECEB-B3B9-C053-4786ED7CCE9D}"/>
          </ac:picMkLst>
        </pc:picChg>
      </pc:sldChg>
      <pc:sldChg chg="modSp">
        <pc:chgData name="Juanita Chacón" userId="S::jchacon@compite.com.co::cc765ad0-1044-458c-bda8-ad22cd00c5a0" providerId="AD" clId="Web-{E7020CC6-CAD5-6130-0BC6-E078A5FFE70E}" dt="2024-05-06T04:39:00.893" v="72" actId="20577"/>
        <pc:sldMkLst>
          <pc:docMk/>
          <pc:sldMk cId="3391219803" sldId="2145"/>
        </pc:sldMkLst>
        <pc:spChg chg="mod">
          <ac:chgData name="Juanita Chacón" userId="S::jchacon@compite.com.co::cc765ad0-1044-458c-bda8-ad22cd00c5a0" providerId="AD" clId="Web-{E7020CC6-CAD5-6130-0BC6-E078A5FFE70E}" dt="2024-05-06T04:25:59.144" v="52" actId="1076"/>
          <ac:spMkLst>
            <pc:docMk/>
            <pc:sldMk cId="3391219803" sldId="2145"/>
            <ac:spMk id="16" creationId="{7147EED1-E3FE-939B-F462-64120A99C795}"/>
          </ac:spMkLst>
        </pc:spChg>
        <pc:spChg chg="mod">
          <ac:chgData name="Juanita Chacón" userId="S::jchacon@compite.com.co::cc765ad0-1044-458c-bda8-ad22cd00c5a0" providerId="AD" clId="Web-{E7020CC6-CAD5-6130-0BC6-E078A5FFE70E}" dt="2024-05-06T04:39:00.893" v="72" actId="20577"/>
          <ac:spMkLst>
            <pc:docMk/>
            <pc:sldMk cId="3391219803" sldId="2145"/>
            <ac:spMk id="21" creationId="{B8983146-58D8-84F5-E600-5AFC44DCA36C}"/>
          </ac:spMkLst>
        </pc:spChg>
      </pc:sldChg>
      <pc:sldChg chg="modSp">
        <pc:chgData name="Juanita Chacón" userId="S::jchacon@compite.com.co::cc765ad0-1044-458c-bda8-ad22cd00c5a0" providerId="AD" clId="Web-{E7020CC6-CAD5-6130-0BC6-E078A5FFE70E}" dt="2024-05-06T03:52:06.910" v="18" actId="20577"/>
        <pc:sldMkLst>
          <pc:docMk/>
          <pc:sldMk cId="15809271" sldId="2221"/>
        </pc:sldMkLst>
        <pc:spChg chg="mod">
          <ac:chgData name="Juanita Chacón" userId="S::jchacon@compite.com.co::cc765ad0-1044-458c-bda8-ad22cd00c5a0" providerId="AD" clId="Web-{E7020CC6-CAD5-6130-0BC6-E078A5FFE70E}" dt="2024-05-06T03:52:06.910" v="18" actId="20577"/>
          <ac:spMkLst>
            <pc:docMk/>
            <pc:sldMk cId="15809271" sldId="2221"/>
            <ac:spMk id="9" creationId="{40DCBAFF-67DE-4E89-A9A0-33ED5B212876}"/>
          </ac:spMkLst>
        </pc:spChg>
        <pc:spChg chg="mod">
          <ac:chgData name="Juanita Chacón" userId="S::jchacon@compite.com.co::cc765ad0-1044-458c-bda8-ad22cd00c5a0" providerId="AD" clId="Web-{E7020CC6-CAD5-6130-0BC6-E078A5FFE70E}" dt="2024-05-06T03:52:06.722" v="16" actId="20577"/>
          <ac:spMkLst>
            <pc:docMk/>
            <pc:sldMk cId="15809271" sldId="2221"/>
            <ac:spMk id="30" creationId="{DCCA18EB-F751-43C7-818B-FB913608CF43}"/>
          </ac:spMkLst>
        </pc:spChg>
      </pc:sldChg>
    </pc:docChg>
  </pc:docChgLst>
  <pc:docChgLst>
    <pc:chgData name="PracticanteCPC" userId="S::practicantecpc@compite.com.co::793edeb7-93dd-4512-92a2-0abdc9ba4d1d" providerId="AD" clId="Web-{009F128A-0DBC-907D-4C2A-161D911E4A93}"/>
    <pc:docChg chg="addSld modSld">
      <pc:chgData name="PracticanteCPC" userId="S::practicantecpc@compite.com.co::793edeb7-93dd-4512-92a2-0abdc9ba4d1d" providerId="AD" clId="Web-{009F128A-0DBC-907D-4C2A-161D911E4A93}" dt="2024-05-03T20:23:35.553" v="362" actId="20577"/>
      <pc:docMkLst>
        <pc:docMk/>
      </pc:docMkLst>
      <pc:sldChg chg="addSp delSp modSp">
        <pc:chgData name="PracticanteCPC" userId="S::practicantecpc@compite.com.co::793edeb7-93dd-4512-92a2-0abdc9ba4d1d" providerId="AD" clId="Web-{009F128A-0DBC-907D-4C2A-161D911E4A93}" dt="2024-05-03T20:23:00.724" v="304" actId="20577"/>
        <pc:sldMkLst>
          <pc:docMk/>
          <pc:sldMk cId="2244544587" sldId="2232"/>
        </pc:sldMkLst>
        <pc:spChg chg="add del">
          <ac:chgData name="PracticanteCPC" userId="S::practicantecpc@compite.com.co::793edeb7-93dd-4512-92a2-0abdc9ba4d1d" providerId="AD" clId="Web-{009F128A-0DBC-907D-4C2A-161D911E4A93}" dt="2024-05-03T20:13:22.953" v="10"/>
          <ac:spMkLst>
            <pc:docMk/>
            <pc:sldMk cId="2244544587" sldId="2232"/>
            <ac:spMk id="3" creationId="{560D470E-E19E-34A6-A564-8AAB46A85173}"/>
          </ac:spMkLst>
        </pc:spChg>
        <pc:spChg chg="mod">
          <ac:chgData name="PracticanteCPC" userId="S::practicantecpc@compite.com.co::793edeb7-93dd-4512-92a2-0abdc9ba4d1d" providerId="AD" clId="Web-{009F128A-0DBC-907D-4C2A-161D911E4A93}" dt="2024-05-03T20:23:00.724" v="304" actId="20577"/>
          <ac:spMkLst>
            <pc:docMk/>
            <pc:sldMk cId="2244544587" sldId="2232"/>
            <ac:spMk id="5" creationId="{EF3DB24E-D7AA-4857-8A41-EE042D3858C3}"/>
          </ac:spMkLst>
        </pc:spChg>
        <pc:spChg chg="add del">
          <ac:chgData name="PracticanteCPC" userId="S::practicantecpc@compite.com.co::793edeb7-93dd-4512-92a2-0abdc9ba4d1d" providerId="AD" clId="Web-{009F128A-0DBC-907D-4C2A-161D911E4A93}" dt="2024-05-03T20:12:22.686" v="4"/>
          <ac:spMkLst>
            <pc:docMk/>
            <pc:sldMk cId="2244544587" sldId="2232"/>
            <ac:spMk id="13" creationId="{C0D78623-D459-F37E-431D-EA6965893AEB}"/>
          </ac:spMkLst>
        </pc:spChg>
        <pc:spChg chg="mod">
          <ac:chgData name="PracticanteCPC" userId="S::practicantecpc@compite.com.co::793edeb7-93dd-4512-92a2-0abdc9ba4d1d" providerId="AD" clId="Web-{009F128A-0DBC-907D-4C2A-161D911E4A93}" dt="2024-05-03T20:22:18.769" v="258" actId="20577"/>
          <ac:spMkLst>
            <pc:docMk/>
            <pc:sldMk cId="2244544587" sldId="2232"/>
            <ac:spMk id="21" creationId="{B8983146-58D8-84F5-E600-5AFC44DCA36C}"/>
          </ac:spMkLst>
        </pc:spChg>
        <pc:picChg chg="add del mod">
          <ac:chgData name="PracticanteCPC" userId="S::practicantecpc@compite.com.co::793edeb7-93dd-4512-92a2-0abdc9ba4d1d" providerId="AD" clId="Web-{009F128A-0DBC-907D-4C2A-161D911E4A93}" dt="2024-05-03T20:13:52.845" v="13"/>
          <ac:picMkLst>
            <pc:docMk/>
            <pc:sldMk cId="2244544587" sldId="2232"/>
            <ac:picMk id="2" creationId="{98D6EDB9-BD3B-B5F8-5D46-D8CD1C57C1A9}"/>
          </ac:picMkLst>
        </pc:picChg>
        <pc:picChg chg="add del mod">
          <ac:chgData name="PracticanteCPC" userId="S::practicantecpc@compite.com.co::793edeb7-93dd-4512-92a2-0abdc9ba4d1d" providerId="AD" clId="Web-{009F128A-0DBC-907D-4C2A-161D911E4A93}" dt="2024-05-03T20:22:19.644" v="259"/>
          <ac:picMkLst>
            <pc:docMk/>
            <pc:sldMk cId="2244544587" sldId="2232"/>
            <ac:picMk id="4" creationId="{B03EAE43-C2B8-51DE-D41C-C8E20B26255B}"/>
          </ac:picMkLst>
        </pc:picChg>
        <pc:picChg chg="add mod">
          <ac:chgData name="PracticanteCPC" userId="S::practicantecpc@compite.com.co::793edeb7-93dd-4512-92a2-0abdc9ba4d1d" providerId="AD" clId="Web-{009F128A-0DBC-907D-4C2A-161D911E4A93}" dt="2024-05-03T20:22:30.989" v="264" actId="14100"/>
          <ac:picMkLst>
            <pc:docMk/>
            <pc:sldMk cId="2244544587" sldId="2232"/>
            <ac:picMk id="6" creationId="{E8D9689A-9603-9564-33CE-909F1DBF74DB}"/>
          </ac:picMkLst>
        </pc:picChg>
      </pc:sldChg>
      <pc:sldChg chg="modSp add replId">
        <pc:chgData name="PracticanteCPC" userId="S::practicantecpc@compite.com.co::793edeb7-93dd-4512-92a2-0abdc9ba4d1d" providerId="AD" clId="Web-{009F128A-0DBC-907D-4C2A-161D911E4A93}" dt="2024-05-03T20:23:35.553" v="362" actId="20577"/>
        <pc:sldMkLst>
          <pc:docMk/>
          <pc:sldMk cId="3801340705" sldId="2145706967"/>
        </pc:sldMkLst>
        <pc:spChg chg="mod">
          <ac:chgData name="PracticanteCPC" userId="S::practicantecpc@compite.com.co::793edeb7-93dd-4512-92a2-0abdc9ba4d1d" providerId="AD" clId="Web-{009F128A-0DBC-907D-4C2A-161D911E4A93}" dt="2024-05-03T20:22:49.317" v="296" actId="20577"/>
          <ac:spMkLst>
            <pc:docMk/>
            <pc:sldMk cId="3801340705" sldId="2145706967"/>
            <ac:spMk id="5" creationId="{EF3DB24E-D7AA-4857-8A41-EE042D3858C3}"/>
          </ac:spMkLst>
        </pc:spChg>
        <pc:spChg chg="mod">
          <ac:chgData name="PracticanteCPC" userId="S::practicantecpc@compite.com.co::793edeb7-93dd-4512-92a2-0abdc9ba4d1d" providerId="AD" clId="Web-{009F128A-0DBC-907D-4C2A-161D911E4A93}" dt="2024-05-03T20:23:35.553" v="362" actId="20577"/>
          <ac:spMkLst>
            <pc:docMk/>
            <pc:sldMk cId="3801340705" sldId="2145706967"/>
            <ac:spMk id="21" creationId="{B8983146-58D8-84F5-E600-5AFC44DCA36C}"/>
          </ac:spMkLst>
        </pc:spChg>
      </pc:sldChg>
    </pc:docChg>
  </pc:docChgLst>
  <pc:docChgLst>
    <pc:chgData name="Juanita Chacón" userId="cc765ad0-1044-458c-bda8-ad22cd00c5a0" providerId="ADAL" clId="{61A47694-7D74-47F3-9A03-6CF07CE1A734}"/>
    <pc:docChg chg="undo custSel modSld">
      <pc:chgData name="Juanita Chacón" userId="cc765ad0-1044-458c-bda8-ad22cd00c5a0" providerId="ADAL" clId="{61A47694-7D74-47F3-9A03-6CF07CE1A734}" dt="2024-05-06T04:58:21.224" v="436" actId="1076"/>
      <pc:docMkLst>
        <pc:docMk/>
      </pc:docMkLst>
      <pc:sldChg chg="delSp modSp mod">
        <pc:chgData name="Juanita Chacón" userId="cc765ad0-1044-458c-bda8-ad22cd00c5a0" providerId="ADAL" clId="{61A47694-7D74-47F3-9A03-6CF07CE1A734}" dt="2024-05-06T04:58:21.224" v="436" actId="1076"/>
        <pc:sldMkLst>
          <pc:docMk/>
          <pc:sldMk cId="3391219803" sldId="2145"/>
        </pc:sldMkLst>
        <pc:spChg chg="mod">
          <ac:chgData name="Juanita Chacón" userId="cc765ad0-1044-458c-bda8-ad22cd00c5a0" providerId="ADAL" clId="{61A47694-7D74-47F3-9A03-6CF07CE1A734}" dt="2024-05-06T04:58:02.219" v="432" actId="20577"/>
          <ac:spMkLst>
            <pc:docMk/>
            <pc:sldMk cId="3391219803" sldId="2145"/>
            <ac:spMk id="14" creationId="{A9A02A7E-090F-FF05-C6AC-F023F3937309}"/>
          </ac:spMkLst>
        </pc:spChg>
        <pc:spChg chg="del">
          <ac:chgData name="Juanita Chacón" userId="cc765ad0-1044-458c-bda8-ad22cd00c5a0" providerId="ADAL" clId="{61A47694-7D74-47F3-9A03-6CF07CE1A734}" dt="2024-05-06T04:43:21.862" v="65" actId="478"/>
          <ac:spMkLst>
            <pc:docMk/>
            <pc:sldMk cId="3391219803" sldId="2145"/>
            <ac:spMk id="15" creationId="{38FF7F0D-81B6-143F-3092-79860E7B86B3}"/>
          </ac:spMkLst>
        </pc:spChg>
        <pc:spChg chg="del">
          <ac:chgData name="Juanita Chacón" userId="cc765ad0-1044-458c-bda8-ad22cd00c5a0" providerId="ADAL" clId="{61A47694-7D74-47F3-9A03-6CF07CE1A734}" dt="2024-05-06T04:43:15.089" v="64" actId="478"/>
          <ac:spMkLst>
            <pc:docMk/>
            <pc:sldMk cId="3391219803" sldId="2145"/>
            <ac:spMk id="16" creationId="{7147EED1-E3FE-939B-F462-64120A99C795}"/>
          </ac:spMkLst>
        </pc:spChg>
        <pc:spChg chg="mod">
          <ac:chgData name="Juanita Chacón" userId="cc765ad0-1044-458c-bda8-ad22cd00c5a0" providerId="ADAL" clId="{61A47694-7D74-47F3-9A03-6CF07CE1A734}" dt="2024-05-06T04:58:08.781" v="433" actId="1076"/>
          <ac:spMkLst>
            <pc:docMk/>
            <pc:sldMk cId="3391219803" sldId="2145"/>
            <ac:spMk id="17" creationId="{2435B1C3-29F0-51F5-AADE-C4B5D4AAE5C7}"/>
          </ac:spMkLst>
        </pc:spChg>
        <pc:spChg chg="mod">
          <ac:chgData name="Juanita Chacón" userId="cc765ad0-1044-458c-bda8-ad22cd00c5a0" providerId="ADAL" clId="{61A47694-7D74-47F3-9A03-6CF07CE1A734}" dt="2024-05-06T04:52:12.245" v="300" actId="14100"/>
          <ac:spMkLst>
            <pc:docMk/>
            <pc:sldMk cId="3391219803" sldId="2145"/>
            <ac:spMk id="21" creationId="{B8983146-58D8-84F5-E600-5AFC44DCA36C}"/>
          </ac:spMkLst>
        </pc:spChg>
        <pc:spChg chg="mod">
          <ac:chgData name="Juanita Chacón" userId="cc765ad0-1044-458c-bda8-ad22cd00c5a0" providerId="ADAL" clId="{61A47694-7D74-47F3-9A03-6CF07CE1A734}" dt="2024-05-06T04:47:08.366" v="234" actId="1076"/>
          <ac:spMkLst>
            <pc:docMk/>
            <pc:sldMk cId="3391219803" sldId="2145"/>
            <ac:spMk id="31" creationId="{75F80FFD-2FED-F632-383C-0AB7C8243C6B}"/>
          </ac:spMkLst>
        </pc:spChg>
        <pc:spChg chg="mod">
          <ac:chgData name="Juanita Chacón" userId="cc765ad0-1044-458c-bda8-ad22cd00c5a0" providerId="ADAL" clId="{61A47694-7D74-47F3-9A03-6CF07CE1A734}" dt="2024-05-06T04:58:12.846" v="434" actId="1076"/>
          <ac:spMkLst>
            <pc:docMk/>
            <pc:sldMk cId="3391219803" sldId="2145"/>
            <ac:spMk id="34" creationId="{829AEC0A-F1D4-E8DA-DE35-F73B95854842}"/>
          </ac:spMkLst>
        </pc:spChg>
        <pc:spChg chg="mod">
          <ac:chgData name="Juanita Chacón" userId="cc765ad0-1044-458c-bda8-ad22cd00c5a0" providerId="ADAL" clId="{61A47694-7D74-47F3-9A03-6CF07CE1A734}" dt="2024-05-06T04:58:18.403" v="435" actId="1076"/>
          <ac:spMkLst>
            <pc:docMk/>
            <pc:sldMk cId="3391219803" sldId="2145"/>
            <ac:spMk id="35" creationId="{D385291B-8021-58D6-2EC4-FAA8B6163AD5}"/>
          </ac:spMkLst>
        </pc:spChg>
        <pc:spChg chg="mod">
          <ac:chgData name="Juanita Chacón" userId="cc765ad0-1044-458c-bda8-ad22cd00c5a0" providerId="ADAL" clId="{61A47694-7D74-47F3-9A03-6CF07CE1A734}" dt="2024-05-06T04:58:21.224" v="436" actId="1076"/>
          <ac:spMkLst>
            <pc:docMk/>
            <pc:sldMk cId="3391219803" sldId="2145"/>
            <ac:spMk id="36" creationId="{4C5C8A5C-3EA7-2DE3-3028-27BEF3ED67EB}"/>
          </ac:spMkLst>
        </pc:spChg>
      </pc:sldChg>
      <pc:sldChg chg="addSp delSp modSp mod">
        <pc:chgData name="Juanita Chacón" userId="cc765ad0-1044-458c-bda8-ad22cd00c5a0" providerId="ADAL" clId="{61A47694-7D74-47F3-9A03-6CF07CE1A734}" dt="2024-05-06T04:57:51.055" v="429" actId="1076"/>
        <pc:sldMkLst>
          <pc:docMk/>
          <pc:sldMk cId="302000388" sldId="2155"/>
        </pc:sldMkLst>
        <pc:spChg chg="add mod">
          <ac:chgData name="Juanita Chacón" userId="cc765ad0-1044-458c-bda8-ad22cd00c5a0" providerId="ADAL" clId="{61A47694-7D74-47F3-9A03-6CF07CE1A734}" dt="2024-05-06T04:53:40.889" v="332" actId="20577"/>
          <ac:spMkLst>
            <pc:docMk/>
            <pc:sldMk cId="302000388" sldId="2155"/>
            <ac:spMk id="2" creationId="{A88BAB5F-2D7B-75A2-8670-140E1F783204}"/>
          </ac:spMkLst>
        </pc:spChg>
        <pc:spChg chg="add mod">
          <ac:chgData name="Juanita Chacón" userId="cc765ad0-1044-458c-bda8-ad22cd00c5a0" providerId="ADAL" clId="{61A47694-7D74-47F3-9A03-6CF07CE1A734}" dt="2024-05-06T04:56:47.338" v="425" actId="20577"/>
          <ac:spMkLst>
            <pc:docMk/>
            <pc:sldMk cId="302000388" sldId="2155"/>
            <ac:spMk id="3" creationId="{2A9F7A5F-DE91-4C68-C58F-CB3C30E6A950}"/>
          </ac:spMkLst>
        </pc:spChg>
        <pc:spChg chg="del">
          <ac:chgData name="Juanita Chacón" userId="cc765ad0-1044-458c-bda8-ad22cd00c5a0" providerId="ADAL" clId="{61A47694-7D74-47F3-9A03-6CF07CE1A734}" dt="2024-05-06T04:52:29.421" v="301" actId="478"/>
          <ac:spMkLst>
            <pc:docMk/>
            <pc:sldMk cId="302000388" sldId="2155"/>
            <ac:spMk id="14" creationId="{A9A02A7E-090F-FF05-C6AC-F023F3937309}"/>
          </ac:spMkLst>
        </pc:spChg>
        <pc:spChg chg="del">
          <ac:chgData name="Juanita Chacón" userId="cc765ad0-1044-458c-bda8-ad22cd00c5a0" providerId="ADAL" clId="{61A47694-7D74-47F3-9A03-6CF07CE1A734}" dt="2024-05-06T04:52:31.243" v="302" actId="478"/>
          <ac:spMkLst>
            <pc:docMk/>
            <pc:sldMk cId="302000388" sldId="2155"/>
            <ac:spMk id="15" creationId="{38FF7F0D-81B6-143F-3092-79860E7B86B3}"/>
          </ac:spMkLst>
        </pc:spChg>
        <pc:spChg chg="del mod">
          <ac:chgData name="Juanita Chacón" userId="cc765ad0-1044-458c-bda8-ad22cd00c5a0" providerId="ADAL" clId="{61A47694-7D74-47F3-9A03-6CF07CE1A734}" dt="2024-05-06T04:52:35.715" v="305" actId="478"/>
          <ac:spMkLst>
            <pc:docMk/>
            <pc:sldMk cId="302000388" sldId="2155"/>
            <ac:spMk id="16" creationId="{7147EED1-E3FE-939B-F462-64120A99C795}"/>
          </ac:spMkLst>
        </pc:spChg>
        <pc:spChg chg="del">
          <ac:chgData name="Juanita Chacón" userId="cc765ad0-1044-458c-bda8-ad22cd00c5a0" providerId="ADAL" clId="{61A47694-7D74-47F3-9A03-6CF07CE1A734}" dt="2024-05-06T04:52:39.141" v="306" actId="478"/>
          <ac:spMkLst>
            <pc:docMk/>
            <pc:sldMk cId="302000388" sldId="2155"/>
            <ac:spMk id="17" creationId="{2435B1C3-29F0-51F5-AADE-C4B5D4AAE5C7}"/>
          </ac:spMkLst>
        </pc:spChg>
        <pc:spChg chg="mod">
          <ac:chgData name="Juanita Chacón" userId="cc765ad0-1044-458c-bda8-ad22cd00c5a0" providerId="ADAL" clId="{61A47694-7D74-47F3-9A03-6CF07CE1A734}" dt="2024-05-06T04:57:43.781" v="427" actId="14100"/>
          <ac:spMkLst>
            <pc:docMk/>
            <pc:sldMk cId="302000388" sldId="2155"/>
            <ac:spMk id="21" creationId="{B8983146-58D8-84F5-E600-5AFC44DCA36C}"/>
          </ac:spMkLst>
        </pc:spChg>
        <pc:spChg chg="mod">
          <ac:chgData name="Juanita Chacón" userId="cc765ad0-1044-458c-bda8-ad22cd00c5a0" providerId="ADAL" clId="{61A47694-7D74-47F3-9A03-6CF07CE1A734}" dt="2024-05-06T04:57:51.055" v="429" actId="1076"/>
          <ac:spMkLst>
            <pc:docMk/>
            <pc:sldMk cId="302000388" sldId="2155"/>
            <ac:spMk id="31" creationId="{75F80FFD-2FED-F632-383C-0AB7C8243C6B}"/>
          </ac:spMkLst>
        </pc:spChg>
        <pc:spChg chg="mod">
          <ac:chgData name="Juanita Chacón" userId="cc765ad0-1044-458c-bda8-ad22cd00c5a0" providerId="ADAL" clId="{61A47694-7D74-47F3-9A03-6CF07CE1A734}" dt="2024-05-06T04:57:48.014" v="428" actId="14100"/>
          <ac:spMkLst>
            <pc:docMk/>
            <pc:sldMk cId="302000388" sldId="2155"/>
            <ac:spMk id="37" creationId="{2F7F4796-FEAA-B617-4DEC-376F0F93677D}"/>
          </ac:spMkLst>
        </pc:spChg>
      </pc:sldChg>
    </pc:docChg>
  </pc:docChgLst>
  <pc:docChgLst>
    <pc:chgData name="Fabian Bernal Lopez" userId="a2b67318-d2f6-4283-843a-aa662118e1da" providerId="ADAL" clId="{B39806E3-0AD5-45B9-8FCA-D4222F4916B9}"/>
    <pc:docChg chg="custSel modMainMaster">
      <pc:chgData name="Fabian Bernal Lopez" userId="a2b67318-d2f6-4283-843a-aa662118e1da" providerId="ADAL" clId="{B39806E3-0AD5-45B9-8FCA-D4222F4916B9}" dt="2024-05-03T12:51:39.044" v="2"/>
      <pc:docMkLst>
        <pc:docMk/>
      </pc:docMkLst>
      <pc:sldMasterChg chg="modSldLayout">
        <pc:chgData name="Fabian Bernal Lopez" userId="a2b67318-d2f6-4283-843a-aa662118e1da" providerId="ADAL" clId="{B39806E3-0AD5-45B9-8FCA-D4222F4916B9}" dt="2024-05-03T12:51:39.044" v="2"/>
        <pc:sldMasterMkLst>
          <pc:docMk/>
          <pc:sldMasterMk cId="3793258687" sldId="2147483686"/>
        </pc:sldMasterMkLst>
        <pc:sldLayoutChg chg="addSp delSp modSp mod">
          <pc:chgData name="Fabian Bernal Lopez" userId="a2b67318-d2f6-4283-843a-aa662118e1da" providerId="ADAL" clId="{B39806E3-0AD5-45B9-8FCA-D4222F4916B9}" dt="2024-05-03T12:51:39.044" v="2"/>
          <pc:sldLayoutMkLst>
            <pc:docMk/>
            <pc:sldMasterMk cId="3793258687" sldId="2147483686"/>
            <pc:sldLayoutMk cId="3455863941" sldId="2147483694"/>
          </pc:sldLayoutMkLst>
          <pc:spChg chg="add mod">
            <ac:chgData name="Fabian Bernal Lopez" userId="a2b67318-d2f6-4283-843a-aa662118e1da" providerId="ADAL" clId="{B39806E3-0AD5-45B9-8FCA-D4222F4916B9}" dt="2024-05-03T12:51:39.044" v="2"/>
            <ac:spMkLst>
              <pc:docMk/>
              <pc:sldMasterMk cId="3793258687" sldId="2147483686"/>
              <pc:sldLayoutMk cId="3455863941" sldId="2147483694"/>
              <ac:spMk id="10" creationId="{D28211CC-EC3E-122B-49A8-BDDD5AC23F55}"/>
            </ac:spMkLst>
          </pc:spChg>
          <pc:picChg chg="del mod">
            <ac:chgData name="Fabian Bernal Lopez" userId="a2b67318-d2f6-4283-843a-aa662118e1da" providerId="ADAL" clId="{B39806E3-0AD5-45B9-8FCA-D4222F4916B9}" dt="2024-05-03T12:49:06.905" v="1" actId="478"/>
            <ac:picMkLst>
              <pc:docMk/>
              <pc:sldMasterMk cId="3793258687" sldId="2147483686"/>
              <pc:sldLayoutMk cId="3455863941" sldId="2147483694"/>
              <ac:picMk id="8" creationId="{632313EB-2B5A-2E45-AC32-26D938A3803F}"/>
            </ac:picMkLst>
          </pc:picChg>
        </pc:sldLayoutChg>
      </pc:sldMasterChg>
    </pc:docChg>
  </pc:docChgLst>
  <pc:docChgLst>
    <pc:chgData name="Juanita Chacón" userId="cc765ad0-1044-458c-bda8-ad22cd00c5a0" providerId="ADAL" clId="{24C143DE-32F8-4D52-AFDC-6E9BE1839719}"/>
    <pc:docChg chg="modSld">
      <pc:chgData name="Juanita Chacón" userId="cc765ad0-1044-458c-bda8-ad22cd00c5a0" providerId="ADAL" clId="{24C143DE-32F8-4D52-AFDC-6E9BE1839719}" dt="2024-03-06T21:05:17.898" v="1" actId="1076"/>
      <pc:docMkLst>
        <pc:docMk/>
      </pc:docMkLst>
      <pc:sldChg chg="modSp mod">
        <pc:chgData name="Juanita Chacón" userId="cc765ad0-1044-458c-bda8-ad22cd00c5a0" providerId="ADAL" clId="{24C143DE-32F8-4D52-AFDC-6E9BE1839719}" dt="2024-03-06T18:03:22.552" v="0" actId="1076"/>
        <pc:sldMkLst>
          <pc:docMk/>
          <pc:sldMk cId="3564761939" sldId="2134"/>
        </pc:sldMkLst>
        <pc:spChg chg="mod">
          <ac:chgData name="Juanita Chacón" userId="cc765ad0-1044-458c-bda8-ad22cd00c5a0" providerId="ADAL" clId="{24C143DE-32F8-4D52-AFDC-6E9BE1839719}" dt="2024-03-06T18:03:22.552" v="0" actId="1076"/>
          <ac:spMkLst>
            <pc:docMk/>
            <pc:sldMk cId="3564761939" sldId="2134"/>
            <ac:spMk id="3" creationId="{560D470E-E19E-34A6-A564-8AAB46A85173}"/>
          </ac:spMkLst>
        </pc:spChg>
      </pc:sldChg>
      <pc:sldChg chg="modSp mod">
        <pc:chgData name="Juanita Chacón" userId="cc765ad0-1044-458c-bda8-ad22cd00c5a0" providerId="ADAL" clId="{24C143DE-32F8-4D52-AFDC-6E9BE1839719}" dt="2024-03-06T21:05:17.898" v="1" actId="1076"/>
        <pc:sldMkLst>
          <pc:docMk/>
          <pc:sldMk cId="3373233852" sldId="2228"/>
        </pc:sldMkLst>
        <pc:spChg chg="mod">
          <ac:chgData name="Juanita Chacón" userId="cc765ad0-1044-458c-bda8-ad22cd00c5a0" providerId="ADAL" clId="{24C143DE-32F8-4D52-AFDC-6E9BE1839719}" dt="2024-03-06T21:05:17.898" v="1" actId="1076"/>
          <ac:spMkLst>
            <pc:docMk/>
            <pc:sldMk cId="3373233852" sldId="2228"/>
            <ac:spMk id="23" creationId="{C2C0C4B5-EED5-217F-E887-439CCCB0DA22}"/>
          </ac:spMkLst>
        </pc:spChg>
      </pc:sldChg>
    </pc:docChg>
  </pc:docChgLst>
  <pc:docChgLst>
    <pc:chgData name="Fabian Bernal Lopez" userId="a2b67318-d2f6-4283-843a-aa662118e1da" providerId="ADAL" clId="{58B30849-69CD-4BC5-97DD-00849909EEC0}"/>
    <pc:docChg chg="undo custSel addSld delSld modSld sldOrd delMainMaster">
      <pc:chgData name="Fabian Bernal Lopez" userId="a2b67318-d2f6-4283-843a-aa662118e1da" providerId="ADAL" clId="{58B30849-69CD-4BC5-97DD-00849909EEC0}" dt="2024-07-12T15:46:52.385" v="823" actId="20577"/>
      <pc:docMkLst>
        <pc:docMk/>
      </pc:docMkLst>
      <pc:sldChg chg="modSp mod modNotes">
        <pc:chgData name="Fabian Bernal Lopez" userId="a2b67318-d2f6-4283-843a-aa662118e1da" providerId="ADAL" clId="{58B30849-69CD-4BC5-97DD-00849909EEC0}" dt="2024-07-03T21:46:02.556" v="598" actId="403"/>
        <pc:sldMkLst>
          <pc:docMk/>
          <pc:sldMk cId="0" sldId="260"/>
        </pc:sldMkLst>
        <pc:graphicFrameChg chg="modGraphic">
          <ac:chgData name="Fabian Bernal Lopez" userId="a2b67318-d2f6-4283-843a-aa662118e1da" providerId="ADAL" clId="{58B30849-69CD-4BC5-97DD-00849909EEC0}" dt="2024-07-03T21:46:02.556" v="598" actId="403"/>
          <ac:graphicFrameMkLst>
            <pc:docMk/>
            <pc:sldMk cId="0" sldId="260"/>
            <ac:graphicFrameMk id="4" creationId="{C97BE61B-2073-AE91-AD25-B7B2B1C87BA8}"/>
          </ac:graphicFrameMkLst>
        </pc:graphicFrameChg>
      </pc:sldChg>
      <pc:sldChg chg="del">
        <pc:chgData name="Fabian Bernal Lopez" userId="a2b67318-d2f6-4283-843a-aa662118e1da" providerId="ADAL" clId="{58B30849-69CD-4BC5-97DD-00849909EEC0}" dt="2024-07-03T20:08:43.234" v="7" actId="47"/>
        <pc:sldMkLst>
          <pc:docMk/>
          <pc:sldMk cId="3225628286" sldId="326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3081869642" sldId="327"/>
        </pc:sldMkLst>
      </pc:sldChg>
      <pc:sldChg chg="del">
        <pc:chgData name="Fabian Bernal Lopez" userId="a2b67318-d2f6-4283-843a-aa662118e1da" providerId="ADAL" clId="{58B30849-69CD-4BC5-97DD-00849909EEC0}" dt="2024-07-03T20:08:43.234" v="7" actId="47"/>
        <pc:sldMkLst>
          <pc:docMk/>
          <pc:sldMk cId="3359574773" sldId="522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3038768107" sldId="1285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3157191016" sldId="1286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913649187" sldId="1287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2286693632" sldId="1288"/>
        </pc:sldMkLst>
      </pc:sldChg>
      <pc:sldChg chg="del">
        <pc:chgData name="Fabian Bernal Lopez" userId="a2b67318-d2f6-4283-843a-aa662118e1da" providerId="ADAL" clId="{58B30849-69CD-4BC5-97DD-00849909EEC0}" dt="2024-07-03T20:08:43.234" v="7" actId="47"/>
        <pc:sldMkLst>
          <pc:docMk/>
          <pc:sldMk cId="4097838016" sldId="1289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2719982337" sldId="1290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389772839" sldId="1309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2431415209" sldId="2008"/>
        </pc:sldMkLst>
      </pc:sldChg>
      <pc:sldChg chg="add">
        <pc:chgData name="Fabian Bernal Lopez" userId="a2b67318-d2f6-4283-843a-aa662118e1da" providerId="ADAL" clId="{58B30849-69CD-4BC5-97DD-00849909EEC0}" dt="2024-07-03T20:15:22.282" v="158"/>
        <pc:sldMkLst>
          <pc:docMk/>
          <pc:sldMk cId="946548542" sldId="2132"/>
        </pc:sldMkLst>
      </pc:sldChg>
      <pc:sldChg chg="modSp del mod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1838166662" sldId="2132"/>
        </pc:sldMkLst>
        <pc:spChg chg="mod">
          <ac:chgData name="Fabian Bernal Lopez" userId="a2b67318-d2f6-4283-843a-aa662118e1da" providerId="ADAL" clId="{58B30849-69CD-4BC5-97DD-00849909EEC0}" dt="2024-07-03T20:09:33.291" v="59" actId="20577"/>
          <ac:spMkLst>
            <pc:docMk/>
            <pc:sldMk cId="1838166662" sldId="2132"/>
            <ac:spMk id="21" creationId="{B8983146-58D8-84F5-E600-5AFC44DCA36C}"/>
          </ac:spMkLst>
        </pc:spChg>
        <pc:spChg chg="mod">
          <ac:chgData name="Fabian Bernal Lopez" userId="a2b67318-d2f6-4283-843a-aa662118e1da" providerId="ADAL" clId="{58B30849-69CD-4BC5-97DD-00849909EEC0}" dt="2024-07-03T20:10:08.224" v="64" actId="6549"/>
          <ac:spMkLst>
            <pc:docMk/>
            <pc:sldMk cId="1838166662" sldId="2132"/>
            <ac:spMk id="23" creationId="{C2C0C4B5-EED5-217F-E887-439CCCB0DA22}"/>
          </ac:spMkLst>
        </pc:spChg>
        <pc:picChg chg="mod modCrop">
          <ac:chgData name="Fabian Bernal Lopez" userId="a2b67318-d2f6-4283-843a-aa662118e1da" providerId="ADAL" clId="{58B30849-69CD-4BC5-97DD-00849909EEC0}" dt="2024-07-03T20:09:56.216" v="61" actId="1076"/>
          <ac:picMkLst>
            <pc:docMk/>
            <pc:sldMk cId="1838166662" sldId="2132"/>
            <ac:picMk id="2" creationId="{9D71A43D-ECEB-B3B9-C053-4786ED7CCE9D}"/>
          </ac:picMkLst>
        </pc:picChg>
      </pc:sldChg>
      <pc:sldChg chg="modSp del mod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3564761939" sldId="2134"/>
        </pc:sldMkLst>
        <pc:spChg chg="mod">
          <ac:chgData name="Fabian Bernal Lopez" userId="a2b67318-d2f6-4283-843a-aa662118e1da" providerId="ADAL" clId="{58B30849-69CD-4BC5-97DD-00849909EEC0}" dt="2024-07-03T20:10:32.363" v="68" actId="20577"/>
          <ac:spMkLst>
            <pc:docMk/>
            <pc:sldMk cId="3564761939" sldId="2134"/>
            <ac:spMk id="5" creationId="{EF3DB24E-D7AA-4857-8A41-EE042D3858C3}"/>
          </ac:spMkLst>
        </pc:spChg>
        <pc:spChg chg="mod">
          <ac:chgData name="Fabian Bernal Lopez" userId="a2b67318-d2f6-4283-843a-aa662118e1da" providerId="ADAL" clId="{58B30849-69CD-4BC5-97DD-00849909EEC0}" dt="2024-07-03T20:11:01.549" v="117" actId="20577"/>
          <ac:spMkLst>
            <pc:docMk/>
            <pc:sldMk cId="3564761939" sldId="2134"/>
            <ac:spMk id="21" creationId="{B8983146-58D8-84F5-E600-5AFC44DCA36C}"/>
          </ac:spMkLst>
        </pc:spChg>
      </pc:sldChg>
      <pc:sldChg chg="addSp delSp modSp add mod">
        <pc:chgData name="Fabian Bernal Lopez" userId="a2b67318-d2f6-4283-843a-aa662118e1da" providerId="ADAL" clId="{58B30849-69CD-4BC5-97DD-00849909EEC0}" dt="2024-07-04T20:42:58.318" v="809" actId="20577"/>
        <pc:sldMkLst>
          <pc:docMk/>
          <pc:sldMk cId="3573491603" sldId="2134"/>
        </pc:sldMkLst>
        <pc:spChg chg="add mod">
          <ac:chgData name="Fabian Bernal Lopez" userId="a2b67318-d2f6-4283-843a-aa662118e1da" providerId="ADAL" clId="{58B30849-69CD-4BC5-97DD-00849909EEC0}" dt="2024-07-04T20:42:55.135" v="808" actId="20577"/>
          <ac:spMkLst>
            <pc:docMk/>
            <pc:sldMk cId="3573491603" sldId="2134"/>
            <ac:spMk id="2" creationId="{6A413925-9253-AF57-5218-449F22753F96}"/>
          </ac:spMkLst>
        </pc:spChg>
        <pc:spChg chg="mod">
          <ac:chgData name="Fabian Bernal Lopez" userId="a2b67318-d2f6-4283-843a-aa662118e1da" providerId="ADAL" clId="{58B30849-69CD-4BC5-97DD-00849909EEC0}" dt="2024-07-04T20:42:58.318" v="809" actId="20577"/>
          <ac:spMkLst>
            <pc:docMk/>
            <pc:sldMk cId="3573491603" sldId="2134"/>
            <ac:spMk id="3" creationId="{560D470E-E19E-34A6-A564-8AAB46A85173}"/>
          </ac:spMkLst>
        </pc:spChg>
        <pc:spChg chg="del">
          <ac:chgData name="Fabian Bernal Lopez" userId="a2b67318-d2f6-4283-843a-aa662118e1da" providerId="ADAL" clId="{58B30849-69CD-4BC5-97DD-00849909EEC0}" dt="2024-07-04T20:34:47.780" v="784" actId="478"/>
          <ac:spMkLst>
            <pc:docMk/>
            <pc:sldMk cId="3573491603" sldId="2134"/>
            <ac:spMk id="13" creationId="{C0D78623-D459-F37E-431D-EA6965893AEB}"/>
          </ac:spMkLst>
        </pc:spChg>
      </pc:sldChg>
      <pc:sldChg chg="add">
        <pc:chgData name="Fabian Bernal Lopez" userId="a2b67318-d2f6-4283-843a-aa662118e1da" providerId="ADAL" clId="{58B30849-69CD-4BC5-97DD-00849909EEC0}" dt="2024-07-03T20:15:22.282" v="158"/>
        <pc:sldMkLst>
          <pc:docMk/>
          <pc:sldMk cId="285681592" sldId="2135"/>
        </pc:sldMkLst>
      </pc:sldChg>
      <pc:sldChg chg="del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617003439" sldId="2135"/>
        </pc:sldMkLst>
      </pc:sldChg>
      <pc:sldChg chg="del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2661951159" sldId="2136"/>
        </pc:sldMkLst>
      </pc:sldChg>
      <pc:sldChg chg="add">
        <pc:chgData name="Fabian Bernal Lopez" userId="a2b67318-d2f6-4283-843a-aa662118e1da" providerId="ADAL" clId="{58B30849-69CD-4BC5-97DD-00849909EEC0}" dt="2024-07-03T20:15:22.282" v="158"/>
        <pc:sldMkLst>
          <pc:docMk/>
          <pc:sldMk cId="3045106846" sldId="2136"/>
        </pc:sldMkLst>
      </pc:sldChg>
      <pc:sldChg chg="add">
        <pc:chgData name="Fabian Bernal Lopez" userId="a2b67318-d2f6-4283-843a-aa662118e1da" providerId="ADAL" clId="{58B30849-69CD-4BC5-97DD-00849909EEC0}" dt="2024-07-03T20:15:22.282" v="158"/>
        <pc:sldMkLst>
          <pc:docMk/>
          <pc:sldMk cId="190739093" sldId="2137"/>
        </pc:sldMkLst>
      </pc:sldChg>
      <pc:sldChg chg="modSp del mod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3992559481" sldId="2137"/>
        </pc:sldMkLst>
        <pc:spChg chg="mod">
          <ac:chgData name="Fabian Bernal Lopez" userId="a2b67318-d2f6-4283-843a-aa662118e1da" providerId="ADAL" clId="{58B30849-69CD-4BC5-97DD-00849909EEC0}" dt="2024-07-03T20:11:55.364" v="119" actId="1076"/>
          <ac:spMkLst>
            <pc:docMk/>
            <pc:sldMk cId="3992559481" sldId="2137"/>
            <ac:spMk id="3" creationId="{560D470E-E19E-34A6-A564-8AAB46A85173}"/>
          </ac:spMkLst>
        </pc:spChg>
        <pc:spChg chg="mod">
          <ac:chgData name="Fabian Bernal Lopez" userId="a2b67318-d2f6-4283-843a-aa662118e1da" providerId="ADAL" clId="{58B30849-69CD-4BC5-97DD-00849909EEC0}" dt="2024-07-03T20:12:33.255" v="155" actId="1076"/>
          <ac:spMkLst>
            <pc:docMk/>
            <pc:sldMk cId="3992559481" sldId="2137"/>
            <ac:spMk id="21" creationId="{B8983146-58D8-84F5-E600-5AFC44DCA36C}"/>
          </ac:spMkLst>
        </pc:spChg>
      </pc:sldChg>
      <pc:sldChg chg="add">
        <pc:chgData name="Fabian Bernal Lopez" userId="a2b67318-d2f6-4283-843a-aa662118e1da" providerId="ADAL" clId="{58B30849-69CD-4BC5-97DD-00849909EEC0}" dt="2024-07-03T20:15:22.282" v="158"/>
        <pc:sldMkLst>
          <pc:docMk/>
          <pc:sldMk cId="744763298" sldId="2138"/>
        </pc:sldMkLst>
      </pc:sldChg>
      <pc:sldChg chg="del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3057748101" sldId="2138"/>
        </pc:sldMkLst>
      </pc:sldChg>
      <pc:sldChg chg="add">
        <pc:chgData name="Fabian Bernal Lopez" userId="a2b67318-d2f6-4283-843a-aa662118e1da" providerId="ADAL" clId="{58B30849-69CD-4BC5-97DD-00849909EEC0}" dt="2024-07-03T21:39:27.449" v="430"/>
        <pc:sldMkLst>
          <pc:docMk/>
          <pc:sldMk cId="1620964950" sldId="2139"/>
        </pc:sldMkLst>
      </pc:sldChg>
      <pc:sldChg chg="del">
        <pc:chgData name="Fabian Bernal Lopez" userId="a2b67318-d2f6-4283-843a-aa662118e1da" providerId="ADAL" clId="{58B30849-69CD-4BC5-97DD-00849909EEC0}" dt="2024-07-03T21:39:15.317" v="429" actId="2696"/>
        <pc:sldMkLst>
          <pc:docMk/>
          <pc:sldMk cId="1971651174" sldId="2139"/>
        </pc:sldMkLst>
      </pc:sldChg>
      <pc:sldChg chg="del">
        <pc:chgData name="Fabian Bernal Lopez" userId="a2b67318-d2f6-4283-843a-aa662118e1da" providerId="ADAL" clId="{58B30849-69CD-4BC5-97DD-00849909EEC0}" dt="2024-07-03T21:49:13.436" v="687" actId="2696"/>
        <pc:sldMkLst>
          <pc:docMk/>
          <pc:sldMk cId="1266299701" sldId="2140"/>
        </pc:sldMkLst>
      </pc:sldChg>
      <pc:sldChg chg="del">
        <pc:chgData name="Fabian Bernal Lopez" userId="a2b67318-d2f6-4283-843a-aa662118e1da" providerId="ADAL" clId="{58B30849-69CD-4BC5-97DD-00849909EEC0}" dt="2024-07-03T21:49:13.436" v="687" actId="2696"/>
        <pc:sldMkLst>
          <pc:docMk/>
          <pc:sldMk cId="2073352016" sldId="2141"/>
        </pc:sldMkLst>
      </pc:sldChg>
      <pc:sldChg chg="del">
        <pc:chgData name="Fabian Bernal Lopez" userId="a2b67318-d2f6-4283-843a-aa662118e1da" providerId="ADAL" clId="{58B30849-69CD-4BC5-97DD-00849909EEC0}" dt="2024-07-03T21:50:09.494" v="689" actId="2696"/>
        <pc:sldMkLst>
          <pc:docMk/>
          <pc:sldMk cId="330557657" sldId="2142"/>
        </pc:sldMkLst>
      </pc:sldChg>
      <pc:sldChg chg="del">
        <pc:chgData name="Fabian Bernal Lopez" userId="a2b67318-d2f6-4283-843a-aa662118e1da" providerId="ADAL" clId="{58B30849-69CD-4BC5-97DD-00849909EEC0}" dt="2024-07-03T21:49:49.288" v="688" actId="47"/>
        <pc:sldMkLst>
          <pc:docMk/>
          <pc:sldMk cId="4181880757" sldId="2143"/>
        </pc:sldMkLst>
      </pc:sldChg>
      <pc:sldChg chg="add del">
        <pc:chgData name="Fabian Bernal Lopez" userId="a2b67318-d2f6-4283-843a-aa662118e1da" providerId="ADAL" clId="{58B30849-69CD-4BC5-97DD-00849909EEC0}" dt="2024-07-03T21:44:49.532" v="587"/>
        <pc:sldMkLst>
          <pc:docMk/>
          <pc:sldMk cId="711807908" sldId="2144"/>
        </pc:sldMkLst>
      </pc:sldChg>
      <pc:sldChg chg="del">
        <pc:chgData name="Fabian Bernal Lopez" userId="a2b67318-d2f6-4283-843a-aa662118e1da" providerId="ADAL" clId="{58B30849-69CD-4BC5-97DD-00849909EEC0}" dt="2024-07-03T21:44:35.427" v="585" actId="2696"/>
        <pc:sldMkLst>
          <pc:docMk/>
          <pc:sldMk cId="1872735023" sldId="2144"/>
        </pc:sldMkLst>
      </pc:sldChg>
      <pc:sldChg chg="add del">
        <pc:chgData name="Fabian Bernal Lopez" userId="a2b67318-d2f6-4283-843a-aa662118e1da" providerId="ADAL" clId="{58B30849-69CD-4BC5-97DD-00849909EEC0}" dt="2024-07-03T21:44:49.532" v="587"/>
        <pc:sldMkLst>
          <pc:docMk/>
          <pc:sldMk cId="2915728442" sldId="2145"/>
        </pc:sldMkLst>
      </pc:sldChg>
      <pc:sldChg chg="del">
        <pc:chgData name="Fabian Bernal Lopez" userId="a2b67318-d2f6-4283-843a-aa662118e1da" providerId="ADAL" clId="{58B30849-69CD-4BC5-97DD-00849909EEC0}" dt="2024-07-03T21:44:35.427" v="585" actId="2696"/>
        <pc:sldMkLst>
          <pc:docMk/>
          <pc:sldMk cId="3391219803" sldId="2145"/>
        </pc:sldMkLst>
      </pc:sldChg>
      <pc:sldChg chg="del">
        <pc:chgData name="Fabian Bernal Lopez" userId="a2b67318-d2f6-4283-843a-aa662118e1da" providerId="ADAL" clId="{58B30849-69CD-4BC5-97DD-00849909EEC0}" dt="2024-07-03T21:44:35.427" v="585" actId="2696"/>
        <pc:sldMkLst>
          <pc:docMk/>
          <pc:sldMk cId="2048786609" sldId="2146"/>
        </pc:sldMkLst>
      </pc:sldChg>
      <pc:sldChg chg="add del">
        <pc:chgData name="Fabian Bernal Lopez" userId="a2b67318-d2f6-4283-843a-aa662118e1da" providerId="ADAL" clId="{58B30849-69CD-4BC5-97DD-00849909EEC0}" dt="2024-07-03T21:44:49.532" v="587"/>
        <pc:sldMkLst>
          <pc:docMk/>
          <pc:sldMk cId="2256933131" sldId="2146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915753733" sldId="2154"/>
        </pc:sldMkLst>
      </pc:sldChg>
      <pc:sldChg chg="add">
        <pc:chgData name="Fabian Bernal Lopez" userId="a2b67318-d2f6-4283-843a-aa662118e1da" providerId="ADAL" clId="{58B30849-69CD-4BC5-97DD-00849909EEC0}" dt="2024-07-03T21:43:29.767" v="580"/>
        <pc:sldMkLst>
          <pc:docMk/>
          <pc:sldMk cId="942043232" sldId="2154"/>
        </pc:sldMkLst>
      </pc:sldChg>
      <pc:sldChg chg="del">
        <pc:chgData name="Fabian Bernal Lopez" userId="a2b67318-d2f6-4283-843a-aa662118e1da" providerId="ADAL" clId="{58B30849-69CD-4BC5-97DD-00849909EEC0}" dt="2024-07-03T21:44:35.427" v="585" actId="2696"/>
        <pc:sldMkLst>
          <pc:docMk/>
          <pc:sldMk cId="302000388" sldId="2155"/>
        </pc:sldMkLst>
      </pc:sldChg>
      <pc:sldChg chg="add del">
        <pc:chgData name="Fabian Bernal Lopez" userId="a2b67318-d2f6-4283-843a-aa662118e1da" providerId="ADAL" clId="{58B30849-69CD-4BC5-97DD-00849909EEC0}" dt="2024-07-03T21:44:49.532" v="587"/>
        <pc:sldMkLst>
          <pc:docMk/>
          <pc:sldMk cId="1562216951" sldId="2155"/>
        </pc:sldMkLst>
      </pc:sldChg>
      <pc:sldChg chg="add del">
        <pc:chgData name="Fabian Bernal Lopez" userId="a2b67318-d2f6-4283-843a-aa662118e1da" providerId="ADAL" clId="{58B30849-69CD-4BC5-97DD-00849909EEC0}" dt="2024-07-03T21:44:49.532" v="587"/>
        <pc:sldMkLst>
          <pc:docMk/>
          <pc:sldMk cId="913789654" sldId="2156"/>
        </pc:sldMkLst>
      </pc:sldChg>
      <pc:sldChg chg="del">
        <pc:chgData name="Fabian Bernal Lopez" userId="a2b67318-d2f6-4283-843a-aa662118e1da" providerId="ADAL" clId="{58B30849-69CD-4BC5-97DD-00849909EEC0}" dt="2024-07-03T21:44:35.427" v="585" actId="2696"/>
        <pc:sldMkLst>
          <pc:docMk/>
          <pc:sldMk cId="2012096808" sldId="2156"/>
        </pc:sldMkLst>
      </pc:sldChg>
      <pc:sldChg chg="del">
        <pc:chgData name="Fabian Bernal Lopez" userId="a2b67318-d2f6-4283-843a-aa662118e1da" providerId="ADAL" clId="{58B30849-69CD-4BC5-97DD-00849909EEC0}" dt="2024-07-03T21:44:35.427" v="585" actId="2696"/>
        <pc:sldMkLst>
          <pc:docMk/>
          <pc:sldMk cId="84013272" sldId="2157"/>
        </pc:sldMkLst>
      </pc:sldChg>
      <pc:sldChg chg="add del">
        <pc:chgData name="Fabian Bernal Lopez" userId="a2b67318-d2f6-4283-843a-aa662118e1da" providerId="ADAL" clId="{58B30849-69CD-4BC5-97DD-00849909EEC0}" dt="2024-07-03T21:44:49.532" v="587"/>
        <pc:sldMkLst>
          <pc:docMk/>
          <pc:sldMk cId="2758161157" sldId="2157"/>
        </pc:sldMkLst>
      </pc:sldChg>
      <pc:sldChg chg="del">
        <pc:chgData name="Fabian Bernal Lopez" userId="a2b67318-d2f6-4283-843a-aa662118e1da" providerId="ADAL" clId="{58B30849-69CD-4BC5-97DD-00849909EEC0}" dt="2024-07-03T21:50:48.336" v="690" actId="2696"/>
        <pc:sldMkLst>
          <pc:docMk/>
          <pc:sldMk cId="3166805674" sldId="2158"/>
        </pc:sldMkLst>
      </pc:sldChg>
      <pc:sldChg chg="del">
        <pc:chgData name="Fabian Bernal Lopez" userId="a2b67318-d2f6-4283-843a-aa662118e1da" providerId="ADAL" clId="{58B30849-69CD-4BC5-97DD-00849909EEC0}" dt="2024-07-03T21:50:48.336" v="690" actId="2696"/>
        <pc:sldMkLst>
          <pc:docMk/>
          <pc:sldMk cId="3367398174" sldId="2159"/>
        </pc:sldMkLst>
      </pc:sldChg>
      <pc:sldChg chg="del">
        <pc:chgData name="Fabian Bernal Lopez" userId="a2b67318-d2f6-4283-843a-aa662118e1da" providerId="ADAL" clId="{58B30849-69CD-4BC5-97DD-00849909EEC0}" dt="2024-07-03T21:49:09.035" v="686" actId="47"/>
        <pc:sldMkLst>
          <pc:docMk/>
          <pc:sldMk cId="3299775493" sldId="2160"/>
        </pc:sldMkLst>
      </pc:sldChg>
      <pc:sldChg chg="del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501287139" sldId="2161"/>
        </pc:sldMkLst>
      </pc:sldChg>
      <pc:sldChg chg="del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2641861133" sldId="2162"/>
        </pc:sldMkLst>
      </pc:sldChg>
      <pc:sldChg chg="del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931261379" sldId="2163"/>
        </pc:sldMkLst>
      </pc:sldChg>
      <pc:sldChg chg="del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1505343799" sldId="2164"/>
        </pc:sldMkLst>
      </pc:sldChg>
      <pc:sldChg chg="modSp del mod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3046703683" sldId="2165"/>
        </pc:sldMkLst>
        <pc:spChg chg="mod">
          <ac:chgData name="Fabian Bernal Lopez" userId="a2b67318-d2f6-4283-843a-aa662118e1da" providerId="ADAL" clId="{58B30849-69CD-4BC5-97DD-00849909EEC0}" dt="2024-07-03T21:47:08.752" v="617" actId="20577"/>
          <ac:spMkLst>
            <pc:docMk/>
            <pc:sldMk cId="3046703683" sldId="2165"/>
            <ac:spMk id="14" creationId="{380BCC77-B8BA-FFFA-99E3-96F98E9E6E64}"/>
          </ac:spMkLst>
        </pc:spChg>
        <pc:spChg chg="mod">
          <ac:chgData name="Fabian Bernal Lopez" userId="a2b67318-d2f6-4283-843a-aa662118e1da" providerId="ADAL" clId="{58B30849-69CD-4BC5-97DD-00849909EEC0}" dt="2024-07-03T21:47:50.619" v="684" actId="20577"/>
          <ac:spMkLst>
            <pc:docMk/>
            <pc:sldMk cId="3046703683" sldId="2165"/>
            <ac:spMk id="21" creationId="{B8983146-58D8-84F5-E600-5AFC44DCA36C}"/>
          </ac:spMkLst>
        </pc:spChg>
        <pc:spChg chg="mod">
          <ac:chgData name="Fabian Bernal Lopez" userId="a2b67318-d2f6-4283-843a-aa662118e1da" providerId="ADAL" clId="{58B30849-69CD-4BC5-97DD-00849909EEC0}" dt="2024-07-03T21:47:15.592" v="624" actId="20577"/>
          <ac:spMkLst>
            <pc:docMk/>
            <pc:sldMk cId="3046703683" sldId="2165"/>
            <ac:spMk id="32" creationId="{CE89DD55-C2FE-85D3-3F35-98B0C7E2104F}"/>
          </ac:spMkLst>
        </pc:spChg>
        <pc:spChg chg="mod">
          <ac:chgData name="Fabian Bernal Lopez" userId="a2b67318-d2f6-4283-843a-aa662118e1da" providerId="ADAL" clId="{58B30849-69CD-4BC5-97DD-00849909EEC0}" dt="2024-07-03T21:47:21.807" v="625" actId="1076"/>
          <ac:spMkLst>
            <pc:docMk/>
            <pc:sldMk cId="3046703683" sldId="2165"/>
            <ac:spMk id="33" creationId="{F0BA4B12-4F37-C40C-B5A0-4F35856FB96A}"/>
          </ac:spMkLst>
        </pc:spChg>
      </pc:sldChg>
      <pc:sldChg chg="del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3115477641" sldId="2166"/>
        </pc:sldMkLst>
      </pc:sldChg>
      <pc:sldChg chg="del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1065216779" sldId="2167"/>
        </pc:sldMkLst>
      </pc:sldChg>
      <pc:sldChg chg="del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3560237906" sldId="2168"/>
        </pc:sldMkLst>
      </pc:sldChg>
      <pc:sldChg chg="del">
        <pc:chgData name="Fabian Bernal Lopez" userId="a2b67318-d2f6-4283-843a-aa662118e1da" providerId="ADAL" clId="{58B30849-69CD-4BC5-97DD-00849909EEC0}" dt="2024-07-03T21:50:09.494" v="689" actId="2696"/>
        <pc:sldMkLst>
          <pc:docMk/>
          <pc:sldMk cId="517032206" sldId="2169"/>
        </pc:sldMkLst>
      </pc:sldChg>
      <pc:sldChg chg="del">
        <pc:chgData name="Fabian Bernal Lopez" userId="a2b67318-d2f6-4283-843a-aa662118e1da" providerId="ADAL" clId="{58B30849-69CD-4BC5-97DD-00849909EEC0}" dt="2024-07-03T21:50:09.494" v="689" actId="2696"/>
        <pc:sldMkLst>
          <pc:docMk/>
          <pc:sldMk cId="366216633" sldId="2170"/>
        </pc:sldMkLst>
      </pc:sldChg>
      <pc:sldChg chg="del">
        <pc:chgData name="Fabian Bernal Lopez" userId="a2b67318-d2f6-4283-843a-aa662118e1da" providerId="ADAL" clId="{58B30849-69CD-4BC5-97DD-00849909EEC0}" dt="2024-07-03T21:50:09.494" v="689" actId="2696"/>
        <pc:sldMkLst>
          <pc:docMk/>
          <pc:sldMk cId="435037379" sldId="2171"/>
        </pc:sldMkLst>
      </pc:sldChg>
      <pc:sldChg chg="del">
        <pc:chgData name="Fabian Bernal Lopez" userId="a2b67318-d2f6-4283-843a-aa662118e1da" providerId="ADAL" clId="{58B30849-69CD-4BC5-97DD-00849909EEC0}" dt="2024-07-03T21:50:09.494" v="689" actId="2696"/>
        <pc:sldMkLst>
          <pc:docMk/>
          <pc:sldMk cId="1504266896" sldId="2172"/>
        </pc:sldMkLst>
      </pc:sldChg>
      <pc:sldChg chg="del">
        <pc:chgData name="Fabian Bernal Lopez" userId="a2b67318-d2f6-4283-843a-aa662118e1da" providerId="ADAL" clId="{58B30849-69CD-4BC5-97DD-00849909EEC0}" dt="2024-07-03T21:51:21.066" v="691" actId="2696"/>
        <pc:sldMkLst>
          <pc:docMk/>
          <pc:sldMk cId="1642004981" sldId="2173"/>
        </pc:sldMkLst>
      </pc:sldChg>
      <pc:sldChg chg="del">
        <pc:chgData name="Fabian Bernal Lopez" userId="a2b67318-d2f6-4283-843a-aa662118e1da" providerId="ADAL" clId="{58B30849-69CD-4BC5-97DD-00849909EEC0}" dt="2024-07-03T21:51:21.066" v="691" actId="2696"/>
        <pc:sldMkLst>
          <pc:docMk/>
          <pc:sldMk cId="433832824" sldId="2174"/>
        </pc:sldMkLst>
      </pc:sldChg>
      <pc:sldChg chg="del">
        <pc:chgData name="Fabian Bernal Lopez" userId="a2b67318-d2f6-4283-843a-aa662118e1da" providerId="ADAL" clId="{58B30849-69CD-4BC5-97DD-00849909EEC0}" dt="2024-07-03T21:51:21.066" v="691" actId="2696"/>
        <pc:sldMkLst>
          <pc:docMk/>
          <pc:sldMk cId="1399513124" sldId="2175"/>
        </pc:sldMkLst>
      </pc:sldChg>
      <pc:sldChg chg="del">
        <pc:chgData name="Fabian Bernal Lopez" userId="a2b67318-d2f6-4283-843a-aa662118e1da" providerId="ADAL" clId="{58B30849-69CD-4BC5-97DD-00849909EEC0}" dt="2024-07-03T21:51:37.482" v="692" actId="2696"/>
        <pc:sldMkLst>
          <pc:docMk/>
          <pc:sldMk cId="3685505078" sldId="2176"/>
        </pc:sldMkLst>
      </pc:sldChg>
      <pc:sldChg chg="del">
        <pc:chgData name="Fabian Bernal Lopez" userId="a2b67318-d2f6-4283-843a-aa662118e1da" providerId="ADAL" clId="{58B30849-69CD-4BC5-97DD-00849909EEC0}" dt="2024-07-03T21:51:37.482" v="692" actId="2696"/>
        <pc:sldMkLst>
          <pc:docMk/>
          <pc:sldMk cId="2439479777" sldId="2177"/>
        </pc:sldMkLst>
      </pc:sldChg>
      <pc:sldChg chg="del">
        <pc:chgData name="Fabian Bernal Lopez" userId="a2b67318-d2f6-4283-843a-aa662118e1da" providerId="ADAL" clId="{58B30849-69CD-4BC5-97DD-00849909EEC0}" dt="2024-07-03T21:53:11.581" v="713" actId="2696"/>
        <pc:sldMkLst>
          <pc:docMk/>
          <pc:sldMk cId="1221388113" sldId="2178"/>
        </pc:sldMkLst>
      </pc:sldChg>
      <pc:sldChg chg="del">
        <pc:chgData name="Fabian Bernal Lopez" userId="a2b67318-d2f6-4283-843a-aa662118e1da" providerId="ADAL" clId="{58B30849-69CD-4BC5-97DD-00849909EEC0}" dt="2024-07-03T21:53:11.581" v="713" actId="2696"/>
        <pc:sldMkLst>
          <pc:docMk/>
          <pc:sldMk cId="3870374664" sldId="2179"/>
        </pc:sldMkLst>
      </pc:sldChg>
      <pc:sldChg chg="modSp del mod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142926902" sldId="2180"/>
        </pc:sldMkLst>
        <pc:spChg chg="mod">
          <ac:chgData name="Fabian Bernal Lopez" userId="a2b67318-d2f6-4283-843a-aa662118e1da" providerId="ADAL" clId="{58B30849-69CD-4BC5-97DD-00849909EEC0}" dt="2024-07-03T20:20:29.349" v="187" actId="20577"/>
          <ac:spMkLst>
            <pc:docMk/>
            <pc:sldMk cId="142926902" sldId="2180"/>
            <ac:spMk id="23" creationId="{C2C0C4B5-EED5-217F-E887-439CCCB0DA22}"/>
          </ac:spMkLst>
        </pc:spChg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1198504168" sldId="2180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983954615" sldId="2182"/>
        </pc:sldMkLst>
      </pc:sldChg>
      <pc:sldChg chg="modSp add mod">
        <pc:chgData name="Fabian Bernal Lopez" userId="a2b67318-d2f6-4283-843a-aa662118e1da" providerId="ADAL" clId="{58B30849-69CD-4BC5-97DD-00849909EEC0}" dt="2024-07-03T21:30:22.519" v="395" actId="20577"/>
        <pc:sldMkLst>
          <pc:docMk/>
          <pc:sldMk cId="2321887547" sldId="2182"/>
        </pc:sldMkLst>
        <pc:spChg chg="mod">
          <ac:chgData name="Fabian Bernal Lopez" userId="a2b67318-d2f6-4283-843a-aa662118e1da" providerId="ADAL" clId="{58B30849-69CD-4BC5-97DD-00849909EEC0}" dt="2024-07-03T21:30:22.519" v="395" actId="20577"/>
          <ac:spMkLst>
            <pc:docMk/>
            <pc:sldMk cId="2321887547" sldId="2182"/>
            <ac:spMk id="5" creationId="{EF3DB24E-D7AA-4857-8A41-EE042D3858C3}"/>
          </ac:spMkLst>
        </pc:spChg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2373937960" sldId="2184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4041466023" sldId="2184"/>
        </pc:sldMkLst>
      </pc:sldChg>
      <pc:sldChg chg="add">
        <pc:chgData name="Fabian Bernal Lopez" userId="a2b67318-d2f6-4283-843a-aa662118e1da" providerId="ADAL" clId="{58B30849-69CD-4BC5-97DD-00849909EEC0}" dt="2024-07-03T21:39:27.449" v="430"/>
        <pc:sldMkLst>
          <pc:docMk/>
          <pc:sldMk cId="4037932249" sldId="2188"/>
        </pc:sldMkLst>
      </pc:sldChg>
      <pc:sldChg chg="del">
        <pc:chgData name="Fabian Bernal Lopez" userId="a2b67318-d2f6-4283-843a-aa662118e1da" providerId="ADAL" clId="{58B30849-69CD-4BC5-97DD-00849909EEC0}" dt="2024-07-03T21:39:15.317" v="429" actId="2696"/>
        <pc:sldMkLst>
          <pc:docMk/>
          <pc:sldMk cId="4157610032" sldId="2188"/>
        </pc:sldMkLst>
      </pc:sldChg>
      <pc:sldChg chg="delSp del mod">
        <pc:chgData name="Fabian Bernal Lopez" userId="a2b67318-d2f6-4283-843a-aa662118e1da" providerId="ADAL" clId="{58B30849-69CD-4BC5-97DD-00849909EEC0}" dt="2024-07-03T21:39:15.317" v="429" actId="2696"/>
        <pc:sldMkLst>
          <pc:docMk/>
          <pc:sldMk cId="247214773" sldId="2189"/>
        </pc:sldMkLst>
        <pc:spChg chg="del">
          <ac:chgData name="Fabian Bernal Lopez" userId="a2b67318-d2f6-4283-843a-aa662118e1da" providerId="ADAL" clId="{58B30849-69CD-4BC5-97DD-00849909EEC0}" dt="2024-07-03T21:39:04.124" v="428" actId="478"/>
          <ac:spMkLst>
            <pc:docMk/>
            <pc:sldMk cId="247214773" sldId="2189"/>
            <ac:spMk id="15" creationId="{A2ED4336-71A5-CC34-77A9-BFF8AF63D9E8}"/>
          </ac:spMkLst>
        </pc:spChg>
      </pc:sldChg>
      <pc:sldChg chg="add">
        <pc:chgData name="Fabian Bernal Lopez" userId="a2b67318-d2f6-4283-843a-aa662118e1da" providerId="ADAL" clId="{58B30849-69CD-4BC5-97DD-00849909EEC0}" dt="2024-07-03T21:39:27.449" v="430"/>
        <pc:sldMkLst>
          <pc:docMk/>
          <pc:sldMk cId="4147332270" sldId="2189"/>
        </pc:sldMkLst>
      </pc:sldChg>
      <pc:sldChg chg="del">
        <pc:chgData name="Fabian Bernal Lopez" userId="a2b67318-d2f6-4283-843a-aa662118e1da" providerId="ADAL" clId="{58B30849-69CD-4BC5-97DD-00849909EEC0}" dt="2024-07-03T21:53:11.581" v="713" actId="2696"/>
        <pc:sldMkLst>
          <pc:docMk/>
          <pc:sldMk cId="1416387635" sldId="2190"/>
        </pc:sldMkLst>
      </pc:sldChg>
      <pc:sldChg chg="del">
        <pc:chgData name="Fabian Bernal Lopez" userId="a2b67318-d2f6-4283-843a-aa662118e1da" providerId="ADAL" clId="{58B30849-69CD-4BC5-97DD-00849909EEC0}" dt="2024-07-03T21:53:11.581" v="713" actId="2696"/>
        <pc:sldMkLst>
          <pc:docMk/>
          <pc:sldMk cId="2272266927" sldId="2191"/>
        </pc:sldMkLst>
      </pc:sldChg>
      <pc:sldChg chg="del">
        <pc:chgData name="Fabian Bernal Lopez" userId="a2b67318-d2f6-4283-843a-aa662118e1da" providerId="ADAL" clId="{58B30849-69CD-4BC5-97DD-00849909EEC0}" dt="2024-07-03T21:53:11.581" v="713" actId="2696"/>
        <pc:sldMkLst>
          <pc:docMk/>
          <pc:sldMk cId="61718092" sldId="2192"/>
        </pc:sldMkLst>
      </pc:sldChg>
      <pc:sldChg chg="del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1663911581" sldId="2193"/>
        </pc:sldMkLst>
      </pc:sldChg>
      <pc:sldChg chg="modSp add mod">
        <pc:chgData name="Fabian Bernal Lopez" userId="a2b67318-d2f6-4283-843a-aa662118e1da" providerId="ADAL" clId="{58B30849-69CD-4BC5-97DD-00849909EEC0}" dt="2024-07-05T19:18:05.633" v="812" actId="14100"/>
        <pc:sldMkLst>
          <pc:docMk/>
          <pc:sldMk cId="3984592780" sldId="2193"/>
        </pc:sldMkLst>
        <pc:spChg chg="mod">
          <ac:chgData name="Fabian Bernal Lopez" userId="a2b67318-d2f6-4283-843a-aa662118e1da" providerId="ADAL" clId="{58B30849-69CD-4BC5-97DD-00849909EEC0}" dt="2024-07-05T19:17:57.008" v="810" actId="14100"/>
          <ac:spMkLst>
            <pc:docMk/>
            <pc:sldMk cId="3984592780" sldId="2193"/>
            <ac:spMk id="23" creationId="{C2C0C4B5-EED5-217F-E887-439CCCB0DA22}"/>
          </ac:spMkLst>
        </pc:spChg>
        <pc:spChg chg="mod">
          <ac:chgData name="Fabian Bernal Lopez" userId="a2b67318-d2f6-4283-843a-aa662118e1da" providerId="ADAL" clId="{58B30849-69CD-4BC5-97DD-00849909EEC0}" dt="2024-07-05T19:18:05.633" v="812" actId="14100"/>
          <ac:spMkLst>
            <pc:docMk/>
            <pc:sldMk cId="3984592780" sldId="2193"/>
            <ac:spMk id="32" creationId="{CE89DD55-C2FE-85D3-3F35-98B0C7E2104F}"/>
          </ac:spMkLst>
        </pc:spChg>
        <pc:spChg chg="mod">
          <ac:chgData name="Fabian Bernal Lopez" userId="a2b67318-d2f6-4283-843a-aa662118e1da" providerId="ADAL" clId="{58B30849-69CD-4BC5-97DD-00849909EEC0}" dt="2024-07-05T19:18:03.234" v="811" actId="14100"/>
          <ac:spMkLst>
            <pc:docMk/>
            <pc:sldMk cId="3984592780" sldId="2193"/>
            <ac:spMk id="33" creationId="{F0BA4B12-4F37-C40C-B5A0-4F35856FB96A}"/>
          </ac:spMkLst>
        </pc:spChg>
      </pc:sldChg>
      <pc:sldChg chg="add">
        <pc:chgData name="Fabian Bernal Lopez" userId="a2b67318-d2f6-4283-843a-aa662118e1da" providerId="ADAL" clId="{58B30849-69CD-4BC5-97DD-00849909EEC0}" dt="2024-07-03T20:15:22.282" v="158"/>
        <pc:sldMkLst>
          <pc:docMk/>
          <pc:sldMk cId="1713388123" sldId="2194"/>
        </pc:sldMkLst>
      </pc:sldChg>
      <pc:sldChg chg="del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1736733848" sldId="2194"/>
        </pc:sldMkLst>
      </pc:sldChg>
      <pc:sldChg chg="del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405940327" sldId="2195"/>
        </pc:sldMkLst>
      </pc:sldChg>
      <pc:sldChg chg="add">
        <pc:chgData name="Fabian Bernal Lopez" userId="a2b67318-d2f6-4283-843a-aa662118e1da" providerId="ADAL" clId="{58B30849-69CD-4BC5-97DD-00849909EEC0}" dt="2024-07-03T20:15:22.282" v="158"/>
        <pc:sldMkLst>
          <pc:docMk/>
          <pc:sldMk cId="3116508339" sldId="2195"/>
        </pc:sldMkLst>
      </pc:sldChg>
      <pc:sldChg chg="del">
        <pc:chgData name="Fabian Bernal Lopez" userId="a2b67318-d2f6-4283-843a-aa662118e1da" providerId="ADAL" clId="{58B30849-69CD-4BC5-97DD-00849909EEC0}" dt="2024-07-03T20:15:07.690" v="156" actId="47"/>
        <pc:sldMkLst>
          <pc:docMk/>
          <pc:sldMk cId="3921803016" sldId="2196"/>
        </pc:sldMkLst>
      </pc:sldChg>
      <pc:sldChg chg="del">
        <pc:chgData name="Fabian Bernal Lopez" userId="a2b67318-d2f6-4283-843a-aa662118e1da" providerId="ADAL" clId="{58B30849-69CD-4BC5-97DD-00849909EEC0}" dt="2024-07-03T20:15:07.690" v="156" actId="47"/>
        <pc:sldMkLst>
          <pc:docMk/>
          <pc:sldMk cId="3233359834" sldId="2197"/>
        </pc:sldMkLst>
      </pc:sldChg>
      <pc:sldChg chg="del">
        <pc:chgData name="Fabian Bernal Lopez" userId="a2b67318-d2f6-4283-843a-aa662118e1da" providerId="ADAL" clId="{58B30849-69CD-4BC5-97DD-00849909EEC0}" dt="2024-07-03T20:15:07.690" v="156" actId="47"/>
        <pc:sldMkLst>
          <pc:docMk/>
          <pc:sldMk cId="846950667" sldId="2198"/>
        </pc:sldMkLst>
      </pc:sldChg>
      <pc:sldChg chg="modSp del mod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1321744851" sldId="2199"/>
        </pc:sldMkLst>
        <pc:spChg chg="mod">
          <ac:chgData name="Fabian Bernal Lopez" userId="a2b67318-d2f6-4283-843a-aa662118e1da" providerId="ADAL" clId="{58B30849-69CD-4BC5-97DD-00849909EEC0}" dt="2024-07-03T20:22:14.731" v="251" actId="6549"/>
          <ac:spMkLst>
            <pc:docMk/>
            <pc:sldMk cId="1321744851" sldId="2199"/>
            <ac:spMk id="23" creationId="{C2C0C4B5-EED5-217F-E887-439CCCB0DA22}"/>
          </ac:spMkLst>
        </pc:spChg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1849502925" sldId="2199"/>
        </pc:sldMkLst>
      </pc:sldChg>
      <pc:sldChg chg="del">
        <pc:chgData name="Fabian Bernal Lopez" userId="a2b67318-d2f6-4283-843a-aa662118e1da" providerId="ADAL" clId="{58B30849-69CD-4BC5-97DD-00849909EEC0}" dt="2024-07-03T21:41:48.207" v="573" actId="47"/>
        <pc:sldMkLst>
          <pc:docMk/>
          <pc:sldMk cId="601353070" sldId="2200"/>
        </pc:sldMkLst>
      </pc:sldChg>
      <pc:sldChg chg="modSp add mod">
        <pc:chgData name="Fabian Bernal Lopez" userId="a2b67318-d2f6-4283-843a-aa662118e1da" providerId="ADAL" clId="{58B30849-69CD-4BC5-97DD-00849909EEC0}" dt="2024-07-12T15:46:52.385" v="823" actId="20577"/>
        <pc:sldMkLst>
          <pc:docMk/>
          <pc:sldMk cId="2462097215" sldId="2203"/>
        </pc:sldMkLst>
        <pc:spChg chg="mod">
          <ac:chgData name="Fabian Bernal Lopez" userId="a2b67318-d2f6-4283-843a-aa662118e1da" providerId="ADAL" clId="{58B30849-69CD-4BC5-97DD-00849909EEC0}" dt="2024-07-12T15:46:52.385" v="823" actId="20577"/>
          <ac:spMkLst>
            <pc:docMk/>
            <pc:sldMk cId="2462097215" sldId="2203"/>
            <ac:spMk id="14" creationId="{88243427-FEF9-6A62-A75A-BBB2D8CDD8E9}"/>
          </ac:spMkLst>
        </pc:spChg>
      </pc:sldChg>
      <pc:sldChg chg="del">
        <pc:chgData name="Fabian Bernal Lopez" userId="a2b67318-d2f6-4283-843a-aa662118e1da" providerId="ADAL" clId="{58B30849-69CD-4BC5-97DD-00849909EEC0}" dt="2024-07-03T21:42:09.917" v="576" actId="2696"/>
        <pc:sldMkLst>
          <pc:docMk/>
          <pc:sldMk cId="3418953572" sldId="2203"/>
        </pc:sldMkLst>
      </pc:sldChg>
      <pc:sldChg chg="add">
        <pc:chgData name="Fabian Bernal Lopez" userId="a2b67318-d2f6-4283-843a-aa662118e1da" providerId="ADAL" clId="{58B30849-69CD-4BC5-97DD-00849909EEC0}" dt="2024-07-03T21:42:16.767" v="577"/>
        <pc:sldMkLst>
          <pc:docMk/>
          <pc:sldMk cId="367692508" sldId="2205"/>
        </pc:sldMkLst>
      </pc:sldChg>
      <pc:sldChg chg="modSp del mod">
        <pc:chgData name="Fabian Bernal Lopez" userId="a2b67318-d2f6-4283-843a-aa662118e1da" providerId="ADAL" clId="{58B30849-69CD-4BC5-97DD-00849909EEC0}" dt="2024-07-03T21:42:09.917" v="576" actId="2696"/>
        <pc:sldMkLst>
          <pc:docMk/>
          <pc:sldMk cId="3239485611" sldId="2205"/>
        </pc:sldMkLst>
        <pc:spChg chg="mod">
          <ac:chgData name="Fabian Bernal Lopez" userId="a2b67318-d2f6-4283-843a-aa662118e1da" providerId="ADAL" clId="{58B30849-69CD-4BC5-97DD-00849909EEC0}" dt="2024-07-03T21:41:51.213" v="575" actId="20577"/>
          <ac:spMkLst>
            <pc:docMk/>
            <pc:sldMk cId="3239485611" sldId="2205"/>
            <ac:spMk id="5" creationId="{EF3DB24E-D7AA-4857-8A41-EE042D3858C3}"/>
          </ac:spMkLst>
        </pc:spChg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811551883" sldId="2206"/>
        </pc:sldMkLst>
      </pc:sldChg>
      <pc:sldChg chg="add">
        <pc:chgData name="Fabian Bernal Lopez" userId="a2b67318-d2f6-4283-843a-aa662118e1da" providerId="ADAL" clId="{58B30849-69CD-4BC5-97DD-00849909EEC0}" dt="2024-07-03T21:43:29.767" v="580"/>
        <pc:sldMkLst>
          <pc:docMk/>
          <pc:sldMk cId="4230743206" sldId="2206"/>
        </pc:sldMkLst>
      </pc:sldChg>
      <pc:sldChg chg="add">
        <pc:chgData name="Fabian Bernal Lopez" userId="a2b67318-d2f6-4283-843a-aa662118e1da" providerId="ADAL" clId="{58B30849-69CD-4BC5-97DD-00849909EEC0}" dt="2024-07-03T21:43:29.767" v="580"/>
        <pc:sldMkLst>
          <pc:docMk/>
          <pc:sldMk cId="43505997" sldId="2207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4181890020" sldId="2207"/>
        </pc:sldMkLst>
      </pc:sldChg>
      <pc:sldChg chg="add del">
        <pc:chgData name="Fabian Bernal Lopez" userId="a2b67318-d2f6-4283-843a-aa662118e1da" providerId="ADAL" clId="{58B30849-69CD-4BC5-97DD-00849909EEC0}" dt="2024-07-03T21:43:37.979" v="581" actId="47"/>
        <pc:sldMkLst>
          <pc:docMk/>
          <pc:sldMk cId="292785904" sldId="2208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3161634135" sldId="2208"/>
        </pc:sldMkLst>
      </pc:sldChg>
      <pc:sldChg chg="del">
        <pc:chgData name="Fabian Bernal Lopez" userId="a2b67318-d2f6-4283-843a-aa662118e1da" providerId="ADAL" clId="{58B30849-69CD-4BC5-97DD-00849909EEC0}" dt="2024-07-03T21:48:29.165" v="685" actId="2696"/>
        <pc:sldMkLst>
          <pc:docMk/>
          <pc:sldMk cId="3994694526" sldId="2209"/>
        </pc:sldMkLst>
      </pc:sldChg>
      <pc:sldChg chg="del">
        <pc:chgData name="Fabian Bernal Lopez" userId="a2b67318-d2f6-4283-843a-aa662118e1da" providerId="ADAL" clId="{58B30849-69CD-4BC5-97DD-00849909EEC0}" dt="2024-07-03T21:49:09.035" v="686" actId="47"/>
        <pc:sldMkLst>
          <pc:docMk/>
          <pc:sldMk cId="3018618094" sldId="2210"/>
        </pc:sldMkLst>
      </pc:sldChg>
      <pc:sldChg chg="del">
        <pc:chgData name="Fabian Bernal Lopez" userId="a2b67318-d2f6-4283-843a-aa662118e1da" providerId="ADAL" clId="{58B30849-69CD-4BC5-97DD-00849909EEC0}" dt="2024-07-03T21:49:09.035" v="686" actId="47"/>
        <pc:sldMkLst>
          <pc:docMk/>
          <pc:sldMk cId="608804999" sldId="2211"/>
        </pc:sldMkLst>
      </pc:sldChg>
      <pc:sldChg chg="del">
        <pc:chgData name="Fabian Bernal Lopez" userId="a2b67318-d2f6-4283-843a-aa662118e1da" providerId="ADAL" clId="{58B30849-69CD-4BC5-97DD-00849909EEC0}" dt="2024-07-03T21:52:56.018" v="712" actId="2696"/>
        <pc:sldMkLst>
          <pc:docMk/>
          <pc:sldMk cId="351328666" sldId="2212"/>
        </pc:sldMkLst>
      </pc:sldChg>
      <pc:sldChg chg="del">
        <pc:chgData name="Fabian Bernal Lopez" userId="a2b67318-d2f6-4283-843a-aa662118e1da" providerId="ADAL" clId="{58B30849-69CD-4BC5-97DD-00849909EEC0}" dt="2024-07-03T21:52:56.018" v="712" actId="2696"/>
        <pc:sldMkLst>
          <pc:docMk/>
          <pc:sldMk cId="1055277422" sldId="2213"/>
        </pc:sldMkLst>
      </pc:sldChg>
      <pc:sldChg chg="del">
        <pc:chgData name="Fabian Bernal Lopez" userId="a2b67318-d2f6-4283-843a-aa662118e1da" providerId="ADAL" clId="{58B30849-69CD-4BC5-97DD-00849909EEC0}" dt="2024-07-03T21:52:56.018" v="712" actId="2696"/>
        <pc:sldMkLst>
          <pc:docMk/>
          <pc:sldMk cId="3288921255" sldId="2214"/>
        </pc:sldMkLst>
      </pc:sldChg>
      <pc:sldChg chg="del">
        <pc:chgData name="Fabian Bernal Lopez" userId="a2b67318-d2f6-4283-843a-aa662118e1da" providerId="ADAL" clId="{58B30849-69CD-4BC5-97DD-00849909EEC0}" dt="2024-07-03T21:52:56.018" v="712" actId="2696"/>
        <pc:sldMkLst>
          <pc:docMk/>
          <pc:sldMk cId="2073709891" sldId="2215"/>
        </pc:sldMkLst>
      </pc:sldChg>
      <pc:sldChg chg="add">
        <pc:chgData name="Fabian Bernal Lopez" userId="a2b67318-d2f6-4283-843a-aa662118e1da" providerId="ADAL" clId="{58B30849-69CD-4BC5-97DD-00849909EEC0}" dt="2024-07-03T21:42:16.767" v="577"/>
        <pc:sldMkLst>
          <pc:docMk/>
          <pc:sldMk cId="119306602" sldId="2216"/>
        </pc:sldMkLst>
      </pc:sldChg>
      <pc:sldChg chg="del">
        <pc:chgData name="Fabian Bernal Lopez" userId="a2b67318-d2f6-4283-843a-aa662118e1da" providerId="ADAL" clId="{58B30849-69CD-4BC5-97DD-00849909EEC0}" dt="2024-07-03T21:42:09.917" v="576" actId="2696"/>
        <pc:sldMkLst>
          <pc:docMk/>
          <pc:sldMk cId="2742639722" sldId="2216"/>
        </pc:sldMkLst>
      </pc:sldChg>
      <pc:sldChg chg="modSp del mod">
        <pc:chgData name="Fabian Bernal Lopez" userId="a2b67318-d2f6-4283-843a-aa662118e1da" providerId="ADAL" clId="{58B30849-69CD-4BC5-97DD-00849909EEC0}" dt="2024-07-03T21:42:09.917" v="576" actId="2696"/>
        <pc:sldMkLst>
          <pc:docMk/>
          <pc:sldMk cId="251275526" sldId="2217"/>
        </pc:sldMkLst>
        <pc:spChg chg="mod">
          <ac:chgData name="Fabian Bernal Lopez" userId="a2b67318-d2f6-4283-843a-aa662118e1da" providerId="ADAL" clId="{58B30849-69CD-4BC5-97DD-00849909EEC0}" dt="2024-07-03T21:41:27.487" v="572" actId="20577"/>
          <ac:spMkLst>
            <pc:docMk/>
            <pc:sldMk cId="251275526" sldId="2217"/>
            <ac:spMk id="3" creationId="{560D470E-E19E-34A6-A564-8AAB46A85173}"/>
          </ac:spMkLst>
        </pc:spChg>
        <pc:spChg chg="mod">
          <ac:chgData name="Fabian Bernal Lopez" userId="a2b67318-d2f6-4283-843a-aa662118e1da" providerId="ADAL" clId="{58B30849-69CD-4BC5-97DD-00849909EEC0}" dt="2024-07-03T21:40:01.708" v="463" actId="20577"/>
          <ac:spMkLst>
            <pc:docMk/>
            <pc:sldMk cId="251275526" sldId="2217"/>
            <ac:spMk id="5" creationId="{EF3DB24E-D7AA-4857-8A41-EE042D3858C3}"/>
          </ac:spMkLst>
        </pc:spChg>
        <pc:spChg chg="mod">
          <ac:chgData name="Fabian Bernal Lopez" userId="a2b67318-d2f6-4283-843a-aa662118e1da" providerId="ADAL" clId="{58B30849-69CD-4BC5-97DD-00849909EEC0}" dt="2024-07-03T21:40:58.917" v="534" actId="20577"/>
          <ac:spMkLst>
            <pc:docMk/>
            <pc:sldMk cId="251275526" sldId="2217"/>
            <ac:spMk id="23" creationId="{C2C0C4B5-EED5-217F-E887-439CCCB0DA22}"/>
          </ac:spMkLst>
        </pc:spChg>
        <pc:spChg chg="mod">
          <ac:chgData name="Fabian Bernal Lopez" userId="a2b67318-d2f6-4283-843a-aa662118e1da" providerId="ADAL" clId="{58B30849-69CD-4BC5-97DD-00849909EEC0}" dt="2024-07-03T21:40:52.698" v="531" actId="20577"/>
          <ac:spMkLst>
            <pc:docMk/>
            <pc:sldMk cId="251275526" sldId="2217"/>
            <ac:spMk id="32" creationId="{CE89DD55-C2FE-85D3-3F35-98B0C7E2104F}"/>
          </ac:spMkLst>
        </pc:spChg>
        <pc:spChg chg="mod">
          <ac:chgData name="Fabian Bernal Lopez" userId="a2b67318-d2f6-4283-843a-aa662118e1da" providerId="ADAL" clId="{58B30849-69CD-4BC5-97DD-00849909EEC0}" dt="2024-07-03T21:40:15.047" v="480" actId="20577"/>
          <ac:spMkLst>
            <pc:docMk/>
            <pc:sldMk cId="251275526" sldId="2217"/>
            <ac:spMk id="37" creationId="{2F7F4796-FEAA-B617-4DEC-376F0F93677D}"/>
          </ac:spMkLst>
        </pc:spChg>
      </pc:sldChg>
      <pc:sldChg chg="add">
        <pc:chgData name="Fabian Bernal Lopez" userId="a2b67318-d2f6-4283-843a-aa662118e1da" providerId="ADAL" clId="{58B30849-69CD-4BC5-97DD-00849909EEC0}" dt="2024-07-03T21:42:16.767" v="577"/>
        <pc:sldMkLst>
          <pc:docMk/>
          <pc:sldMk cId="847566564" sldId="2217"/>
        </pc:sldMkLst>
      </pc:sldChg>
      <pc:sldChg chg="del">
        <pc:chgData name="Fabian Bernal Lopez" userId="a2b67318-d2f6-4283-843a-aa662118e1da" providerId="ADAL" clId="{58B30849-69CD-4BC5-97DD-00849909EEC0}" dt="2024-07-03T21:42:09.917" v="576" actId="2696"/>
        <pc:sldMkLst>
          <pc:docMk/>
          <pc:sldMk cId="3084067694" sldId="2218"/>
        </pc:sldMkLst>
      </pc:sldChg>
      <pc:sldChg chg="add">
        <pc:chgData name="Fabian Bernal Lopez" userId="a2b67318-d2f6-4283-843a-aa662118e1da" providerId="ADAL" clId="{58B30849-69CD-4BC5-97DD-00849909EEC0}" dt="2024-07-03T21:42:16.767" v="577"/>
        <pc:sldMkLst>
          <pc:docMk/>
          <pc:sldMk cId="3246977013" sldId="2218"/>
        </pc:sldMkLst>
      </pc:sldChg>
      <pc:sldChg chg="del">
        <pc:chgData name="Fabian Bernal Lopez" userId="a2b67318-d2f6-4283-843a-aa662118e1da" providerId="ADAL" clId="{58B30849-69CD-4BC5-97DD-00849909EEC0}" dt="2024-07-03T21:42:43.267" v="578" actId="47"/>
        <pc:sldMkLst>
          <pc:docMk/>
          <pc:sldMk cId="513962393" sldId="2219"/>
        </pc:sldMkLst>
      </pc:sldChg>
      <pc:sldChg chg="del">
        <pc:chgData name="Fabian Bernal Lopez" userId="a2b67318-d2f6-4283-843a-aa662118e1da" providerId="ADAL" clId="{58B30849-69CD-4BC5-97DD-00849909EEC0}" dt="2024-07-03T21:44:28.646" v="584" actId="47"/>
        <pc:sldMkLst>
          <pc:docMk/>
          <pc:sldMk cId="1028225890" sldId="2220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15809271" sldId="2221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1071832473" sldId="2222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2143213054" sldId="2223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1715676844" sldId="2224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4069269227" sldId="2225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1821070859" sldId="2226"/>
        </pc:sldMkLst>
      </pc:sldChg>
      <pc:sldChg chg="del">
        <pc:chgData name="Fabian Bernal Lopez" userId="a2b67318-d2f6-4283-843a-aa662118e1da" providerId="ADAL" clId="{58B30849-69CD-4BC5-97DD-00849909EEC0}" dt="2024-07-03T21:53:33.387" v="714" actId="2696"/>
        <pc:sldMkLst>
          <pc:docMk/>
          <pc:sldMk cId="1467120904" sldId="2227"/>
        </pc:sldMkLst>
      </pc:sldChg>
      <pc:sldChg chg="del">
        <pc:chgData name="Fabian Bernal Lopez" userId="a2b67318-d2f6-4283-843a-aa662118e1da" providerId="ADAL" clId="{58B30849-69CD-4BC5-97DD-00849909EEC0}" dt="2024-07-03T21:50:48.336" v="690" actId="2696"/>
        <pc:sldMkLst>
          <pc:docMk/>
          <pc:sldMk cId="3373233852" sldId="2228"/>
        </pc:sldMkLst>
      </pc:sldChg>
      <pc:sldChg chg="del">
        <pc:chgData name="Fabian Bernal Lopez" userId="a2b67318-d2f6-4283-843a-aa662118e1da" providerId="ADAL" clId="{58B30849-69CD-4BC5-97DD-00849909EEC0}" dt="2024-07-03T21:50:48.336" v="690" actId="2696"/>
        <pc:sldMkLst>
          <pc:docMk/>
          <pc:sldMk cId="3411244120" sldId="2229"/>
        </pc:sldMkLst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1178664692" sldId="2230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3119832991" sldId="2230"/>
        </pc:sldMkLst>
      </pc:sldChg>
      <pc:sldChg chg="add">
        <pc:chgData name="Fabian Bernal Lopez" userId="a2b67318-d2f6-4283-843a-aa662118e1da" providerId="ADAL" clId="{58B30849-69CD-4BC5-97DD-00849909EEC0}" dt="2024-07-03T21:39:27.449" v="430"/>
        <pc:sldMkLst>
          <pc:docMk/>
          <pc:sldMk cId="404904534" sldId="2231"/>
        </pc:sldMkLst>
      </pc:sldChg>
      <pc:sldChg chg="del">
        <pc:chgData name="Fabian Bernal Lopez" userId="a2b67318-d2f6-4283-843a-aa662118e1da" providerId="ADAL" clId="{58B30849-69CD-4BC5-97DD-00849909EEC0}" dt="2024-07-03T21:39:15.317" v="429" actId="2696"/>
        <pc:sldMkLst>
          <pc:docMk/>
          <pc:sldMk cId="3080830709" sldId="2231"/>
        </pc:sldMkLst>
      </pc:sldChg>
      <pc:sldChg chg="del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2244544587" sldId="2232"/>
        </pc:sldMkLst>
      </pc:sldChg>
      <pc:sldChg chg="add">
        <pc:chgData name="Fabian Bernal Lopez" userId="a2b67318-d2f6-4283-843a-aa662118e1da" providerId="ADAL" clId="{58B30849-69CD-4BC5-97DD-00849909EEC0}" dt="2024-07-03T20:15:22.282" v="158"/>
        <pc:sldMkLst>
          <pc:docMk/>
          <pc:sldMk cId="2462194670" sldId="2232"/>
        </pc:sldMkLst>
      </pc:sldChg>
      <pc:sldChg chg="add">
        <pc:chgData name="Fabian Bernal Lopez" userId="a2b67318-d2f6-4283-843a-aa662118e1da" providerId="ADAL" clId="{58B30849-69CD-4BC5-97DD-00849909EEC0}" dt="2024-07-03T21:43:29.767" v="580"/>
        <pc:sldMkLst>
          <pc:docMk/>
          <pc:sldMk cId="433488018" sldId="2233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4236160398" sldId="2233"/>
        </pc:sldMkLst>
      </pc:sldChg>
      <pc:sldChg chg="modSp add mod">
        <pc:chgData name="Fabian Bernal Lopez" userId="a2b67318-d2f6-4283-843a-aa662118e1da" providerId="ADAL" clId="{58B30849-69CD-4BC5-97DD-00849909EEC0}" dt="2024-07-03T21:30:18.786" v="392" actId="20577"/>
        <pc:sldMkLst>
          <pc:docMk/>
          <pc:sldMk cId="817522378" sldId="2234"/>
        </pc:sldMkLst>
        <pc:spChg chg="mod">
          <ac:chgData name="Fabian Bernal Lopez" userId="a2b67318-d2f6-4283-843a-aa662118e1da" providerId="ADAL" clId="{58B30849-69CD-4BC5-97DD-00849909EEC0}" dt="2024-07-03T21:30:18.786" v="392" actId="20577"/>
          <ac:spMkLst>
            <pc:docMk/>
            <pc:sldMk cId="817522378" sldId="2234"/>
            <ac:spMk id="5" creationId="{EF3DB24E-D7AA-4857-8A41-EE042D3858C3}"/>
          </ac:spMkLst>
        </pc:spChg>
      </pc:sldChg>
      <pc:sldChg chg="modSp del mod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1467446767" sldId="2234"/>
        </pc:sldMkLst>
        <pc:spChg chg="mod">
          <ac:chgData name="Fabian Bernal Lopez" userId="a2b67318-d2f6-4283-843a-aa662118e1da" providerId="ADAL" clId="{58B30849-69CD-4BC5-97DD-00849909EEC0}" dt="2024-07-03T20:21:18.860" v="195" actId="20577"/>
          <ac:spMkLst>
            <pc:docMk/>
            <pc:sldMk cId="1467446767" sldId="2234"/>
            <ac:spMk id="5" creationId="{EF3DB24E-D7AA-4857-8A41-EE042D3858C3}"/>
          </ac:spMkLst>
        </pc:spChg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1881787302" sldId="2235"/>
        </pc:sldMkLst>
      </pc:sldChg>
      <pc:sldChg chg="modSp add mod">
        <pc:chgData name="Fabian Bernal Lopez" userId="a2b67318-d2f6-4283-843a-aa662118e1da" providerId="ADAL" clId="{58B30849-69CD-4BC5-97DD-00849909EEC0}" dt="2024-07-03T21:30:33.819" v="425" actId="20577"/>
        <pc:sldMkLst>
          <pc:docMk/>
          <pc:sldMk cId="3904662426" sldId="2235"/>
        </pc:sldMkLst>
        <pc:spChg chg="mod">
          <ac:chgData name="Fabian Bernal Lopez" userId="a2b67318-d2f6-4283-843a-aa662118e1da" providerId="ADAL" clId="{58B30849-69CD-4BC5-97DD-00849909EEC0}" dt="2024-07-03T21:30:27.236" v="398" actId="20577"/>
          <ac:spMkLst>
            <pc:docMk/>
            <pc:sldMk cId="3904662426" sldId="2235"/>
            <ac:spMk id="5" creationId="{EF3DB24E-D7AA-4857-8A41-EE042D3858C3}"/>
          </ac:spMkLst>
        </pc:spChg>
        <pc:spChg chg="mod">
          <ac:chgData name="Fabian Bernal Lopez" userId="a2b67318-d2f6-4283-843a-aa662118e1da" providerId="ADAL" clId="{58B30849-69CD-4BC5-97DD-00849909EEC0}" dt="2024-07-03T21:30:33.819" v="425" actId="20577"/>
          <ac:spMkLst>
            <pc:docMk/>
            <pc:sldMk cId="3904662426" sldId="2235"/>
            <ac:spMk id="23" creationId="{C2C0C4B5-EED5-217F-E887-439CCCB0DA22}"/>
          </ac:spMkLst>
        </pc:spChg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1019802709" sldId="2236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2258087524" sldId="2236"/>
        </pc:sldMkLst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3133899086" sldId="2237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3865871768" sldId="2237"/>
        </pc:sldMkLst>
      </pc:sldChg>
      <pc:sldChg chg="delSp del mod">
        <pc:chgData name="Fabian Bernal Lopez" userId="a2b67318-d2f6-4283-843a-aa662118e1da" providerId="ADAL" clId="{58B30849-69CD-4BC5-97DD-00849909EEC0}" dt="2024-07-03T21:39:15.317" v="429" actId="2696"/>
        <pc:sldMkLst>
          <pc:docMk/>
          <pc:sldMk cId="100299435" sldId="2238"/>
        </pc:sldMkLst>
        <pc:spChg chg="del">
          <ac:chgData name="Fabian Bernal Lopez" userId="a2b67318-d2f6-4283-843a-aa662118e1da" providerId="ADAL" clId="{58B30849-69CD-4BC5-97DD-00849909EEC0}" dt="2024-07-03T21:38:56.449" v="426" actId="478"/>
          <ac:spMkLst>
            <pc:docMk/>
            <pc:sldMk cId="100299435" sldId="2238"/>
            <ac:spMk id="13" creationId="{CC8CE986-8B25-4243-BA31-FCD3D035EF7C}"/>
          </ac:spMkLst>
        </pc:spChg>
      </pc:sldChg>
      <pc:sldChg chg="add">
        <pc:chgData name="Fabian Bernal Lopez" userId="a2b67318-d2f6-4283-843a-aa662118e1da" providerId="ADAL" clId="{58B30849-69CD-4BC5-97DD-00849909EEC0}" dt="2024-07-03T21:39:27.449" v="430"/>
        <pc:sldMkLst>
          <pc:docMk/>
          <pc:sldMk cId="4026797812" sldId="2238"/>
        </pc:sldMkLst>
      </pc:sldChg>
      <pc:sldChg chg="delSp del mod">
        <pc:chgData name="Fabian Bernal Lopez" userId="a2b67318-d2f6-4283-843a-aa662118e1da" providerId="ADAL" clId="{58B30849-69CD-4BC5-97DD-00849909EEC0}" dt="2024-07-03T21:39:15.317" v="429" actId="2696"/>
        <pc:sldMkLst>
          <pc:docMk/>
          <pc:sldMk cId="164382315" sldId="2239"/>
        </pc:sldMkLst>
        <pc:spChg chg="del">
          <ac:chgData name="Fabian Bernal Lopez" userId="a2b67318-d2f6-4283-843a-aa662118e1da" providerId="ADAL" clId="{58B30849-69CD-4BC5-97DD-00849909EEC0}" dt="2024-07-03T21:38:59.338" v="427" actId="478"/>
          <ac:spMkLst>
            <pc:docMk/>
            <pc:sldMk cId="164382315" sldId="2239"/>
            <ac:spMk id="14" creationId="{CB666099-4A3C-BBA7-3086-9C5F8B80C76D}"/>
          </ac:spMkLst>
        </pc:spChg>
      </pc:sldChg>
      <pc:sldChg chg="add">
        <pc:chgData name="Fabian Bernal Lopez" userId="a2b67318-d2f6-4283-843a-aa662118e1da" providerId="ADAL" clId="{58B30849-69CD-4BC5-97DD-00849909EEC0}" dt="2024-07-03T21:39:27.449" v="430"/>
        <pc:sldMkLst>
          <pc:docMk/>
          <pc:sldMk cId="3100031249" sldId="2239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1457638675" sldId="2240"/>
        </pc:sldMkLst>
      </pc:sldChg>
      <pc:sldChg chg="modSp add mod">
        <pc:chgData name="Fabian Bernal Lopez" userId="a2b67318-d2f6-4283-843a-aa662118e1da" providerId="ADAL" clId="{58B30849-69CD-4BC5-97DD-00849909EEC0}" dt="2024-07-03T21:46:25.750" v="599" actId="6549"/>
        <pc:sldMkLst>
          <pc:docMk/>
          <pc:sldMk cId="3460212079" sldId="2240"/>
        </pc:sldMkLst>
        <pc:spChg chg="mod">
          <ac:chgData name="Fabian Bernal Lopez" userId="a2b67318-d2f6-4283-843a-aa662118e1da" providerId="ADAL" clId="{58B30849-69CD-4BC5-97DD-00849909EEC0}" dt="2024-07-03T21:46:25.750" v="599" actId="6549"/>
          <ac:spMkLst>
            <pc:docMk/>
            <pc:sldMk cId="3460212079" sldId="2240"/>
            <ac:spMk id="5" creationId="{EF3DB24E-D7AA-4857-8A41-EE042D3858C3}"/>
          </ac:spMkLst>
        </pc:spChg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3712633356" sldId="2241"/>
        </pc:sldMkLst>
      </pc:sldChg>
      <pc:sldChg chg="add">
        <pc:chgData name="Fabian Bernal Lopez" userId="a2b67318-d2f6-4283-843a-aa662118e1da" providerId="ADAL" clId="{58B30849-69CD-4BC5-97DD-00849909EEC0}" dt="2024-07-03T21:43:29.767" v="580"/>
        <pc:sldMkLst>
          <pc:docMk/>
          <pc:sldMk cId="3878313104" sldId="2241"/>
        </pc:sldMkLst>
      </pc:sldChg>
      <pc:sldChg chg="add">
        <pc:chgData name="Fabian Bernal Lopez" userId="a2b67318-d2f6-4283-843a-aa662118e1da" providerId="ADAL" clId="{58B30849-69CD-4BC5-97DD-00849909EEC0}" dt="2024-07-03T21:43:29.767" v="580"/>
        <pc:sldMkLst>
          <pc:docMk/>
          <pc:sldMk cId="409341981" sldId="2242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1187144204" sldId="2242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2987485499" sldId="2243"/>
        </pc:sldMkLst>
      </pc:sldChg>
      <pc:sldChg chg="add">
        <pc:chgData name="Fabian Bernal Lopez" userId="a2b67318-d2f6-4283-843a-aa662118e1da" providerId="ADAL" clId="{58B30849-69CD-4BC5-97DD-00849909EEC0}" dt="2024-07-03T21:43:29.767" v="580"/>
        <pc:sldMkLst>
          <pc:docMk/>
          <pc:sldMk cId="3808728479" sldId="2243"/>
        </pc:sldMkLst>
      </pc:sldChg>
      <pc:sldChg chg="add">
        <pc:chgData name="Fabian Bernal Lopez" userId="a2b67318-d2f6-4283-843a-aa662118e1da" providerId="ADAL" clId="{58B30849-69CD-4BC5-97DD-00849909EEC0}" dt="2024-07-03T21:43:29.767" v="580"/>
        <pc:sldMkLst>
          <pc:docMk/>
          <pc:sldMk cId="282925330" sldId="2244"/>
        </pc:sldMkLst>
      </pc:sldChg>
      <pc:sldChg chg="del">
        <pc:chgData name="Fabian Bernal Lopez" userId="a2b67318-d2f6-4283-843a-aa662118e1da" providerId="ADAL" clId="{58B30849-69CD-4BC5-97DD-00849909EEC0}" dt="2024-07-03T21:43:17.537" v="579" actId="2696"/>
        <pc:sldMkLst>
          <pc:docMk/>
          <pc:sldMk cId="1656059454" sldId="2244"/>
        </pc:sldMkLst>
      </pc:sldChg>
      <pc:sldChg chg="modSp del mod">
        <pc:chgData name="Fabian Bernal Lopez" userId="a2b67318-d2f6-4283-843a-aa662118e1da" providerId="ADAL" clId="{58B30849-69CD-4BC5-97DD-00849909EEC0}" dt="2024-07-03T21:53:11.581" v="713" actId="2696"/>
        <pc:sldMkLst>
          <pc:docMk/>
          <pc:sldMk cId="1401286341" sldId="2245"/>
        </pc:sldMkLst>
        <pc:spChg chg="mod">
          <ac:chgData name="Fabian Bernal Lopez" userId="a2b67318-d2f6-4283-843a-aa662118e1da" providerId="ADAL" clId="{58B30849-69CD-4BC5-97DD-00849909EEC0}" dt="2024-07-03T21:52:40.701" v="711" actId="20577"/>
          <ac:spMkLst>
            <pc:docMk/>
            <pc:sldMk cId="1401286341" sldId="2245"/>
            <ac:spMk id="21" creationId="{B8983146-58D8-84F5-E600-5AFC44DCA36C}"/>
          </ac:spMkLst>
        </pc:spChg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1026672720" sldId="2246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2143779892" sldId="2246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3142247145" sldId="2247"/>
        </pc:sldMkLst>
      </pc:sldChg>
      <pc:sldChg chg="modSp add mod">
        <pc:chgData name="Fabian Bernal Lopez" userId="a2b67318-d2f6-4283-843a-aa662118e1da" providerId="ADAL" clId="{58B30849-69CD-4BC5-97DD-00849909EEC0}" dt="2024-07-03T21:45:40.735" v="595" actId="20577"/>
        <pc:sldMkLst>
          <pc:docMk/>
          <pc:sldMk cId="4062858742" sldId="2247"/>
        </pc:sldMkLst>
        <pc:spChg chg="mod">
          <ac:chgData name="Fabian Bernal Lopez" userId="a2b67318-d2f6-4283-843a-aa662118e1da" providerId="ADAL" clId="{58B30849-69CD-4BC5-97DD-00849909EEC0}" dt="2024-07-03T21:45:36.195" v="593" actId="14100"/>
          <ac:spMkLst>
            <pc:docMk/>
            <pc:sldMk cId="4062858742" sldId="2247"/>
            <ac:spMk id="5" creationId="{EF3DB24E-D7AA-4857-8A41-EE042D3858C3}"/>
          </ac:spMkLst>
        </pc:spChg>
        <pc:spChg chg="mod">
          <ac:chgData name="Fabian Bernal Lopez" userId="a2b67318-d2f6-4283-843a-aa662118e1da" providerId="ADAL" clId="{58B30849-69CD-4BC5-97DD-00849909EEC0}" dt="2024-07-03T21:45:40.735" v="595" actId="20577"/>
          <ac:spMkLst>
            <pc:docMk/>
            <pc:sldMk cId="4062858742" sldId="2247"/>
            <ac:spMk id="21" creationId="{B8983146-58D8-84F5-E600-5AFC44DCA36C}"/>
          </ac:spMkLst>
        </pc:spChg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3066584306" sldId="2248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3570583524" sldId="2248"/>
        </pc:sldMkLst>
      </pc:sldChg>
      <pc:sldChg chg="del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1397336409" sldId="2249"/>
        </pc:sldMkLst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2197977082" sldId="2249"/>
        </pc:sldMkLst>
      </pc:sldChg>
      <pc:sldChg chg="del">
        <pc:chgData name="Fabian Bernal Lopez" userId="a2b67318-d2f6-4283-843a-aa662118e1da" providerId="ADAL" clId="{58B30849-69CD-4BC5-97DD-00849909EEC0}" dt="2024-07-03T21:42:09.917" v="576" actId="2696"/>
        <pc:sldMkLst>
          <pc:docMk/>
          <pc:sldMk cId="3352630823" sldId="2250"/>
        </pc:sldMkLst>
      </pc:sldChg>
      <pc:sldChg chg="add">
        <pc:chgData name="Fabian Bernal Lopez" userId="a2b67318-d2f6-4283-843a-aa662118e1da" providerId="ADAL" clId="{58B30849-69CD-4BC5-97DD-00849909EEC0}" dt="2024-07-03T21:42:16.767" v="577"/>
        <pc:sldMkLst>
          <pc:docMk/>
          <pc:sldMk cId="3532489768" sldId="2250"/>
        </pc:sldMkLst>
      </pc:sldChg>
      <pc:sldChg chg="del">
        <pc:chgData name="Fabian Bernal Lopez" userId="a2b67318-d2f6-4283-843a-aa662118e1da" providerId="ADAL" clId="{58B30849-69CD-4BC5-97DD-00849909EEC0}" dt="2024-07-03T20:07:55.269" v="1" actId="2696"/>
        <pc:sldMkLst>
          <pc:docMk/>
          <pc:sldMk cId="36320889" sldId="2251"/>
        </pc:sldMkLst>
      </pc:sldChg>
      <pc:sldChg chg="add">
        <pc:chgData name="Fabian Bernal Lopez" userId="a2b67318-d2f6-4283-843a-aa662118e1da" providerId="ADAL" clId="{58B30849-69CD-4BC5-97DD-00849909EEC0}" dt="2024-07-03T20:07:59.436" v="2"/>
        <pc:sldMkLst>
          <pc:docMk/>
          <pc:sldMk cId="1115972478" sldId="2251"/>
        </pc:sldMkLst>
      </pc:sldChg>
      <pc:sldChg chg="del">
        <pc:chgData name="Fabian Bernal Lopez" userId="a2b67318-d2f6-4283-843a-aa662118e1da" providerId="ADAL" clId="{58B30849-69CD-4BC5-97DD-00849909EEC0}" dt="2024-07-03T20:07:55.269" v="1" actId="2696"/>
        <pc:sldMkLst>
          <pc:docMk/>
          <pc:sldMk cId="2865868620" sldId="2252"/>
        </pc:sldMkLst>
      </pc:sldChg>
      <pc:sldChg chg="add">
        <pc:chgData name="Fabian Bernal Lopez" userId="a2b67318-d2f6-4283-843a-aa662118e1da" providerId="ADAL" clId="{58B30849-69CD-4BC5-97DD-00849909EEC0}" dt="2024-07-03T20:07:59.436" v="2"/>
        <pc:sldMkLst>
          <pc:docMk/>
          <pc:sldMk cId="3316832712" sldId="2252"/>
        </pc:sldMkLst>
      </pc:sldChg>
      <pc:sldChg chg="add">
        <pc:chgData name="Fabian Bernal Lopez" userId="a2b67318-d2f6-4283-843a-aa662118e1da" providerId="ADAL" clId="{58B30849-69CD-4BC5-97DD-00849909EEC0}" dt="2024-07-03T20:07:59.436" v="2"/>
        <pc:sldMkLst>
          <pc:docMk/>
          <pc:sldMk cId="2974469909" sldId="2253"/>
        </pc:sldMkLst>
      </pc:sldChg>
      <pc:sldChg chg="del">
        <pc:chgData name="Fabian Bernal Lopez" userId="a2b67318-d2f6-4283-843a-aa662118e1da" providerId="ADAL" clId="{58B30849-69CD-4BC5-97DD-00849909EEC0}" dt="2024-07-03T20:07:55.269" v="1" actId="2696"/>
        <pc:sldMkLst>
          <pc:docMk/>
          <pc:sldMk cId="3094966737" sldId="2253"/>
        </pc:sldMkLst>
      </pc:sldChg>
      <pc:sldChg chg="add del">
        <pc:chgData name="Fabian Bernal Lopez" userId="a2b67318-d2f6-4283-843a-aa662118e1da" providerId="ADAL" clId="{58B30849-69CD-4BC5-97DD-00849909EEC0}" dt="2024-07-03T21:43:48.007" v="582" actId="2696"/>
        <pc:sldMkLst>
          <pc:docMk/>
          <pc:sldMk cId="836962839" sldId="2254"/>
        </pc:sldMkLst>
      </pc:sldChg>
      <pc:sldChg chg="del">
        <pc:chgData name="Fabian Bernal Lopez" userId="a2b67318-d2f6-4283-843a-aa662118e1da" providerId="ADAL" clId="{58B30849-69CD-4BC5-97DD-00849909EEC0}" dt="2024-07-03T20:08:12.079" v="3" actId="2696"/>
        <pc:sldMkLst>
          <pc:docMk/>
          <pc:sldMk cId="956822349" sldId="2254"/>
        </pc:sldMkLst>
      </pc:sldChg>
      <pc:sldChg chg="add">
        <pc:chgData name="Fabian Bernal Lopez" userId="a2b67318-d2f6-4283-843a-aa662118e1da" providerId="ADAL" clId="{58B30849-69CD-4BC5-97DD-00849909EEC0}" dt="2024-07-03T21:43:55.199" v="583"/>
        <pc:sldMkLst>
          <pc:docMk/>
          <pc:sldMk cId="1165447088" sldId="2254"/>
        </pc:sldMkLst>
      </pc:sldChg>
      <pc:sldChg chg="del">
        <pc:chgData name="Fabian Bernal Lopez" userId="a2b67318-d2f6-4283-843a-aa662118e1da" providerId="ADAL" clId="{58B30849-69CD-4BC5-97DD-00849909EEC0}" dt="2024-07-03T20:08:28.059" v="5" actId="2696"/>
        <pc:sldMkLst>
          <pc:docMk/>
          <pc:sldMk cId="849394186" sldId="2255"/>
        </pc:sldMkLst>
      </pc:sldChg>
      <pc:sldChg chg="add">
        <pc:chgData name="Fabian Bernal Lopez" userId="a2b67318-d2f6-4283-843a-aa662118e1da" providerId="ADAL" clId="{58B30849-69CD-4BC5-97DD-00849909EEC0}" dt="2024-07-03T20:08:32.969" v="6"/>
        <pc:sldMkLst>
          <pc:docMk/>
          <pc:sldMk cId="2359985932" sldId="2255"/>
        </pc:sldMkLst>
      </pc:sldChg>
      <pc:sldChg chg="add">
        <pc:chgData name="Fabian Bernal Lopez" userId="a2b67318-d2f6-4283-843a-aa662118e1da" providerId="ADAL" clId="{58B30849-69CD-4BC5-97DD-00849909EEC0}" dt="2024-07-03T20:08:32.969" v="6"/>
        <pc:sldMkLst>
          <pc:docMk/>
          <pc:sldMk cId="1102571631" sldId="2256"/>
        </pc:sldMkLst>
      </pc:sldChg>
      <pc:sldChg chg="del">
        <pc:chgData name="Fabian Bernal Lopez" userId="a2b67318-d2f6-4283-843a-aa662118e1da" providerId="ADAL" clId="{58B30849-69CD-4BC5-97DD-00849909EEC0}" dt="2024-07-03T20:08:28.059" v="5" actId="2696"/>
        <pc:sldMkLst>
          <pc:docMk/>
          <pc:sldMk cId="2077221461" sldId="2256"/>
        </pc:sldMkLst>
      </pc:sldChg>
      <pc:sldChg chg="del">
        <pc:chgData name="Fabian Bernal Lopez" userId="a2b67318-d2f6-4283-843a-aa662118e1da" providerId="ADAL" clId="{58B30849-69CD-4BC5-97DD-00849909EEC0}" dt="2024-07-03T20:08:28.059" v="5" actId="2696"/>
        <pc:sldMkLst>
          <pc:docMk/>
          <pc:sldMk cId="3020335087" sldId="2257"/>
        </pc:sldMkLst>
      </pc:sldChg>
      <pc:sldChg chg="add">
        <pc:chgData name="Fabian Bernal Lopez" userId="a2b67318-d2f6-4283-843a-aa662118e1da" providerId="ADAL" clId="{58B30849-69CD-4BC5-97DD-00849909EEC0}" dt="2024-07-03T20:08:32.969" v="6"/>
        <pc:sldMkLst>
          <pc:docMk/>
          <pc:sldMk cId="3132765190" sldId="2257"/>
        </pc:sldMkLst>
      </pc:sldChg>
      <pc:sldChg chg="del">
        <pc:chgData name="Fabian Bernal Lopez" userId="a2b67318-d2f6-4283-843a-aa662118e1da" providerId="ADAL" clId="{58B30849-69CD-4BC5-97DD-00849909EEC0}" dt="2024-07-03T20:08:43.234" v="7" actId="47"/>
        <pc:sldMkLst>
          <pc:docMk/>
          <pc:sldMk cId="3385945657" sldId="2145706962"/>
        </pc:sldMkLst>
      </pc:sldChg>
      <pc:sldChg chg="add ord">
        <pc:chgData name="Fabian Bernal Lopez" userId="a2b67318-d2f6-4283-843a-aa662118e1da" providerId="ADAL" clId="{58B30849-69CD-4BC5-97DD-00849909EEC0}" dt="2024-07-03T20:19:51.512" v="160"/>
        <pc:sldMkLst>
          <pc:docMk/>
          <pc:sldMk cId="711042559" sldId="2145706967"/>
        </pc:sldMkLst>
      </pc:sldChg>
      <pc:sldChg chg="del">
        <pc:chgData name="Fabian Bernal Lopez" userId="a2b67318-d2f6-4283-843a-aa662118e1da" providerId="ADAL" clId="{58B30849-69CD-4BC5-97DD-00849909EEC0}" dt="2024-07-03T20:15:16.353" v="157" actId="2696"/>
        <pc:sldMkLst>
          <pc:docMk/>
          <pc:sldMk cId="3801340705" sldId="2145706967"/>
        </pc:sldMkLst>
      </pc:sldChg>
      <pc:sldChg chg="modSp add del mod">
        <pc:chgData name="Fabian Bernal Lopez" userId="a2b67318-d2f6-4283-843a-aa662118e1da" providerId="ADAL" clId="{58B30849-69CD-4BC5-97DD-00849909EEC0}" dt="2024-07-03T21:29:54.952" v="388" actId="2696"/>
        <pc:sldMkLst>
          <pc:docMk/>
          <pc:sldMk cId="3002488740" sldId="2145706991"/>
        </pc:sldMkLst>
        <pc:spChg chg="mod">
          <ac:chgData name="Fabian Bernal Lopez" userId="a2b67318-d2f6-4283-843a-aa662118e1da" providerId="ADAL" clId="{58B30849-69CD-4BC5-97DD-00849909EEC0}" dt="2024-07-03T20:21:36.839" v="203" actId="20577"/>
          <ac:spMkLst>
            <pc:docMk/>
            <pc:sldMk cId="3002488740" sldId="2145706991"/>
            <ac:spMk id="5" creationId="{EF3DB24E-D7AA-4857-8A41-EE042D3858C3}"/>
          </ac:spMkLst>
        </pc:spChg>
        <pc:spChg chg="mod">
          <ac:chgData name="Fabian Bernal Lopez" userId="a2b67318-d2f6-4283-843a-aa662118e1da" providerId="ADAL" clId="{58B30849-69CD-4BC5-97DD-00849909EEC0}" dt="2024-07-03T20:21:59.195" v="246" actId="20577"/>
          <ac:spMkLst>
            <pc:docMk/>
            <pc:sldMk cId="3002488740" sldId="2145706991"/>
            <ac:spMk id="14" creationId="{DA384FF3-72D6-139F-6612-953410593502}"/>
          </ac:spMkLst>
        </pc:spChg>
        <pc:spChg chg="mod">
          <ac:chgData name="Fabian Bernal Lopez" userId="a2b67318-d2f6-4283-843a-aa662118e1da" providerId="ADAL" clId="{58B30849-69CD-4BC5-97DD-00849909EEC0}" dt="2024-07-03T20:21:53.654" v="243" actId="20577"/>
          <ac:spMkLst>
            <pc:docMk/>
            <pc:sldMk cId="3002488740" sldId="2145706991"/>
            <ac:spMk id="21" creationId="{B8983146-58D8-84F5-E600-5AFC44DCA36C}"/>
          </ac:spMkLst>
        </pc:spChg>
        <pc:spChg chg="mod">
          <ac:chgData name="Fabian Bernal Lopez" userId="a2b67318-d2f6-4283-843a-aa662118e1da" providerId="ADAL" clId="{58B30849-69CD-4BC5-97DD-00849909EEC0}" dt="2024-07-03T20:22:09.099" v="250" actId="20577"/>
          <ac:spMkLst>
            <pc:docMk/>
            <pc:sldMk cId="3002488740" sldId="2145706991"/>
            <ac:spMk id="23" creationId="{C2C0C4B5-EED5-217F-E887-439CCCB0DA22}"/>
          </ac:spMkLst>
        </pc:spChg>
        <pc:spChg chg="mod">
          <ac:chgData name="Fabian Bernal Lopez" userId="a2b67318-d2f6-4283-843a-aa662118e1da" providerId="ADAL" clId="{58B30849-69CD-4BC5-97DD-00849909EEC0}" dt="2024-07-03T21:26:57.100" v="387" actId="108"/>
          <ac:spMkLst>
            <pc:docMk/>
            <pc:sldMk cId="3002488740" sldId="2145706991"/>
            <ac:spMk id="35" creationId="{D385291B-8021-58D6-2EC4-FAA8B6163AD5}"/>
          </ac:spMkLst>
        </pc:spChg>
        <pc:spChg chg="mod">
          <ac:chgData name="Fabian Bernal Lopez" userId="a2b67318-d2f6-4283-843a-aa662118e1da" providerId="ADAL" clId="{58B30849-69CD-4BC5-97DD-00849909EEC0}" dt="2024-07-03T21:26:51.086" v="386" actId="20577"/>
          <ac:spMkLst>
            <pc:docMk/>
            <pc:sldMk cId="3002488740" sldId="2145706991"/>
            <ac:spMk id="36" creationId="{4C5C8A5C-3EA7-2DE3-3028-27BEF3ED67EB}"/>
          </ac:spMkLst>
        </pc:spChg>
        <pc:spChg chg="mod">
          <ac:chgData name="Fabian Bernal Lopez" userId="a2b67318-d2f6-4283-843a-aa662118e1da" providerId="ADAL" clId="{58B30849-69CD-4BC5-97DD-00849909EEC0}" dt="2024-07-03T20:21:45.049" v="222" actId="20577"/>
          <ac:spMkLst>
            <pc:docMk/>
            <pc:sldMk cId="3002488740" sldId="2145706991"/>
            <ac:spMk id="37" creationId="{2F7F4796-FEAA-B617-4DEC-376F0F93677D}"/>
          </ac:spMkLst>
        </pc:spChg>
      </pc:sldChg>
      <pc:sldChg chg="add">
        <pc:chgData name="Fabian Bernal Lopez" userId="a2b67318-d2f6-4283-843a-aa662118e1da" providerId="ADAL" clId="{58B30849-69CD-4BC5-97DD-00849909EEC0}" dt="2024-07-03T21:30:02.302" v="389"/>
        <pc:sldMkLst>
          <pc:docMk/>
          <pc:sldMk cId="3593548553" sldId="2145706991"/>
        </pc:sldMkLst>
      </pc:sldChg>
      <pc:sldChg chg="modSp add del mod">
        <pc:chgData name="Fabian Bernal Lopez" userId="a2b67318-d2f6-4283-843a-aa662118e1da" providerId="ADAL" clId="{58B30849-69CD-4BC5-97DD-00849909EEC0}" dt="2024-07-03T20:21:22.549" v="197" actId="2890"/>
        <pc:sldMkLst>
          <pc:docMk/>
          <pc:sldMk cId="4193537232" sldId="2145706991"/>
        </pc:sldMkLst>
        <pc:spChg chg="mod">
          <ac:chgData name="Fabian Bernal Lopez" userId="a2b67318-d2f6-4283-843a-aa662118e1da" providerId="ADAL" clId="{58B30849-69CD-4BC5-97DD-00849909EEC0}" dt="2024-07-03T20:21:19.849" v="196" actId="20577"/>
          <ac:spMkLst>
            <pc:docMk/>
            <pc:sldMk cId="4193537232" sldId="2145706991"/>
            <ac:spMk id="5" creationId="{EF3DB24E-D7AA-4857-8A41-EE042D3858C3}"/>
          </ac:spMkLst>
        </pc:spChg>
      </pc:sldChg>
      <pc:sldMasterChg chg="del delSldLayout">
        <pc:chgData name="Fabian Bernal Lopez" userId="a2b67318-d2f6-4283-843a-aa662118e1da" providerId="ADAL" clId="{58B30849-69CD-4BC5-97DD-00849909EEC0}" dt="2024-07-03T21:53:33.387" v="714" actId="2696"/>
        <pc:sldMasterMkLst>
          <pc:docMk/>
          <pc:sldMasterMk cId="2626865668" sldId="2147483663"/>
        </pc:sldMasterMkLst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3507468128" sldId="2147483664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3640326892" sldId="2147483665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45299570" sldId="2147483666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1812453894" sldId="2147483667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2763140212" sldId="2147483668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4116859135" sldId="2147483669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4125257752" sldId="2147483670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1067613417" sldId="2147483671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2277471229" sldId="2147483672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1268142876" sldId="2147483673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4107592122" sldId="2147483674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1835789856" sldId="2147483675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2626865668" sldId="2147483663"/>
            <pc:sldLayoutMk cId="830645393" sldId="2147483685"/>
          </pc:sldLayoutMkLst>
        </pc:sldLayoutChg>
      </pc:sldMasterChg>
      <pc:sldMasterChg chg="del delSldLayout">
        <pc:chgData name="Fabian Bernal Lopez" userId="a2b67318-d2f6-4283-843a-aa662118e1da" providerId="ADAL" clId="{58B30849-69CD-4BC5-97DD-00849909EEC0}" dt="2024-07-03T21:53:33.387" v="714" actId="2696"/>
        <pc:sldMasterMkLst>
          <pc:docMk/>
          <pc:sldMasterMk cId="3793258687" sldId="2147483686"/>
        </pc:sldMasterMkLst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306739758" sldId="2147483687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246622587" sldId="2147483688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609964749" sldId="2147483689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3336814602" sldId="2147483690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198713977" sldId="2147483691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3055901279" sldId="2147483692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3913031696" sldId="2147483693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3455863941" sldId="2147483694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1171892621" sldId="2147483695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2086275460" sldId="2147483696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4192380279" sldId="2147483697"/>
          </pc:sldLayoutMkLst>
        </pc:sldLayoutChg>
        <pc:sldLayoutChg chg="del">
          <pc:chgData name="Fabian Bernal Lopez" userId="a2b67318-d2f6-4283-843a-aa662118e1da" providerId="ADAL" clId="{58B30849-69CD-4BC5-97DD-00849909EEC0}" dt="2024-07-03T21:53:33.387" v="714" actId="2696"/>
          <pc:sldLayoutMkLst>
            <pc:docMk/>
            <pc:sldMasterMk cId="3793258687" sldId="2147483686"/>
            <pc:sldLayoutMk cId="500793756" sldId="2147483698"/>
          </pc:sldLayoutMkLst>
        </pc:sldLayoutChg>
      </pc:sldMasterChg>
      <pc:sldMasterChg chg="del delSldLayout">
        <pc:chgData name="Fabian Bernal Lopez" userId="a2b67318-d2f6-4283-843a-aa662118e1da" providerId="ADAL" clId="{58B30849-69CD-4BC5-97DD-00849909EEC0}" dt="2024-07-03T20:08:43.234" v="7" actId="47"/>
        <pc:sldMasterMkLst>
          <pc:docMk/>
          <pc:sldMasterMk cId="1854249409" sldId="2147483729"/>
        </pc:sldMasterMkLst>
        <pc:sldLayoutChg chg="del">
          <pc:chgData name="Fabian Bernal Lopez" userId="a2b67318-d2f6-4283-843a-aa662118e1da" providerId="ADAL" clId="{58B30849-69CD-4BC5-97DD-00849909EEC0}" dt="2024-07-03T20:08:43.234" v="7" actId="47"/>
          <pc:sldLayoutMkLst>
            <pc:docMk/>
            <pc:sldMasterMk cId="1854249409" sldId="2147483729"/>
            <pc:sldLayoutMk cId="3261363803" sldId="2147483730"/>
          </pc:sldLayoutMkLst>
        </pc:sldLayoutChg>
        <pc:sldLayoutChg chg="del">
          <pc:chgData name="Fabian Bernal Lopez" userId="a2b67318-d2f6-4283-843a-aa662118e1da" providerId="ADAL" clId="{58B30849-69CD-4BC5-97DD-00849909EEC0}" dt="2024-07-03T20:08:43.234" v="7" actId="47"/>
          <pc:sldLayoutMkLst>
            <pc:docMk/>
            <pc:sldMasterMk cId="1854249409" sldId="2147483729"/>
            <pc:sldLayoutMk cId="4219932651" sldId="2147483731"/>
          </pc:sldLayoutMkLst>
        </pc:sldLayoutChg>
        <pc:sldLayoutChg chg="del">
          <pc:chgData name="Fabian Bernal Lopez" userId="a2b67318-d2f6-4283-843a-aa662118e1da" providerId="ADAL" clId="{58B30849-69CD-4BC5-97DD-00849909EEC0}" dt="2024-07-03T20:08:43.234" v="7" actId="47"/>
          <pc:sldLayoutMkLst>
            <pc:docMk/>
            <pc:sldMasterMk cId="1854249409" sldId="2147483729"/>
            <pc:sldLayoutMk cId="2915114484" sldId="2147483732"/>
          </pc:sldLayoutMkLst>
        </pc:sldLayoutChg>
        <pc:sldLayoutChg chg="del">
          <pc:chgData name="Fabian Bernal Lopez" userId="a2b67318-d2f6-4283-843a-aa662118e1da" providerId="ADAL" clId="{58B30849-69CD-4BC5-97DD-00849909EEC0}" dt="2024-07-03T20:08:43.234" v="7" actId="47"/>
          <pc:sldLayoutMkLst>
            <pc:docMk/>
            <pc:sldMasterMk cId="1854249409" sldId="2147483729"/>
            <pc:sldLayoutMk cId="3398260810" sldId="2147483733"/>
          </pc:sldLayoutMkLst>
        </pc:sldLayoutChg>
        <pc:sldLayoutChg chg="del">
          <pc:chgData name="Fabian Bernal Lopez" userId="a2b67318-d2f6-4283-843a-aa662118e1da" providerId="ADAL" clId="{58B30849-69CD-4BC5-97DD-00849909EEC0}" dt="2024-07-03T20:08:43.234" v="7" actId="47"/>
          <pc:sldLayoutMkLst>
            <pc:docMk/>
            <pc:sldMasterMk cId="1854249409" sldId="2147483729"/>
            <pc:sldLayoutMk cId="625941593" sldId="2147483734"/>
          </pc:sldLayoutMkLst>
        </pc:sldLayoutChg>
        <pc:sldLayoutChg chg="del">
          <pc:chgData name="Fabian Bernal Lopez" userId="a2b67318-d2f6-4283-843a-aa662118e1da" providerId="ADAL" clId="{58B30849-69CD-4BC5-97DD-00849909EEC0}" dt="2024-07-03T20:08:43.234" v="7" actId="47"/>
          <pc:sldLayoutMkLst>
            <pc:docMk/>
            <pc:sldMasterMk cId="1854249409" sldId="2147483729"/>
            <pc:sldLayoutMk cId="1087155386" sldId="2147483735"/>
          </pc:sldLayoutMkLst>
        </pc:sldLayoutChg>
        <pc:sldLayoutChg chg="del">
          <pc:chgData name="Fabian Bernal Lopez" userId="a2b67318-d2f6-4283-843a-aa662118e1da" providerId="ADAL" clId="{58B30849-69CD-4BC5-97DD-00849909EEC0}" dt="2024-07-03T20:08:43.234" v="7" actId="47"/>
          <pc:sldLayoutMkLst>
            <pc:docMk/>
            <pc:sldMasterMk cId="1854249409" sldId="2147483729"/>
            <pc:sldLayoutMk cId="3810955667" sldId="2147483736"/>
          </pc:sldLayoutMkLst>
        </pc:sldLayoutChg>
        <pc:sldLayoutChg chg="del">
          <pc:chgData name="Fabian Bernal Lopez" userId="a2b67318-d2f6-4283-843a-aa662118e1da" providerId="ADAL" clId="{58B30849-69CD-4BC5-97DD-00849909EEC0}" dt="2024-07-03T20:08:43.234" v="7" actId="47"/>
          <pc:sldLayoutMkLst>
            <pc:docMk/>
            <pc:sldMasterMk cId="1854249409" sldId="2147483729"/>
            <pc:sldLayoutMk cId="1274115076" sldId="2147483737"/>
          </pc:sldLayoutMkLst>
        </pc:sldLayoutChg>
      </pc:sldMasterChg>
    </pc:docChg>
  </pc:docChgLst>
  <pc:docChgLst>
    <pc:chgData name="Usuario invitado" userId="S::urn:spo:anon#89ebdda2d33d98bd1bc4fea0af00a4f3c1c7e7dd691a2bbbb774ed4991efb2b9::" providerId="AD" clId="Web-{75B578F9-4D15-B35B-DD86-A07C84F6523C}"/>
    <pc:docChg chg="modSld">
      <pc:chgData name="Usuario invitado" userId="S::urn:spo:anon#89ebdda2d33d98bd1bc4fea0af00a4f3c1c7e7dd691a2bbbb774ed4991efb2b9::" providerId="AD" clId="Web-{75B578F9-4D15-B35B-DD86-A07C84F6523C}" dt="2024-05-01T17:12:29.939" v="0" actId="1076"/>
      <pc:docMkLst>
        <pc:docMk/>
      </pc:docMkLst>
      <pc:sldChg chg="modSp">
        <pc:chgData name="Usuario invitado" userId="S::urn:spo:anon#89ebdda2d33d98bd1bc4fea0af00a4f3c1c7e7dd691a2bbbb774ed4991efb2b9::" providerId="AD" clId="Web-{75B578F9-4D15-B35B-DD86-A07C84F6523C}" dt="2024-05-01T17:12:29.939" v="0" actId="1076"/>
        <pc:sldMkLst>
          <pc:docMk/>
          <pc:sldMk cId="3992559481" sldId="2137"/>
        </pc:sldMkLst>
        <pc:spChg chg="mod">
          <ac:chgData name="Usuario invitado" userId="S::urn:spo:anon#89ebdda2d33d98bd1bc4fea0af00a4f3c1c7e7dd691a2bbbb774ed4991efb2b9::" providerId="AD" clId="Web-{75B578F9-4D15-B35B-DD86-A07C84F6523C}" dt="2024-05-01T17:12:29.939" v="0" actId="1076"/>
          <ac:spMkLst>
            <pc:docMk/>
            <pc:sldMk cId="3992559481" sldId="2137"/>
            <ac:spMk id="3" creationId="{560D470E-E19E-34A6-A564-8AAB46A85173}"/>
          </ac:spMkLst>
        </pc:spChg>
      </pc:sldChg>
    </pc:docChg>
  </pc:docChgLst>
  <pc:docChgLst>
    <pc:chgData name="Fabian Bernal Lopez" userId="a2b67318-d2f6-4283-843a-aa662118e1da" providerId="ADAL" clId="{B57DEDAA-7596-4656-BAD3-D818ABCF348D}"/>
    <pc:docChg chg="undo custSel addSld modSld modMainMaster">
      <pc:chgData name="Fabian Bernal Lopez" userId="a2b67318-d2f6-4283-843a-aa662118e1da" providerId="ADAL" clId="{B57DEDAA-7596-4656-BAD3-D818ABCF348D}" dt="2024-03-14T21:49:22.071" v="1513" actId="20577"/>
      <pc:docMkLst>
        <pc:docMk/>
      </pc:docMkLst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081869642" sldId="32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038768107" sldId="1285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157191016" sldId="128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913649187" sldId="128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286693632" sldId="1288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719982337" sldId="1290"/>
        </pc:sldMkLst>
      </pc:sldChg>
      <pc:sldChg chg="modSp mod">
        <pc:chgData name="Fabian Bernal Lopez" userId="a2b67318-d2f6-4283-843a-aa662118e1da" providerId="ADAL" clId="{B57DEDAA-7596-4656-BAD3-D818ABCF348D}" dt="2024-03-14T21:26:39.882" v="749" actId="20577"/>
        <pc:sldMkLst>
          <pc:docMk/>
          <pc:sldMk cId="1838166662" sldId="2132"/>
        </pc:sldMkLst>
        <pc:spChg chg="mod">
          <ac:chgData name="Fabian Bernal Lopez" userId="a2b67318-d2f6-4283-843a-aa662118e1da" providerId="ADAL" clId="{B57DEDAA-7596-4656-BAD3-D818ABCF348D}" dt="2024-03-14T21:26:39.882" v="749" actId="20577"/>
          <ac:spMkLst>
            <pc:docMk/>
            <pc:sldMk cId="1838166662" sldId="2132"/>
            <ac:spMk id="21" creationId="{B8983146-58D8-84F5-E600-5AFC44DCA36C}"/>
          </ac:spMkLst>
        </pc:spChg>
      </pc:sldChg>
      <pc:sldChg chg="modSp mod">
        <pc:chgData name="Fabian Bernal Lopez" userId="a2b67318-d2f6-4283-843a-aa662118e1da" providerId="ADAL" clId="{B57DEDAA-7596-4656-BAD3-D818ABCF348D}" dt="2024-03-14T21:27:07.160" v="767" actId="20577"/>
        <pc:sldMkLst>
          <pc:docMk/>
          <pc:sldMk cId="3564761939" sldId="2134"/>
        </pc:sldMkLst>
        <pc:spChg chg="mod">
          <ac:chgData name="Fabian Bernal Lopez" userId="a2b67318-d2f6-4283-843a-aa662118e1da" providerId="ADAL" clId="{B57DEDAA-7596-4656-BAD3-D818ABCF348D}" dt="2024-03-14T21:27:07.160" v="767" actId="20577"/>
          <ac:spMkLst>
            <pc:docMk/>
            <pc:sldMk cId="3564761939" sldId="2134"/>
            <ac:spMk id="13" creationId="{C0D78623-D459-F37E-431D-EA6965893AEB}"/>
          </ac:spMkLst>
        </pc:spChg>
        <pc:spChg chg="mod">
          <ac:chgData name="Fabian Bernal Lopez" userId="a2b67318-d2f6-4283-843a-aa662118e1da" providerId="ADAL" clId="{B57DEDAA-7596-4656-BAD3-D818ABCF348D}" dt="2024-03-14T21:26:58.369" v="758" actId="20577"/>
          <ac:spMkLst>
            <pc:docMk/>
            <pc:sldMk cId="3564761939" sldId="2134"/>
            <ac:spMk id="21" creationId="{B8983146-58D8-84F5-E600-5AFC44DCA36C}"/>
          </ac:spMkLst>
        </pc:spChg>
      </pc:sldChg>
      <pc:sldChg chg="modSp mod modShow">
        <pc:chgData name="Fabian Bernal Lopez" userId="a2b67318-d2f6-4283-843a-aa662118e1da" providerId="ADAL" clId="{B57DEDAA-7596-4656-BAD3-D818ABCF348D}" dt="2024-03-14T21:31:24.818" v="980" actId="20577"/>
        <pc:sldMkLst>
          <pc:docMk/>
          <pc:sldMk cId="1971651174" sldId="2139"/>
        </pc:sldMkLst>
        <pc:spChg chg="mod">
          <ac:chgData name="Fabian Bernal Lopez" userId="a2b67318-d2f6-4283-843a-aa662118e1da" providerId="ADAL" clId="{B57DEDAA-7596-4656-BAD3-D818ABCF348D}" dt="2024-03-14T21:30:39.735" v="860" actId="1076"/>
          <ac:spMkLst>
            <pc:docMk/>
            <pc:sldMk cId="1971651174" sldId="2139"/>
            <ac:spMk id="3" creationId="{560D470E-E19E-34A6-A564-8AAB46A85173}"/>
          </ac:spMkLst>
        </pc:spChg>
        <pc:spChg chg="mod">
          <ac:chgData name="Fabian Bernal Lopez" userId="a2b67318-d2f6-4283-843a-aa662118e1da" providerId="ADAL" clId="{B57DEDAA-7596-4656-BAD3-D818ABCF348D}" dt="2024-03-14T15:16:49.570" v="666" actId="20577"/>
          <ac:spMkLst>
            <pc:docMk/>
            <pc:sldMk cId="1971651174" sldId="2139"/>
            <ac:spMk id="5" creationId="{EF3DB24E-D7AA-4857-8A41-EE042D3858C3}"/>
          </ac:spMkLst>
        </pc:spChg>
        <pc:spChg chg="mod">
          <ac:chgData name="Fabian Bernal Lopez" userId="a2b67318-d2f6-4283-843a-aa662118e1da" providerId="ADAL" clId="{B57DEDAA-7596-4656-BAD3-D818ABCF348D}" dt="2024-03-14T21:30:43.271" v="861" actId="1076"/>
          <ac:spMkLst>
            <pc:docMk/>
            <pc:sldMk cId="1971651174" sldId="2139"/>
            <ac:spMk id="13" creationId="{7E697D15-D87F-6888-622E-DAFD0BE0B960}"/>
          </ac:spMkLst>
        </pc:spChg>
        <pc:spChg chg="mod">
          <ac:chgData name="Fabian Bernal Lopez" userId="a2b67318-d2f6-4283-843a-aa662118e1da" providerId="ADAL" clId="{B57DEDAA-7596-4656-BAD3-D818ABCF348D}" dt="2024-03-14T21:31:24.818" v="980" actId="20577"/>
          <ac:spMkLst>
            <pc:docMk/>
            <pc:sldMk cId="1971651174" sldId="2139"/>
            <ac:spMk id="21" creationId="{B8983146-58D8-84F5-E600-5AFC44DCA36C}"/>
          </ac:spMkLst>
        </pc:spChg>
        <pc:spChg chg="mod">
          <ac:chgData name="Fabian Bernal Lopez" userId="a2b67318-d2f6-4283-843a-aa662118e1da" providerId="ADAL" clId="{B57DEDAA-7596-4656-BAD3-D818ABCF348D}" dt="2024-03-14T15:17:53.427" v="696" actId="20577"/>
          <ac:spMkLst>
            <pc:docMk/>
            <pc:sldMk cId="1971651174" sldId="2139"/>
            <ac:spMk id="23" creationId="{C2C0C4B5-EED5-217F-E887-439CCCB0DA22}"/>
          </ac:spMkLst>
        </pc:spChg>
      </pc:sldChg>
      <pc:sldChg chg="modSp mod modShow">
        <pc:chgData name="Fabian Bernal Lopez" userId="a2b67318-d2f6-4283-843a-aa662118e1da" providerId="ADAL" clId="{B57DEDAA-7596-4656-BAD3-D818ABCF348D}" dt="2024-03-14T21:38:39.737" v="1424" actId="20577"/>
        <pc:sldMkLst>
          <pc:docMk/>
          <pc:sldMk cId="1266299701" sldId="2140"/>
        </pc:sldMkLst>
        <pc:spChg chg="mod">
          <ac:chgData name="Fabian Bernal Lopez" userId="a2b67318-d2f6-4283-843a-aa662118e1da" providerId="ADAL" clId="{B57DEDAA-7596-4656-BAD3-D818ABCF348D}" dt="2024-03-14T21:38:34.416" v="1422" actId="20577"/>
          <ac:spMkLst>
            <pc:docMk/>
            <pc:sldMk cId="1266299701" sldId="2140"/>
            <ac:spMk id="3" creationId="{560D470E-E19E-34A6-A564-8AAB46A85173}"/>
          </ac:spMkLst>
        </pc:spChg>
        <pc:spChg chg="mod">
          <ac:chgData name="Fabian Bernal Lopez" userId="a2b67318-d2f6-4283-843a-aa662118e1da" providerId="ADAL" clId="{B57DEDAA-7596-4656-BAD3-D818ABCF348D}" dt="2024-03-14T21:37:38.025" v="1304" actId="20577"/>
          <ac:spMkLst>
            <pc:docMk/>
            <pc:sldMk cId="1266299701" sldId="2140"/>
            <ac:spMk id="5" creationId="{EF3DB24E-D7AA-4857-8A41-EE042D3858C3}"/>
          </ac:spMkLst>
        </pc:spChg>
        <pc:spChg chg="mod">
          <ac:chgData name="Fabian Bernal Lopez" userId="a2b67318-d2f6-4283-843a-aa662118e1da" providerId="ADAL" clId="{B57DEDAA-7596-4656-BAD3-D818ABCF348D}" dt="2024-03-14T21:38:08.861" v="1381" actId="20577"/>
          <ac:spMkLst>
            <pc:docMk/>
            <pc:sldMk cId="1266299701" sldId="2140"/>
            <ac:spMk id="21" creationId="{B8983146-58D8-84F5-E600-5AFC44DCA36C}"/>
          </ac:spMkLst>
        </pc:spChg>
        <pc:spChg chg="mod">
          <ac:chgData name="Fabian Bernal Lopez" userId="a2b67318-d2f6-4283-843a-aa662118e1da" providerId="ADAL" clId="{B57DEDAA-7596-4656-BAD3-D818ABCF348D}" dt="2024-03-14T21:38:39.737" v="1424" actId="20577"/>
          <ac:spMkLst>
            <pc:docMk/>
            <pc:sldMk cId="1266299701" sldId="2140"/>
            <ac:spMk id="32" creationId="{CE89DD55-C2FE-85D3-3F35-98B0C7E2104F}"/>
          </ac:spMkLst>
        </pc:spChg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073352016" sldId="2141"/>
        </pc:sldMkLst>
      </pc:sldChg>
      <pc:sldChg chg="modSp mod modShow">
        <pc:chgData name="Fabian Bernal Lopez" userId="a2b67318-d2f6-4283-843a-aa662118e1da" providerId="ADAL" clId="{B57DEDAA-7596-4656-BAD3-D818ABCF348D}" dt="2024-03-14T21:47:47.499" v="1497"/>
        <pc:sldMkLst>
          <pc:docMk/>
          <pc:sldMk cId="330557657" sldId="2142"/>
        </pc:sldMkLst>
        <pc:spChg chg="mod">
          <ac:chgData name="Fabian Bernal Lopez" userId="a2b67318-d2f6-4283-843a-aa662118e1da" providerId="ADAL" clId="{B57DEDAA-7596-4656-BAD3-D818ABCF348D}" dt="2024-03-14T21:47:47.499" v="1497"/>
          <ac:spMkLst>
            <pc:docMk/>
            <pc:sldMk cId="330557657" sldId="2142"/>
            <ac:spMk id="13" creationId="{7009D0A1-CE48-9AC5-E598-DCF95F25D8DD}"/>
          </ac:spMkLst>
        </pc:spChg>
      </pc:sldChg>
      <pc:sldChg chg="modSp mod modShow">
        <pc:chgData name="Fabian Bernal Lopez" userId="a2b67318-d2f6-4283-843a-aa662118e1da" providerId="ADAL" clId="{B57DEDAA-7596-4656-BAD3-D818ABCF348D}" dt="2024-03-14T21:47:53.348" v="1498"/>
        <pc:sldMkLst>
          <pc:docMk/>
          <pc:sldMk cId="4181880757" sldId="2143"/>
        </pc:sldMkLst>
        <pc:spChg chg="mod">
          <ac:chgData name="Fabian Bernal Lopez" userId="a2b67318-d2f6-4283-843a-aa662118e1da" providerId="ADAL" clId="{B57DEDAA-7596-4656-BAD3-D818ABCF348D}" dt="2024-03-14T21:47:53.348" v="1498"/>
          <ac:spMkLst>
            <pc:docMk/>
            <pc:sldMk cId="4181880757" sldId="2143"/>
            <ac:spMk id="23" creationId="{C2C0C4B5-EED5-217F-E887-439CCCB0DA22}"/>
          </ac:spMkLst>
        </pc:spChg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872735023" sldId="2144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391219803" sldId="2145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048786609" sldId="214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915753733" sldId="2154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02000388" sldId="2155"/>
        </pc:sldMkLst>
      </pc:sldChg>
      <pc:sldChg chg="modSp mod modShow">
        <pc:chgData name="Fabian Bernal Lopez" userId="a2b67318-d2f6-4283-843a-aa662118e1da" providerId="ADAL" clId="{B57DEDAA-7596-4656-BAD3-D818ABCF348D}" dt="2024-03-14T21:46:34.505" v="1484" actId="20577"/>
        <pc:sldMkLst>
          <pc:docMk/>
          <pc:sldMk cId="2012096808" sldId="2156"/>
        </pc:sldMkLst>
        <pc:spChg chg="mod">
          <ac:chgData name="Fabian Bernal Lopez" userId="a2b67318-d2f6-4283-843a-aa662118e1da" providerId="ADAL" clId="{B57DEDAA-7596-4656-BAD3-D818ABCF348D}" dt="2024-03-14T21:46:27.069" v="1475" actId="20577"/>
          <ac:spMkLst>
            <pc:docMk/>
            <pc:sldMk cId="2012096808" sldId="2156"/>
            <ac:spMk id="3" creationId="{560D470E-E19E-34A6-A564-8AAB46A85173}"/>
          </ac:spMkLst>
        </pc:spChg>
        <pc:spChg chg="mod">
          <ac:chgData name="Fabian Bernal Lopez" userId="a2b67318-d2f6-4283-843a-aa662118e1da" providerId="ADAL" clId="{B57DEDAA-7596-4656-BAD3-D818ABCF348D}" dt="2024-03-14T21:46:15.933" v="1471" actId="20577"/>
          <ac:spMkLst>
            <pc:docMk/>
            <pc:sldMk cId="2012096808" sldId="2156"/>
            <ac:spMk id="21" creationId="{B8983146-58D8-84F5-E600-5AFC44DCA36C}"/>
          </ac:spMkLst>
        </pc:spChg>
        <pc:spChg chg="mod">
          <ac:chgData name="Fabian Bernal Lopez" userId="a2b67318-d2f6-4283-843a-aa662118e1da" providerId="ADAL" clId="{B57DEDAA-7596-4656-BAD3-D818ABCF348D}" dt="2024-03-14T21:46:34.505" v="1484" actId="20577"/>
          <ac:spMkLst>
            <pc:docMk/>
            <pc:sldMk cId="2012096808" sldId="2156"/>
            <ac:spMk id="32" creationId="{CE89DD55-C2FE-85D3-3F35-98B0C7E2104F}"/>
          </ac:spMkLst>
        </pc:spChg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84013272" sldId="215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166805674" sldId="2158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367398174" sldId="2159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299775493" sldId="2160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501287139" sldId="2161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641861133" sldId="2162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931261379" sldId="2163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505343799" sldId="2164"/>
        </pc:sldMkLst>
      </pc:sldChg>
      <pc:sldChg chg="modSp mod modShow">
        <pc:chgData name="Fabian Bernal Lopez" userId="a2b67318-d2f6-4283-843a-aa662118e1da" providerId="ADAL" clId="{B57DEDAA-7596-4656-BAD3-D818ABCF348D}" dt="2024-03-14T21:43:40.532" v="1439" actId="20577"/>
        <pc:sldMkLst>
          <pc:docMk/>
          <pc:sldMk cId="3046703683" sldId="2165"/>
        </pc:sldMkLst>
        <pc:spChg chg="mod">
          <ac:chgData name="Fabian Bernal Lopez" userId="a2b67318-d2f6-4283-843a-aa662118e1da" providerId="ADAL" clId="{B57DEDAA-7596-4656-BAD3-D818ABCF348D}" dt="2024-03-14T21:43:40.532" v="1439" actId="20577"/>
          <ac:spMkLst>
            <pc:docMk/>
            <pc:sldMk cId="3046703683" sldId="2165"/>
            <ac:spMk id="14" creationId="{380BCC77-B8BA-FFFA-99E3-96F98E9E6E64}"/>
          </ac:spMkLst>
        </pc:spChg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115477641" sldId="216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065216779" sldId="216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560237906" sldId="2168"/>
        </pc:sldMkLst>
      </pc:sldChg>
      <pc:sldChg chg="modSp mod modShow">
        <pc:chgData name="Fabian Bernal Lopez" userId="a2b67318-d2f6-4283-843a-aa662118e1da" providerId="ADAL" clId="{B57DEDAA-7596-4656-BAD3-D818ABCF348D}" dt="2024-03-14T21:47:22.697" v="1486" actId="6549"/>
        <pc:sldMkLst>
          <pc:docMk/>
          <pc:sldMk cId="517032206" sldId="2169"/>
        </pc:sldMkLst>
        <pc:spChg chg="mod">
          <ac:chgData name="Fabian Bernal Lopez" userId="a2b67318-d2f6-4283-843a-aa662118e1da" providerId="ADAL" clId="{B57DEDAA-7596-4656-BAD3-D818ABCF348D}" dt="2024-03-14T21:47:22.697" v="1486" actId="6549"/>
          <ac:spMkLst>
            <pc:docMk/>
            <pc:sldMk cId="517032206" sldId="2169"/>
            <ac:spMk id="23" creationId="{C2C0C4B5-EED5-217F-E887-439CCCB0DA22}"/>
          </ac:spMkLst>
        </pc:spChg>
      </pc:sldChg>
      <pc:sldChg chg="modSp mod modShow">
        <pc:chgData name="Fabian Bernal Lopez" userId="a2b67318-d2f6-4283-843a-aa662118e1da" providerId="ADAL" clId="{B57DEDAA-7596-4656-BAD3-D818ABCF348D}" dt="2024-03-14T21:47:17.855" v="1485" actId="6549"/>
        <pc:sldMkLst>
          <pc:docMk/>
          <pc:sldMk cId="366216633" sldId="2170"/>
        </pc:sldMkLst>
        <pc:spChg chg="mod">
          <ac:chgData name="Fabian Bernal Lopez" userId="a2b67318-d2f6-4283-843a-aa662118e1da" providerId="ADAL" clId="{B57DEDAA-7596-4656-BAD3-D818ABCF348D}" dt="2024-03-14T21:47:17.855" v="1485" actId="6549"/>
          <ac:spMkLst>
            <pc:docMk/>
            <pc:sldMk cId="366216633" sldId="2170"/>
            <ac:spMk id="23" creationId="{C2C0C4B5-EED5-217F-E887-439CCCB0DA22}"/>
          </ac:spMkLst>
        </pc:spChg>
      </pc:sldChg>
      <pc:sldChg chg="modSp mod modShow">
        <pc:chgData name="Fabian Bernal Lopez" userId="a2b67318-d2f6-4283-843a-aa662118e1da" providerId="ADAL" clId="{B57DEDAA-7596-4656-BAD3-D818ABCF348D}" dt="2024-03-14T21:47:28.746" v="1491" actId="20577"/>
        <pc:sldMkLst>
          <pc:docMk/>
          <pc:sldMk cId="435037379" sldId="2171"/>
        </pc:sldMkLst>
        <pc:spChg chg="mod">
          <ac:chgData name="Fabian Bernal Lopez" userId="a2b67318-d2f6-4283-843a-aa662118e1da" providerId="ADAL" clId="{B57DEDAA-7596-4656-BAD3-D818ABCF348D}" dt="2024-03-14T21:47:28.746" v="1491" actId="20577"/>
          <ac:spMkLst>
            <pc:docMk/>
            <pc:sldMk cId="435037379" sldId="2171"/>
            <ac:spMk id="23" creationId="{C2C0C4B5-EED5-217F-E887-439CCCB0DA22}"/>
          </ac:spMkLst>
        </pc:spChg>
      </pc:sldChg>
      <pc:sldChg chg="modSp mod modShow">
        <pc:chgData name="Fabian Bernal Lopez" userId="a2b67318-d2f6-4283-843a-aa662118e1da" providerId="ADAL" clId="{B57DEDAA-7596-4656-BAD3-D818ABCF348D}" dt="2024-03-14T21:47:34.071" v="1496" actId="20577"/>
        <pc:sldMkLst>
          <pc:docMk/>
          <pc:sldMk cId="1504266896" sldId="2172"/>
        </pc:sldMkLst>
        <pc:spChg chg="mod">
          <ac:chgData name="Fabian Bernal Lopez" userId="a2b67318-d2f6-4283-843a-aa662118e1da" providerId="ADAL" clId="{B57DEDAA-7596-4656-BAD3-D818ABCF348D}" dt="2024-03-14T21:47:34.071" v="1496" actId="20577"/>
          <ac:spMkLst>
            <pc:docMk/>
            <pc:sldMk cId="1504266896" sldId="2172"/>
            <ac:spMk id="23" creationId="{C2C0C4B5-EED5-217F-E887-439CCCB0DA22}"/>
          </ac:spMkLst>
        </pc:spChg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642004981" sldId="2173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433832824" sldId="2174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399513124" sldId="2175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685505078" sldId="217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439479777" sldId="217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221388113" sldId="2178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870374664" sldId="2179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42926902" sldId="2180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983954615" sldId="2182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4041466023" sldId="2184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4157610032" sldId="2188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47214773" sldId="2189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416387635" sldId="2190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272266927" sldId="2191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61718092" sldId="2192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921803016" sldId="219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233359834" sldId="2197"/>
        </pc:sldMkLst>
      </pc:sldChg>
      <pc:sldChg chg="modSp mod modShow">
        <pc:chgData name="Fabian Bernal Lopez" userId="a2b67318-d2f6-4283-843a-aa662118e1da" providerId="ADAL" clId="{B57DEDAA-7596-4656-BAD3-D818ABCF348D}" dt="2024-03-14T21:28:45.025" v="799" actId="20577"/>
        <pc:sldMkLst>
          <pc:docMk/>
          <pc:sldMk cId="846950667" sldId="2198"/>
        </pc:sldMkLst>
        <pc:spChg chg="mod">
          <ac:chgData name="Fabian Bernal Lopez" userId="a2b67318-d2f6-4283-843a-aa662118e1da" providerId="ADAL" clId="{B57DEDAA-7596-4656-BAD3-D818ABCF348D}" dt="2024-03-14T21:28:45.025" v="799" actId="20577"/>
          <ac:spMkLst>
            <pc:docMk/>
            <pc:sldMk cId="846950667" sldId="2198"/>
            <ac:spMk id="14" creationId="{DA384FF3-72D6-139F-6612-953410593502}"/>
          </ac:spMkLst>
        </pc:spChg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321744851" sldId="2199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601353070" sldId="2200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418953572" sldId="2203"/>
        </pc:sldMkLst>
      </pc:sldChg>
      <pc:sldChg chg="addSp delSp modSp mod modShow">
        <pc:chgData name="Fabian Bernal Lopez" userId="a2b67318-d2f6-4283-843a-aa662118e1da" providerId="ADAL" clId="{B57DEDAA-7596-4656-BAD3-D818ABCF348D}" dt="2024-03-14T21:32:37.915" v="1040" actId="478"/>
        <pc:sldMkLst>
          <pc:docMk/>
          <pc:sldMk cId="3239485611" sldId="2205"/>
        </pc:sldMkLst>
        <pc:spChg chg="add mod">
          <ac:chgData name="Fabian Bernal Lopez" userId="a2b67318-d2f6-4283-843a-aa662118e1da" providerId="ADAL" clId="{B57DEDAA-7596-4656-BAD3-D818ABCF348D}" dt="2024-03-14T21:32:36.055" v="1039" actId="1076"/>
          <ac:spMkLst>
            <pc:docMk/>
            <pc:sldMk cId="3239485611" sldId="2205"/>
            <ac:spMk id="2" creationId="{0490B8ED-D0B7-29A4-2500-A3A698D69B1C}"/>
          </ac:spMkLst>
        </pc:spChg>
        <pc:spChg chg="del mod">
          <ac:chgData name="Fabian Bernal Lopez" userId="a2b67318-d2f6-4283-843a-aa662118e1da" providerId="ADAL" clId="{B57DEDAA-7596-4656-BAD3-D818ABCF348D}" dt="2024-03-14T21:32:37.915" v="1040" actId="478"/>
          <ac:spMkLst>
            <pc:docMk/>
            <pc:sldMk cId="3239485611" sldId="2205"/>
            <ac:spMk id="3" creationId="{560D470E-E19E-34A6-A564-8AAB46A85173}"/>
          </ac:spMkLst>
        </pc:spChg>
        <pc:spChg chg="mod">
          <ac:chgData name="Fabian Bernal Lopez" userId="a2b67318-d2f6-4283-843a-aa662118e1da" providerId="ADAL" clId="{B57DEDAA-7596-4656-BAD3-D818ABCF348D}" dt="2024-03-13T16:38:17.860" v="63" actId="20577"/>
          <ac:spMkLst>
            <pc:docMk/>
            <pc:sldMk cId="3239485611" sldId="2205"/>
            <ac:spMk id="5" creationId="{EF3DB24E-D7AA-4857-8A41-EE042D3858C3}"/>
          </ac:spMkLst>
        </pc:spChg>
        <pc:spChg chg="mod">
          <ac:chgData name="Fabian Bernal Lopez" userId="a2b67318-d2f6-4283-843a-aa662118e1da" providerId="ADAL" clId="{B57DEDAA-7596-4656-BAD3-D818ABCF348D}" dt="2024-03-13T18:08:48.953" v="179" actId="20577"/>
          <ac:spMkLst>
            <pc:docMk/>
            <pc:sldMk cId="3239485611" sldId="2205"/>
            <ac:spMk id="21" creationId="{B8983146-58D8-84F5-E600-5AFC44DCA36C}"/>
          </ac:spMkLst>
        </pc:spChg>
        <pc:spChg chg="mod">
          <ac:chgData name="Fabian Bernal Lopez" userId="a2b67318-d2f6-4283-843a-aa662118e1da" providerId="ADAL" clId="{B57DEDAA-7596-4656-BAD3-D818ABCF348D}" dt="2024-03-13T18:09:11.425" v="186" actId="20577"/>
          <ac:spMkLst>
            <pc:docMk/>
            <pc:sldMk cId="3239485611" sldId="2205"/>
            <ac:spMk id="23" creationId="{C2C0C4B5-EED5-217F-E887-439CCCB0DA22}"/>
          </ac:spMkLst>
        </pc:spChg>
        <pc:spChg chg="mod">
          <ac:chgData name="Fabian Bernal Lopez" userId="a2b67318-d2f6-4283-843a-aa662118e1da" providerId="ADAL" clId="{B57DEDAA-7596-4656-BAD3-D818ABCF348D}" dt="2024-03-13T18:09:07.156" v="183" actId="20577"/>
          <ac:spMkLst>
            <pc:docMk/>
            <pc:sldMk cId="3239485611" sldId="2205"/>
            <ac:spMk id="32" creationId="{CE89DD55-C2FE-85D3-3F35-98B0C7E2104F}"/>
          </ac:spMkLst>
        </pc:spChg>
      </pc:sldChg>
      <pc:sldChg chg="modSp 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811551883" sldId="2206"/>
        </pc:sldMkLst>
        <pc:spChg chg="mod">
          <ac:chgData name="Fabian Bernal Lopez" userId="a2b67318-d2f6-4283-843a-aa662118e1da" providerId="ADAL" clId="{B57DEDAA-7596-4656-BAD3-D818ABCF348D}" dt="2024-03-14T15:58:33.260" v="699" actId="20577"/>
          <ac:spMkLst>
            <pc:docMk/>
            <pc:sldMk cId="811551883" sldId="2206"/>
            <ac:spMk id="23" creationId="{C2C0C4B5-EED5-217F-E887-439CCCB0DA22}"/>
          </ac:spMkLst>
        </pc:spChg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4181890020" sldId="220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161634135" sldId="2208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994694526" sldId="2209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018618094" sldId="2210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608804999" sldId="2211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51328666" sldId="2212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055277422" sldId="2213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288921255" sldId="2214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073709891" sldId="2215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742639722" sldId="221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51275526" sldId="2217"/>
        </pc:sldMkLst>
      </pc:sldChg>
      <pc:sldChg chg="modSp 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084067694" sldId="2218"/>
        </pc:sldMkLst>
        <pc:spChg chg="mod">
          <ac:chgData name="Fabian Bernal Lopez" userId="a2b67318-d2f6-4283-843a-aa662118e1da" providerId="ADAL" clId="{B57DEDAA-7596-4656-BAD3-D818ABCF348D}" dt="2024-03-13T18:11:39.131" v="486" actId="20577"/>
          <ac:spMkLst>
            <pc:docMk/>
            <pc:sldMk cId="3084067694" sldId="2218"/>
            <ac:spMk id="3" creationId="{560D470E-E19E-34A6-A564-8AAB46A85173}"/>
          </ac:spMkLst>
        </pc:spChg>
        <pc:spChg chg="mod">
          <ac:chgData name="Fabian Bernal Lopez" userId="a2b67318-d2f6-4283-843a-aa662118e1da" providerId="ADAL" clId="{B57DEDAA-7596-4656-BAD3-D818ABCF348D}" dt="2024-03-13T18:09:49.296" v="220" actId="20577"/>
          <ac:spMkLst>
            <pc:docMk/>
            <pc:sldMk cId="3084067694" sldId="2218"/>
            <ac:spMk id="5" creationId="{EF3DB24E-D7AA-4857-8A41-EE042D3858C3}"/>
          </ac:spMkLst>
        </pc:spChg>
        <pc:spChg chg="mod">
          <ac:chgData name="Fabian Bernal Lopez" userId="a2b67318-d2f6-4283-843a-aa662118e1da" providerId="ADAL" clId="{B57DEDAA-7596-4656-BAD3-D818ABCF348D}" dt="2024-03-13T18:11:02.423" v="367" actId="20577"/>
          <ac:spMkLst>
            <pc:docMk/>
            <pc:sldMk cId="3084067694" sldId="2218"/>
            <ac:spMk id="21" creationId="{B8983146-58D8-84F5-E600-5AFC44DCA36C}"/>
          </ac:spMkLst>
        </pc:spChg>
        <pc:spChg chg="mod">
          <ac:chgData name="Fabian Bernal Lopez" userId="a2b67318-d2f6-4283-843a-aa662118e1da" providerId="ADAL" clId="{B57DEDAA-7596-4656-BAD3-D818ABCF348D}" dt="2024-03-13T18:12:04.129" v="509" actId="20577"/>
          <ac:spMkLst>
            <pc:docMk/>
            <pc:sldMk cId="3084067694" sldId="2218"/>
            <ac:spMk id="23" creationId="{C2C0C4B5-EED5-217F-E887-439CCCB0DA22}"/>
          </ac:spMkLst>
        </pc:spChg>
        <pc:spChg chg="mod">
          <ac:chgData name="Fabian Bernal Lopez" userId="a2b67318-d2f6-4283-843a-aa662118e1da" providerId="ADAL" clId="{B57DEDAA-7596-4656-BAD3-D818ABCF348D}" dt="2024-03-13T18:11:56.640" v="497" actId="20577"/>
          <ac:spMkLst>
            <pc:docMk/>
            <pc:sldMk cId="3084067694" sldId="2218"/>
            <ac:spMk id="32" creationId="{CE89DD55-C2FE-85D3-3F35-98B0C7E2104F}"/>
          </ac:spMkLst>
        </pc:spChg>
        <pc:spChg chg="mod">
          <ac:chgData name="Fabian Bernal Lopez" userId="a2b67318-d2f6-4283-843a-aa662118e1da" providerId="ADAL" clId="{B57DEDAA-7596-4656-BAD3-D818ABCF348D}" dt="2024-03-13T18:10:14.022" v="253" actId="20577"/>
          <ac:spMkLst>
            <pc:docMk/>
            <pc:sldMk cId="3084067694" sldId="2218"/>
            <ac:spMk id="37" creationId="{2F7F4796-FEAA-B617-4DEC-376F0F93677D}"/>
          </ac:spMkLst>
        </pc:spChg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513962393" sldId="2219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028225890" sldId="2220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071832473" sldId="2222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143213054" sldId="2223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715676844" sldId="2224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4069269227" sldId="2225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821070859" sldId="222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467120904" sldId="222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373233852" sldId="2228"/>
        </pc:sldMkLst>
      </pc:sldChg>
      <pc:sldChg chg="modSp mod modShow">
        <pc:chgData name="Fabian Bernal Lopez" userId="a2b67318-d2f6-4283-843a-aa662118e1da" providerId="ADAL" clId="{B57DEDAA-7596-4656-BAD3-D818ABCF348D}" dt="2024-03-14T21:48:12.783" v="1500" actId="20577"/>
        <pc:sldMkLst>
          <pc:docMk/>
          <pc:sldMk cId="3411244120" sldId="2229"/>
        </pc:sldMkLst>
        <pc:spChg chg="mod">
          <ac:chgData name="Fabian Bernal Lopez" userId="a2b67318-d2f6-4283-843a-aa662118e1da" providerId="ADAL" clId="{B57DEDAA-7596-4656-BAD3-D818ABCF348D}" dt="2024-03-14T21:48:12.783" v="1500" actId="20577"/>
          <ac:spMkLst>
            <pc:docMk/>
            <pc:sldMk cId="3411244120" sldId="2229"/>
            <ac:spMk id="21" creationId="{B8983146-58D8-84F5-E600-5AFC44DCA36C}"/>
          </ac:spMkLst>
        </pc:spChg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119832991" sldId="2230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080830709" sldId="2231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4236160398" sldId="2233"/>
        </pc:sldMkLst>
      </pc:sldChg>
      <pc:sldChg chg="modSp mod modShow">
        <pc:chgData name="Fabian Bernal Lopez" userId="a2b67318-d2f6-4283-843a-aa662118e1da" providerId="ADAL" clId="{B57DEDAA-7596-4656-BAD3-D818ABCF348D}" dt="2024-03-14T21:29:28.656" v="855" actId="20577"/>
        <pc:sldMkLst>
          <pc:docMk/>
          <pc:sldMk cId="1467446767" sldId="2234"/>
        </pc:sldMkLst>
        <pc:spChg chg="mod">
          <ac:chgData name="Fabian Bernal Lopez" userId="a2b67318-d2f6-4283-843a-aa662118e1da" providerId="ADAL" clId="{B57DEDAA-7596-4656-BAD3-D818ABCF348D}" dt="2024-03-14T21:29:22.610" v="846" actId="6549"/>
          <ac:spMkLst>
            <pc:docMk/>
            <pc:sldMk cId="1467446767" sldId="2234"/>
            <ac:spMk id="13" creationId="{2488571B-D781-B1FD-2BDA-4A2BE3690F90}"/>
          </ac:spMkLst>
        </pc:spChg>
        <pc:spChg chg="mod">
          <ac:chgData name="Fabian Bernal Lopez" userId="a2b67318-d2f6-4283-843a-aa662118e1da" providerId="ADAL" clId="{B57DEDAA-7596-4656-BAD3-D818ABCF348D}" dt="2024-03-14T21:29:28.656" v="855" actId="20577"/>
          <ac:spMkLst>
            <pc:docMk/>
            <pc:sldMk cId="1467446767" sldId="2234"/>
            <ac:spMk id="21" creationId="{B8983146-58D8-84F5-E600-5AFC44DCA36C}"/>
          </ac:spMkLst>
        </pc:spChg>
        <pc:spChg chg="mod">
          <ac:chgData name="Fabian Bernal Lopez" userId="a2b67318-d2f6-4283-843a-aa662118e1da" providerId="ADAL" clId="{B57DEDAA-7596-4656-BAD3-D818ABCF348D}" dt="2024-03-14T21:29:08.617" v="833" actId="20577"/>
          <ac:spMkLst>
            <pc:docMk/>
            <pc:sldMk cId="1467446767" sldId="2234"/>
            <ac:spMk id="23" creationId="{C2C0C4B5-EED5-217F-E887-439CCCB0DA22}"/>
          </ac:spMkLst>
        </pc:spChg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881787302" sldId="2235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258087524" sldId="223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865871768" sldId="223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00299435" sldId="2238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64382315" sldId="2239"/>
        </pc:sldMkLst>
      </pc:sldChg>
      <pc:sldChg chg="modSp mod modShow">
        <pc:chgData name="Fabian Bernal Lopez" userId="a2b67318-d2f6-4283-843a-aa662118e1da" providerId="ADAL" clId="{B57DEDAA-7596-4656-BAD3-D818ABCF348D}" dt="2024-03-14T21:39:13.989" v="1425" actId="20577"/>
        <pc:sldMkLst>
          <pc:docMk/>
          <pc:sldMk cId="1457638675" sldId="2240"/>
        </pc:sldMkLst>
        <pc:spChg chg="mod">
          <ac:chgData name="Fabian Bernal Lopez" userId="a2b67318-d2f6-4283-843a-aa662118e1da" providerId="ADAL" clId="{B57DEDAA-7596-4656-BAD3-D818ABCF348D}" dt="2024-03-14T21:39:13.989" v="1425" actId="20577"/>
          <ac:spMkLst>
            <pc:docMk/>
            <pc:sldMk cId="1457638675" sldId="2240"/>
            <ac:spMk id="3" creationId="{560D470E-E19E-34A6-A564-8AAB46A85173}"/>
          </ac:spMkLst>
        </pc:spChg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712633356" sldId="2241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187144204" sldId="2242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987485499" sldId="2243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656059454" sldId="2244"/>
        </pc:sldMkLst>
      </pc:sldChg>
      <pc:sldChg chg="modSp mod modShow">
        <pc:chgData name="Fabian Bernal Lopez" userId="a2b67318-d2f6-4283-843a-aa662118e1da" providerId="ADAL" clId="{B57DEDAA-7596-4656-BAD3-D818ABCF348D}" dt="2024-03-14T21:49:22.071" v="1513" actId="20577"/>
        <pc:sldMkLst>
          <pc:docMk/>
          <pc:sldMk cId="1401286341" sldId="2245"/>
        </pc:sldMkLst>
        <pc:spChg chg="mod">
          <ac:chgData name="Fabian Bernal Lopez" userId="a2b67318-d2f6-4283-843a-aa662118e1da" providerId="ADAL" clId="{B57DEDAA-7596-4656-BAD3-D818ABCF348D}" dt="2024-03-14T21:49:22.071" v="1513" actId="20577"/>
          <ac:spMkLst>
            <pc:docMk/>
            <pc:sldMk cId="1401286341" sldId="2245"/>
            <ac:spMk id="18" creationId="{6CBE4403-CC11-7449-9F74-FD9AC84CED2C}"/>
          </ac:spMkLst>
        </pc:spChg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2143779892" sldId="2246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142247145" sldId="2247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3570583524" sldId="2248"/>
        </pc:sldMkLst>
      </pc:sldChg>
      <pc:sldChg chg="mod modShow">
        <pc:chgData name="Fabian Bernal Lopez" userId="a2b67318-d2f6-4283-843a-aa662118e1da" providerId="ADAL" clId="{B57DEDAA-7596-4656-BAD3-D818ABCF348D}" dt="2024-03-14T21:26:02.069" v="701" actId="729"/>
        <pc:sldMkLst>
          <pc:docMk/>
          <pc:sldMk cId="1397336409" sldId="2249"/>
        </pc:sldMkLst>
      </pc:sldChg>
      <pc:sldChg chg="modSp add mod">
        <pc:chgData name="Fabian Bernal Lopez" userId="a2b67318-d2f6-4283-843a-aa662118e1da" providerId="ADAL" clId="{B57DEDAA-7596-4656-BAD3-D818ABCF348D}" dt="2024-03-14T21:35:20.627" v="1286" actId="6549"/>
        <pc:sldMkLst>
          <pc:docMk/>
          <pc:sldMk cId="3352630823" sldId="2250"/>
        </pc:sldMkLst>
        <pc:spChg chg="mod">
          <ac:chgData name="Fabian Bernal Lopez" userId="a2b67318-d2f6-4283-843a-aa662118e1da" providerId="ADAL" clId="{B57DEDAA-7596-4656-BAD3-D818ABCF348D}" dt="2024-03-14T21:33:00.506" v="1050" actId="20577"/>
          <ac:spMkLst>
            <pc:docMk/>
            <pc:sldMk cId="3352630823" sldId="2250"/>
            <ac:spMk id="5" creationId="{EF3DB24E-D7AA-4857-8A41-EE042D3858C3}"/>
          </ac:spMkLst>
        </pc:spChg>
        <pc:spChg chg="mod">
          <ac:chgData name="Fabian Bernal Lopez" userId="a2b67318-d2f6-4283-843a-aa662118e1da" providerId="ADAL" clId="{B57DEDAA-7596-4656-BAD3-D818ABCF348D}" dt="2024-03-14T21:35:20.627" v="1286" actId="6549"/>
          <ac:spMkLst>
            <pc:docMk/>
            <pc:sldMk cId="3352630823" sldId="2250"/>
            <ac:spMk id="14" creationId="{88243427-FEF9-6A62-A75A-BBB2D8CDD8E9}"/>
          </ac:spMkLst>
        </pc:spChg>
        <pc:spChg chg="mod">
          <ac:chgData name="Fabian Bernal Lopez" userId="a2b67318-d2f6-4283-843a-aa662118e1da" providerId="ADAL" clId="{B57DEDAA-7596-4656-BAD3-D818ABCF348D}" dt="2024-03-14T21:33:30.612" v="1114" actId="20577"/>
          <ac:spMkLst>
            <pc:docMk/>
            <pc:sldMk cId="3352630823" sldId="2250"/>
            <ac:spMk id="21" creationId="{B8983146-58D8-84F5-E600-5AFC44DCA36C}"/>
          </ac:spMkLst>
        </pc:spChg>
        <pc:spChg chg="mod">
          <ac:chgData name="Fabian Bernal Lopez" userId="a2b67318-d2f6-4283-843a-aa662118e1da" providerId="ADAL" clId="{B57DEDAA-7596-4656-BAD3-D818ABCF348D}" dt="2024-03-14T21:33:58.065" v="1132" actId="20577"/>
          <ac:spMkLst>
            <pc:docMk/>
            <pc:sldMk cId="3352630823" sldId="2250"/>
            <ac:spMk id="23" creationId="{C2C0C4B5-EED5-217F-E887-439CCCB0DA22}"/>
          </ac:spMkLst>
        </pc:spChg>
        <pc:spChg chg="mod">
          <ac:chgData name="Fabian Bernal Lopez" userId="a2b67318-d2f6-4283-843a-aa662118e1da" providerId="ADAL" clId="{B57DEDAA-7596-4656-BAD3-D818ABCF348D}" dt="2024-03-14T21:33:39.919" v="1118" actId="20577"/>
          <ac:spMkLst>
            <pc:docMk/>
            <pc:sldMk cId="3352630823" sldId="2250"/>
            <ac:spMk id="36" creationId="{4C5C8A5C-3EA7-2DE3-3028-27BEF3ED67EB}"/>
          </ac:spMkLst>
        </pc:spChg>
      </pc:sldChg>
      <pc:sldMasterChg chg="modSldLayout">
        <pc:chgData name="Fabian Bernal Lopez" userId="a2b67318-d2f6-4283-843a-aa662118e1da" providerId="ADAL" clId="{B57DEDAA-7596-4656-BAD3-D818ABCF348D}" dt="2024-03-13T15:53:17.363" v="0"/>
        <pc:sldMasterMkLst>
          <pc:docMk/>
          <pc:sldMasterMk cId="3793258687" sldId="2147483686"/>
        </pc:sldMasterMkLst>
        <pc:sldLayoutChg chg="modSp">
          <pc:chgData name="Fabian Bernal Lopez" userId="a2b67318-d2f6-4283-843a-aa662118e1da" providerId="ADAL" clId="{B57DEDAA-7596-4656-BAD3-D818ABCF348D}" dt="2024-03-13T15:53:17.363" v="0"/>
          <pc:sldLayoutMkLst>
            <pc:docMk/>
            <pc:sldMasterMk cId="3793258687" sldId="2147483686"/>
            <pc:sldLayoutMk cId="3455863941" sldId="2147483694"/>
          </pc:sldLayoutMkLst>
          <pc:picChg chg="mod">
            <ac:chgData name="Fabian Bernal Lopez" userId="a2b67318-d2f6-4283-843a-aa662118e1da" providerId="ADAL" clId="{B57DEDAA-7596-4656-BAD3-D818ABCF348D}" dt="2024-03-13T15:53:17.363" v="0"/>
            <ac:picMkLst>
              <pc:docMk/>
              <pc:sldMasterMk cId="3793258687" sldId="2147483686"/>
              <pc:sldLayoutMk cId="3455863941" sldId="2147483694"/>
              <ac:picMk id="8" creationId="{632313EB-2B5A-2E45-AC32-26D938A3803F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2E5E04-2156-4F10-BE78-E5E52ADA071A}" type="doc">
      <dgm:prSet loTypeId="urn:microsoft.com/office/officeart/2005/8/layout/hierarchy6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93198E2-330C-4EF4-BAD5-3CAE2D6C09A8}">
      <dgm:prSet phldrT="[Texto]" custT="1"/>
      <dgm:spPr>
        <a:xfrm>
          <a:off x="2076079" y="19024"/>
          <a:ext cx="7409529" cy="557129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400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Índice Departamental de Competitividad</a:t>
          </a:r>
        </a:p>
      </dgm:t>
    </dgm:pt>
    <dgm:pt modelId="{EF0E9747-BAE2-445A-BB80-C417390BA10E}" type="parTrans" cxnId="{60538EAF-A702-4790-B0E9-897C007805C1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07A5D9-4AB1-4DCD-8FA0-B2D45AFF258A}" type="sibTrans" cxnId="{60538EAF-A702-4790-B0E9-897C007805C1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C4917A-F041-419A-942E-361AB20A46BE}">
      <dgm:prSet phldrT="[Texto]" custT="1"/>
      <dgm:spPr>
        <a:xfrm>
          <a:off x="2965178" y="713942"/>
          <a:ext cx="2806970" cy="758641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000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Capital humano</a:t>
          </a:r>
        </a:p>
      </dgm:t>
    </dgm:pt>
    <dgm:pt modelId="{706C97F5-06F3-4B53-A0FD-BDBAB9456F47}" type="parTrans" cxnId="{46F34749-9978-4727-B500-2F7E15FBD324}">
      <dgm:prSet/>
      <dgm:spPr>
        <a:xfrm>
          <a:off x="4368663" y="576154"/>
          <a:ext cx="1412180" cy="137787"/>
        </a:xfrm>
        <a:custGeom>
          <a:avLst/>
          <a:gdLst/>
          <a:ahLst/>
          <a:cxnLst/>
          <a:rect l="0" t="0" r="0" b="0"/>
          <a:pathLst>
            <a:path>
              <a:moveTo>
                <a:pt x="1412180" y="0"/>
              </a:moveTo>
              <a:lnTo>
                <a:pt x="1412180" y="68893"/>
              </a:lnTo>
              <a:lnTo>
                <a:pt x="0" y="68893"/>
              </a:lnTo>
              <a:lnTo>
                <a:pt x="0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3051F5-2D2F-48F0-8A47-46168A35D7AF}" type="sibTrans" cxnId="{46F34749-9978-4727-B500-2F7E15FBD324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E50BF8-0D75-41C4-9D79-42E75CF07DCB}">
      <dgm:prSet custT="1"/>
      <dgm:spPr>
        <a:xfrm>
          <a:off x="110449" y="713942"/>
          <a:ext cx="2806970" cy="758641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000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Condiciones habilitantes</a:t>
          </a:r>
        </a:p>
      </dgm:t>
    </dgm:pt>
    <dgm:pt modelId="{75D5EBE1-D090-4228-B60B-E68D57E98DBB}" type="parTrans" cxnId="{B75309C4-9580-4C88-BECE-0F4541FDA976}">
      <dgm:prSet/>
      <dgm:spPr>
        <a:xfrm>
          <a:off x="1513935" y="576154"/>
          <a:ext cx="4266908" cy="137787"/>
        </a:xfrm>
        <a:custGeom>
          <a:avLst/>
          <a:gdLst/>
          <a:ahLst/>
          <a:cxnLst/>
          <a:rect l="0" t="0" r="0" b="0"/>
          <a:pathLst>
            <a:path>
              <a:moveTo>
                <a:pt x="4266908" y="0"/>
              </a:moveTo>
              <a:lnTo>
                <a:pt x="4266908" y="68893"/>
              </a:lnTo>
              <a:lnTo>
                <a:pt x="0" y="68893"/>
              </a:lnTo>
              <a:lnTo>
                <a:pt x="0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61AA30-25C6-4DD6-A413-F37AF4FA2205}" type="sibTrans" cxnId="{B75309C4-9580-4C88-BECE-0F4541FDA97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C998FE-226A-4280-9680-4E6385A7B620}">
      <dgm:prSet phldrT="[Texto]" custT="1"/>
      <dgm:spPr>
        <a:xfrm>
          <a:off x="5836415" y="713942"/>
          <a:ext cx="2806970" cy="758641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000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Eficiencia de los mercados</a:t>
          </a:r>
        </a:p>
      </dgm:t>
    </dgm:pt>
    <dgm:pt modelId="{279CB41D-3E75-495E-ACC1-F21B00BA95FA}" type="parTrans" cxnId="{B2EFD12B-E728-4155-87F5-DCE9A3198707}">
      <dgm:prSet/>
      <dgm:spPr>
        <a:xfrm>
          <a:off x="5780844" y="576154"/>
          <a:ext cx="1459056" cy="137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93"/>
              </a:lnTo>
              <a:lnTo>
                <a:pt x="1459056" y="68893"/>
              </a:lnTo>
              <a:lnTo>
                <a:pt x="1459056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116D95-455B-4BDF-A428-DE256A7B2DFB}" type="sibTrans" cxnId="{B2EFD12B-E728-4155-87F5-DCE9A3198707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D31C20-E525-43C8-95DB-9E3169F593D0}">
      <dgm:prSet phldrT="[Texto]" custT="1"/>
      <dgm:spPr>
        <a:xfrm>
          <a:off x="8754528" y="713942"/>
          <a:ext cx="2806970" cy="758641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2000" b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Ecosistema innovador</a:t>
          </a:r>
        </a:p>
      </dgm:t>
    </dgm:pt>
    <dgm:pt modelId="{F89FA57F-506A-475E-984A-9A6E13EBC79B}" type="parTrans" cxnId="{F929DA0A-403B-4FC3-ACDF-EB54D2B7C922}">
      <dgm:prSet/>
      <dgm:spPr>
        <a:xfrm>
          <a:off x="5780844" y="576154"/>
          <a:ext cx="4377170" cy="137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93"/>
              </a:lnTo>
              <a:lnTo>
                <a:pt x="4377170" y="68893"/>
              </a:lnTo>
              <a:lnTo>
                <a:pt x="4377170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BED65D-F537-4D2F-AC9D-29893A2E57C0}" type="sibTrans" cxnId="{F929DA0A-403B-4FC3-ACDF-EB54D2B7C922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9EB3B2-B67F-49DE-95DE-B725930E5010}">
      <dgm:prSet phldrT="[Texto]" custT="1"/>
      <dgm:spPr>
        <a:xfrm>
          <a:off x="5836415" y="1571378"/>
          <a:ext cx="2806970" cy="299981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endParaRPr lang="es-CO" sz="2000" b="1" i="0" u="none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l">
            <a:buNone/>
          </a:pPr>
          <a:r>
            <a:rPr lang="es-CO" sz="2000" b="1" i="0" u="none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8. </a:t>
          </a:r>
          <a:r>
            <a:rPr lang="es-CO" sz="2000" b="0" i="0" u="none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Entorno para los negocios</a:t>
          </a:r>
        </a:p>
        <a:p>
          <a:pPr algn="l">
            <a:buNone/>
          </a:pPr>
          <a:r>
            <a:rPr lang="es-CO" sz="2000" b="1" i="0" u="none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9. </a:t>
          </a:r>
          <a:r>
            <a:rPr lang="es-CO" sz="2000" b="0" i="0" u="none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Mercado laboral</a:t>
          </a:r>
        </a:p>
        <a:p>
          <a:pPr algn="l">
            <a:buNone/>
          </a:pPr>
          <a:r>
            <a:rPr lang="es-CO" sz="2000" b="1" i="0" u="none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10. </a:t>
          </a:r>
          <a:r>
            <a:rPr lang="es-CO" sz="2000" b="0" i="0" u="none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Sistema financiero</a:t>
          </a:r>
          <a:endParaRPr lang="es-CO" sz="2000" b="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l">
            <a:buNone/>
          </a:pPr>
          <a:r>
            <a:rPr lang="es-CO" sz="2000" b="1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11. </a:t>
          </a:r>
          <a:r>
            <a:rPr lang="es-CO" sz="20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Tamaño del mercado</a:t>
          </a:r>
          <a:endParaRPr lang="es-ES" sz="20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45A3B12-35A5-45DB-BA00-017A770EBC8F}" type="parTrans" cxnId="{0E89BA63-6302-43DF-A195-E45B46EC5ED5}">
      <dgm:prSet/>
      <dgm:spPr>
        <a:xfrm>
          <a:off x="7194180" y="1472584"/>
          <a:ext cx="91440" cy="98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793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DA4EAC-07A2-45AA-AE8D-5C2CBF05860D}" type="sibTrans" cxnId="{0E89BA63-6302-43DF-A195-E45B46EC5ED5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4789F2-C769-49A1-BEC4-E49FE0845E00}">
      <dgm:prSet phldrT="[Texto]" custT="1"/>
      <dgm:spPr>
        <a:xfrm>
          <a:off x="8754528" y="1571378"/>
          <a:ext cx="2806970" cy="299981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s-CO" sz="2000" b="1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12. </a:t>
          </a:r>
          <a:r>
            <a:rPr lang="es-CO" sz="20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Sofisticación y diversificación</a:t>
          </a:r>
        </a:p>
        <a:p>
          <a:pPr algn="l">
            <a:buNone/>
          </a:pPr>
          <a:r>
            <a:rPr lang="es-CO" sz="2000" b="1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13. </a:t>
          </a:r>
          <a:r>
            <a:rPr lang="es-CO" sz="20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Innovación</a:t>
          </a:r>
          <a:endParaRPr lang="es-ES" sz="20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70C4B55-532A-4A2E-BD36-C6DB4C925E92}" type="parTrans" cxnId="{AB39CEA3-BFAE-46AF-8344-F3CE73B5DBD6}">
      <dgm:prSet/>
      <dgm:spPr>
        <a:xfrm>
          <a:off x="10112294" y="1472584"/>
          <a:ext cx="91440" cy="98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793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D4D51-7603-43DF-85FC-1B10C63A31C7}" type="sibTrans" cxnId="{AB39CEA3-BFAE-46AF-8344-F3CE73B5DBD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82A26C-6037-46FF-9646-AB5060DA2B71}">
      <dgm:prSet custT="1"/>
      <dgm:spPr>
        <a:xfrm>
          <a:off x="110057" y="1585325"/>
          <a:ext cx="2806970" cy="299981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Instituciones</a:t>
          </a:r>
        </a:p>
        <a:p>
          <a:pPr algn="l"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2.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Infraestructura</a:t>
          </a:r>
        </a:p>
        <a:p>
          <a:pPr algn="l"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3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</a:t>
          </a:r>
          <a:r>
            <a:rPr lang="es-CO" sz="2000" kern="120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Adopción TIC</a:t>
          </a:r>
        </a:p>
        <a:p>
          <a:pPr algn="l"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4.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Sostenibilidad ambiental</a:t>
          </a:r>
          <a:endParaRPr lang="es-ES" sz="2000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E8D0702-D7BB-4EB1-B033-E67653380F00}" type="sibTrans" cxnId="{CD27C118-F532-4FCA-B12E-261D2528F82E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BE4FD1-5738-45D0-B931-F75E2FEBB7CE}" type="parTrans" cxnId="{CD27C118-F532-4FCA-B12E-261D2528F82E}">
      <dgm:prSet/>
      <dgm:spPr>
        <a:xfrm>
          <a:off x="1467822" y="1472584"/>
          <a:ext cx="91440" cy="112740"/>
        </a:xfrm>
        <a:custGeom>
          <a:avLst/>
          <a:gdLst/>
          <a:ahLst/>
          <a:cxnLst/>
          <a:rect l="0" t="0" r="0" b="0"/>
          <a:pathLst>
            <a:path>
              <a:moveTo>
                <a:pt x="46112" y="0"/>
              </a:moveTo>
              <a:lnTo>
                <a:pt x="46112" y="56370"/>
              </a:lnTo>
              <a:lnTo>
                <a:pt x="45720" y="56370"/>
              </a:lnTo>
              <a:lnTo>
                <a:pt x="45720" y="112740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01DE6C-39A2-44F4-8714-EEFE5BF759F0}">
      <dgm:prSet phldrT="[Texto]" custT="1"/>
      <dgm:spPr>
        <a:xfrm>
          <a:off x="2960014" y="1587587"/>
          <a:ext cx="2806970" cy="299981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s-CO" sz="2000" b="1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5. </a:t>
          </a:r>
          <a:r>
            <a:rPr lang="es-CO" sz="2000" b="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Salud</a:t>
          </a:r>
        </a:p>
        <a:p>
          <a:pPr algn="l">
            <a:buNone/>
          </a:pPr>
          <a:r>
            <a:rPr lang="es-CO" sz="2000" b="1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6. </a:t>
          </a:r>
          <a:r>
            <a:rPr lang="es-CO" sz="20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Educación básica y media</a:t>
          </a:r>
        </a:p>
        <a:p>
          <a:pPr algn="l">
            <a:buNone/>
          </a:pPr>
          <a:r>
            <a:rPr lang="es-CO" sz="2000" b="1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7. </a:t>
          </a:r>
          <a:r>
            <a:rPr lang="es-CO" sz="2000" b="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Educación superior y formación para el trabajo</a:t>
          </a:r>
          <a:endParaRPr lang="es-CO" sz="2000" b="1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0F5E770-5F72-4E66-BECF-71ECE7579871}" type="sibTrans" cxnId="{0DA718ED-8676-4D4A-96DC-67C406D12D24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7BCAA-0F18-473D-BD50-0C65107CED2E}" type="parTrans" cxnId="{0DA718ED-8676-4D4A-96DC-67C406D12D24}">
      <dgm:prSet/>
      <dgm:spPr>
        <a:xfrm>
          <a:off x="4317779" y="1472584"/>
          <a:ext cx="91440" cy="115003"/>
        </a:xfrm>
        <a:custGeom>
          <a:avLst/>
          <a:gdLst/>
          <a:ahLst/>
          <a:cxnLst/>
          <a:rect l="0" t="0" r="0" b="0"/>
          <a:pathLst>
            <a:path>
              <a:moveTo>
                <a:pt x="50884" y="0"/>
              </a:moveTo>
              <a:lnTo>
                <a:pt x="50884" y="57501"/>
              </a:lnTo>
              <a:lnTo>
                <a:pt x="45720" y="57501"/>
              </a:lnTo>
              <a:lnTo>
                <a:pt x="45720" y="115003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1439B7-B7E9-4211-87EC-EFD94EC19764}" type="pres">
      <dgm:prSet presAssocID="{DB2E5E04-2156-4F10-BE78-E5E52ADA071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E3BDB13-D4BE-4E7D-A031-C5F17FEE1716}" type="pres">
      <dgm:prSet presAssocID="{DB2E5E04-2156-4F10-BE78-E5E52ADA071A}" presName="hierFlow" presStyleCnt="0"/>
      <dgm:spPr/>
    </dgm:pt>
    <dgm:pt modelId="{FC37246E-4159-4CEA-B701-7A4544F94054}" type="pres">
      <dgm:prSet presAssocID="{DB2E5E04-2156-4F10-BE78-E5E52ADA071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81D503F-45B3-47F8-9CFB-0806DA4FDB5C}" type="pres">
      <dgm:prSet presAssocID="{193198E2-330C-4EF4-BAD5-3CAE2D6C09A8}" presName="Name14" presStyleCnt="0"/>
      <dgm:spPr/>
    </dgm:pt>
    <dgm:pt modelId="{6F234C12-D72C-4EB3-BE08-D5F6289D47A5}" type="pres">
      <dgm:prSet presAssocID="{193198E2-330C-4EF4-BAD5-3CAE2D6C09A8}" presName="level1Shape" presStyleLbl="node0" presStyleIdx="0" presStyleCnt="1" custScaleX="2000000" custScaleY="225573" custLinFactNeighborY="-15788">
        <dgm:presLayoutVars>
          <dgm:chPref val="3"/>
        </dgm:presLayoutVars>
      </dgm:prSet>
      <dgm:spPr/>
    </dgm:pt>
    <dgm:pt modelId="{3C31D1E3-1E08-4A8E-9B85-1C1191E66C4B}" type="pres">
      <dgm:prSet presAssocID="{193198E2-330C-4EF4-BAD5-3CAE2D6C09A8}" presName="hierChild2" presStyleCnt="0"/>
      <dgm:spPr/>
    </dgm:pt>
    <dgm:pt modelId="{F35A4E57-C6E9-4469-A8FC-FF65DF43DB6C}" type="pres">
      <dgm:prSet presAssocID="{75D5EBE1-D090-4228-B60B-E68D57E98DBB}" presName="Name19" presStyleLbl="parChTrans1D2" presStyleIdx="0" presStyleCnt="4"/>
      <dgm:spPr/>
    </dgm:pt>
    <dgm:pt modelId="{EEB6C4B7-CB65-4311-AC90-8111783722A7}" type="pres">
      <dgm:prSet presAssocID="{2EE50BF8-0D75-41C4-9D79-42E75CF07DCB}" presName="Name21" presStyleCnt="0"/>
      <dgm:spPr/>
    </dgm:pt>
    <dgm:pt modelId="{6C51BEE8-33FD-4D0A-BD16-FBC05347CDEE}" type="pres">
      <dgm:prSet presAssocID="{2EE50BF8-0D75-41C4-9D79-42E75CF07DCB}" presName="level2Shape" presStyleLbl="node2" presStyleIdx="0" presStyleCnt="4" custScaleX="757665" custScaleY="307162" custLinFactNeighborX="29762"/>
      <dgm:spPr/>
    </dgm:pt>
    <dgm:pt modelId="{343C95E5-5C26-4BB0-96FD-7FCCA393FAE9}" type="pres">
      <dgm:prSet presAssocID="{2EE50BF8-0D75-41C4-9D79-42E75CF07DCB}" presName="hierChild3" presStyleCnt="0"/>
      <dgm:spPr/>
    </dgm:pt>
    <dgm:pt modelId="{A3F96136-0831-4414-A321-D17B94949400}" type="pres">
      <dgm:prSet presAssocID="{F8BE4FD1-5738-45D0-B931-F75E2FEBB7CE}" presName="Name19" presStyleLbl="parChTrans1D3" presStyleIdx="0" presStyleCnt="4"/>
      <dgm:spPr/>
    </dgm:pt>
    <dgm:pt modelId="{23047C4C-D223-4EB1-8061-153613F28550}" type="pres">
      <dgm:prSet presAssocID="{D482A26C-6037-46FF-9646-AB5060DA2B71}" presName="Name21" presStyleCnt="0"/>
      <dgm:spPr/>
    </dgm:pt>
    <dgm:pt modelId="{DFC46DB6-4A0E-4A7E-8AB9-2878B6BAA6D3}" type="pres">
      <dgm:prSet presAssocID="{D482A26C-6037-46FF-9646-AB5060DA2B71}" presName="level2Shape" presStyleLbl="node3" presStyleIdx="0" presStyleCnt="4" custScaleX="757665" custScaleY="1214578" custLinFactNeighborX="29656" custLinFactNeighborY="5647"/>
      <dgm:spPr/>
    </dgm:pt>
    <dgm:pt modelId="{D1321928-6E06-45C3-A1F4-87D8B3B4521C}" type="pres">
      <dgm:prSet presAssocID="{D482A26C-6037-46FF-9646-AB5060DA2B71}" presName="hierChild3" presStyleCnt="0"/>
      <dgm:spPr/>
    </dgm:pt>
    <dgm:pt modelId="{1139A420-CD09-4FD5-86D2-20A1F69001AF}" type="pres">
      <dgm:prSet presAssocID="{706C97F5-06F3-4B53-A0FD-BDBAB9456F47}" presName="Name19" presStyleLbl="parChTrans1D2" presStyleIdx="1" presStyleCnt="4"/>
      <dgm:spPr/>
    </dgm:pt>
    <dgm:pt modelId="{36A3463D-39C8-45A2-8651-38522C49903A}" type="pres">
      <dgm:prSet presAssocID="{E2C4917A-F041-419A-942E-361AB20A46BE}" presName="Name21" presStyleCnt="0"/>
      <dgm:spPr/>
    </dgm:pt>
    <dgm:pt modelId="{B32EBFAE-2D0D-49B6-BB1D-1B6150883DCA}" type="pres">
      <dgm:prSet presAssocID="{E2C4917A-F041-419A-942E-361AB20A46BE}" presName="level2Shape" presStyleLbl="node2" presStyleIdx="1" presStyleCnt="4" custScaleX="757665" custScaleY="307162" custLinFactNeighborX="12653"/>
      <dgm:spPr/>
    </dgm:pt>
    <dgm:pt modelId="{0D3AA5B8-DA4E-4CC9-9C09-1DB48FF0B8A2}" type="pres">
      <dgm:prSet presAssocID="{E2C4917A-F041-419A-942E-361AB20A46BE}" presName="hierChild3" presStyleCnt="0"/>
      <dgm:spPr/>
    </dgm:pt>
    <dgm:pt modelId="{6DE1021D-8EEB-4FAE-80F9-DD485A4DB503}" type="pres">
      <dgm:prSet presAssocID="{6897BCAA-0F18-473D-BD50-0C65107CED2E}" presName="Name19" presStyleLbl="parChTrans1D3" presStyleIdx="1" presStyleCnt="4"/>
      <dgm:spPr/>
    </dgm:pt>
    <dgm:pt modelId="{56ED90DB-529B-4595-9FAF-95309F0DB6A0}" type="pres">
      <dgm:prSet presAssocID="{C801DE6C-39A2-44F4-8714-EEFE5BF759F0}" presName="Name21" presStyleCnt="0"/>
      <dgm:spPr/>
    </dgm:pt>
    <dgm:pt modelId="{B9525053-5584-4281-8420-3954BF5D902A}" type="pres">
      <dgm:prSet presAssocID="{C801DE6C-39A2-44F4-8714-EEFE5BF759F0}" presName="level2Shape" presStyleLbl="node3" presStyleIdx="1" presStyleCnt="4" custScaleX="757665" custScaleY="1214578" custLinFactNeighborX="11259" custLinFactNeighborY="6563"/>
      <dgm:spPr/>
    </dgm:pt>
    <dgm:pt modelId="{3D1024AE-80EE-4F30-8DF8-F1C645608439}" type="pres">
      <dgm:prSet presAssocID="{C801DE6C-39A2-44F4-8714-EEFE5BF759F0}" presName="hierChild3" presStyleCnt="0"/>
      <dgm:spPr/>
    </dgm:pt>
    <dgm:pt modelId="{4095A0A6-526D-4F99-8267-AF211122EB86}" type="pres">
      <dgm:prSet presAssocID="{279CB41D-3E75-495E-ACC1-F21B00BA95FA}" presName="Name19" presStyleLbl="parChTrans1D2" presStyleIdx="2" presStyleCnt="4"/>
      <dgm:spPr/>
    </dgm:pt>
    <dgm:pt modelId="{A9EA94E3-62BC-4A04-8476-B72B0F5EC79D}" type="pres">
      <dgm:prSet presAssocID="{55C998FE-226A-4280-9680-4E6385A7B620}" presName="Name21" presStyleCnt="0"/>
      <dgm:spPr/>
    </dgm:pt>
    <dgm:pt modelId="{99D4C9D5-1629-4DF5-B63F-DF21DC9A0969}" type="pres">
      <dgm:prSet presAssocID="{55C998FE-226A-4280-9680-4E6385A7B620}" presName="level2Shape" presStyleLbl="node2" presStyleIdx="2" presStyleCnt="4" custScaleX="757665" custScaleY="307162"/>
      <dgm:spPr/>
    </dgm:pt>
    <dgm:pt modelId="{6FFC3DF7-8977-4BE4-BFC9-BF68446FD4AC}" type="pres">
      <dgm:prSet presAssocID="{55C998FE-226A-4280-9680-4E6385A7B620}" presName="hierChild3" presStyleCnt="0"/>
      <dgm:spPr/>
    </dgm:pt>
    <dgm:pt modelId="{7BFB22C1-D478-46EE-9234-E6DEC7B10EB5}" type="pres">
      <dgm:prSet presAssocID="{945A3B12-35A5-45DB-BA00-017A770EBC8F}" presName="Name19" presStyleLbl="parChTrans1D3" presStyleIdx="2" presStyleCnt="4"/>
      <dgm:spPr/>
    </dgm:pt>
    <dgm:pt modelId="{AE4900D6-8659-45BF-B36E-852ED41F0B42}" type="pres">
      <dgm:prSet presAssocID="{0B9EB3B2-B67F-49DE-95DE-B725930E5010}" presName="Name21" presStyleCnt="0"/>
      <dgm:spPr/>
    </dgm:pt>
    <dgm:pt modelId="{CDC6D736-404D-44C1-8DF2-96CE1ED760AA}" type="pres">
      <dgm:prSet presAssocID="{0B9EB3B2-B67F-49DE-95DE-B725930E5010}" presName="level2Shape" presStyleLbl="node3" presStyleIdx="2" presStyleCnt="4" custScaleX="757665" custScaleY="1214578"/>
      <dgm:spPr/>
    </dgm:pt>
    <dgm:pt modelId="{C4F496A4-9A24-4B2E-BCF7-2E57C826980D}" type="pres">
      <dgm:prSet presAssocID="{0B9EB3B2-B67F-49DE-95DE-B725930E5010}" presName="hierChild3" presStyleCnt="0"/>
      <dgm:spPr/>
    </dgm:pt>
    <dgm:pt modelId="{DBAE224B-6E3D-4A97-980B-775120D52B7D}" type="pres">
      <dgm:prSet presAssocID="{F89FA57F-506A-475E-984A-9A6E13EBC79B}" presName="Name19" presStyleLbl="parChTrans1D2" presStyleIdx="3" presStyleCnt="4"/>
      <dgm:spPr/>
    </dgm:pt>
    <dgm:pt modelId="{CCD2D363-348A-4B0D-ABC5-AD08E94A0289}" type="pres">
      <dgm:prSet presAssocID="{3AD31C20-E525-43C8-95DB-9E3169F593D0}" presName="Name21" presStyleCnt="0"/>
      <dgm:spPr/>
    </dgm:pt>
    <dgm:pt modelId="{9DD72BDA-3662-48DD-AC11-A28B2D2A5AD5}" type="pres">
      <dgm:prSet presAssocID="{3AD31C20-E525-43C8-95DB-9E3169F593D0}" presName="level2Shape" presStyleLbl="node2" presStyleIdx="3" presStyleCnt="4" custScaleX="757665" custScaleY="307162"/>
      <dgm:spPr/>
    </dgm:pt>
    <dgm:pt modelId="{E3B88B8C-0B59-4A5A-BFF8-985520625B65}" type="pres">
      <dgm:prSet presAssocID="{3AD31C20-E525-43C8-95DB-9E3169F593D0}" presName="hierChild3" presStyleCnt="0"/>
      <dgm:spPr/>
    </dgm:pt>
    <dgm:pt modelId="{02FF04FE-776D-4B74-9622-E2D59BA4D9F9}" type="pres">
      <dgm:prSet presAssocID="{470C4B55-532A-4A2E-BD36-C6DB4C925E92}" presName="Name19" presStyleLbl="parChTrans1D3" presStyleIdx="3" presStyleCnt="4"/>
      <dgm:spPr/>
    </dgm:pt>
    <dgm:pt modelId="{03C7FD0C-C648-4C14-844A-995ED9DC187F}" type="pres">
      <dgm:prSet presAssocID="{A84789F2-C769-49A1-BEC4-E49FE0845E00}" presName="Name21" presStyleCnt="0"/>
      <dgm:spPr/>
    </dgm:pt>
    <dgm:pt modelId="{C9AA01B7-88DF-4AEE-99EB-038A00B85371}" type="pres">
      <dgm:prSet presAssocID="{A84789F2-C769-49A1-BEC4-E49FE0845E00}" presName="level2Shape" presStyleLbl="node3" presStyleIdx="3" presStyleCnt="4" custScaleX="757665" custScaleY="1214578"/>
      <dgm:spPr/>
    </dgm:pt>
    <dgm:pt modelId="{605F2B03-7F6C-4139-89CC-79D4B965154D}" type="pres">
      <dgm:prSet presAssocID="{A84789F2-C769-49A1-BEC4-E49FE0845E00}" presName="hierChild3" presStyleCnt="0"/>
      <dgm:spPr/>
    </dgm:pt>
    <dgm:pt modelId="{4C639BEA-B704-488A-AF24-B9DA82D5D5F1}" type="pres">
      <dgm:prSet presAssocID="{DB2E5E04-2156-4F10-BE78-E5E52ADA071A}" presName="bgShapesFlow" presStyleCnt="0"/>
      <dgm:spPr/>
    </dgm:pt>
  </dgm:ptLst>
  <dgm:cxnLst>
    <dgm:cxn modelId="{460AD101-EDAE-4C63-80C8-C5663EF7B395}" type="presOf" srcId="{706C97F5-06F3-4B53-A0FD-BDBAB9456F47}" destId="{1139A420-CD09-4FD5-86D2-20A1F69001AF}" srcOrd="0" destOrd="0" presId="urn:microsoft.com/office/officeart/2005/8/layout/hierarchy6"/>
    <dgm:cxn modelId="{0F211F08-BF22-4A06-9A4C-28B9D2575ADA}" type="presOf" srcId="{75D5EBE1-D090-4228-B60B-E68D57E98DBB}" destId="{F35A4E57-C6E9-4469-A8FC-FF65DF43DB6C}" srcOrd="0" destOrd="0" presId="urn:microsoft.com/office/officeart/2005/8/layout/hierarchy6"/>
    <dgm:cxn modelId="{F929DA0A-403B-4FC3-ACDF-EB54D2B7C922}" srcId="{193198E2-330C-4EF4-BAD5-3CAE2D6C09A8}" destId="{3AD31C20-E525-43C8-95DB-9E3169F593D0}" srcOrd="3" destOrd="0" parTransId="{F89FA57F-506A-475E-984A-9A6E13EBC79B}" sibTransId="{A8BED65D-F537-4D2F-AC9D-29893A2E57C0}"/>
    <dgm:cxn modelId="{CD27C118-F532-4FCA-B12E-261D2528F82E}" srcId="{2EE50BF8-0D75-41C4-9D79-42E75CF07DCB}" destId="{D482A26C-6037-46FF-9646-AB5060DA2B71}" srcOrd="0" destOrd="0" parTransId="{F8BE4FD1-5738-45D0-B931-F75E2FEBB7CE}" sibTransId="{7E8D0702-D7BB-4EB1-B033-E67653380F00}"/>
    <dgm:cxn modelId="{83FDA52A-3A06-4442-8899-70E5E424342F}" type="presOf" srcId="{945A3B12-35A5-45DB-BA00-017A770EBC8F}" destId="{7BFB22C1-D478-46EE-9234-E6DEC7B10EB5}" srcOrd="0" destOrd="0" presId="urn:microsoft.com/office/officeart/2005/8/layout/hierarchy6"/>
    <dgm:cxn modelId="{B2EFD12B-E728-4155-87F5-DCE9A3198707}" srcId="{193198E2-330C-4EF4-BAD5-3CAE2D6C09A8}" destId="{55C998FE-226A-4280-9680-4E6385A7B620}" srcOrd="2" destOrd="0" parTransId="{279CB41D-3E75-495E-ACC1-F21B00BA95FA}" sibTransId="{6F116D95-455B-4BDF-A428-DE256A7B2DFB}"/>
    <dgm:cxn modelId="{BBBA1A32-6181-40E0-BD30-BD49DDEB7E15}" type="presOf" srcId="{6897BCAA-0F18-473D-BD50-0C65107CED2E}" destId="{6DE1021D-8EEB-4FAE-80F9-DD485A4DB503}" srcOrd="0" destOrd="0" presId="urn:microsoft.com/office/officeart/2005/8/layout/hierarchy6"/>
    <dgm:cxn modelId="{9EA0B13D-4D77-40D4-AAC8-51EE1CB21B7A}" type="presOf" srcId="{193198E2-330C-4EF4-BAD5-3CAE2D6C09A8}" destId="{6F234C12-D72C-4EB3-BE08-D5F6289D47A5}" srcOrd="0" destOrd="0" presId="urn:microsoft.com/office/officeart/2005/8/layout/hierarchy6"/>
    <dgm:cxn modelId="{15973142-0135-49FE-BC8F-16665450128B}" type="presOf" srcId="{279CB41D-3E75-495E-ACC1-F21B00BA95FA}" destId="{4095A0A6-526D-4F99-8267-AF211122EB86}" srcOrd="0" destOrd="0" presId="urn:microsoft.com/office/officeart/2005/8/layout/hierarchy6"/>
    <dgm:cxn modelId="{0E89BA63-6302-43DF-A195-E45B46EC5ED5}" srcId="{55C998FE-226A-4280-9680-4E6385A7B620}" destId="{0B9EB3B2-B67F-49DE-95DE-B725930E5010}" srcOrd="0" destOrd="0" parTransId="{945A3B12-35A5-45DB-BA00-017A770EBC8F}" sibTransId="{DADA4EAC-07A2-45AA-AE8D-5C2CBF05860D}"/>
    <dgm:cxn modelId="{46F34749-9978-4727-B500-2F7E15FBD324}" srcId="{193198E2-330C-4EF4-BAD5-3CAE2D6C09A8}" destId="{E2C4917A-F041-419A-942E-361AB20A46BE}" srcOrd="1" destOrd="0" parTransId="{706C97F5-06F3-4B53-A0FD-BDBAB9456F47}" sibTransId="{563051F5-2D2F-48F0-8A47-46168A35D7AF}"/>
    <dgm:cxn modelId="{6F83956D-A6C5-4455-987B-64F5100EBC8B}" type="presOf" srcId="{2EE50BF8-0D75-41C4-9D79-42E75CF07DCB}" destId="{6C51BEE8-33FD-4D0A-BD16-FBC05347CDEE}" srcOrd="0" destOrd="0" presId="urn:microsoft.com/office/officeart/2005/8/layout/hierarchy6"/>
    <dgm:cxn modelId="{10862A4E-14BB-46B0-AA08-FA71E3B91DCA}" type="presOf" srcId="{A84789F2-C769-49A1-BEC4-E49FE0845E00}" destId="{C9AA01B7-88DF-4AEE-99EB-038A00B85371}" srcOrd="0" destOrd="0" presId="urn:microsoft.com/office/officeart/2005/8/layout/hierarchy6"/>
    <dgm:cxn modelId="{DE5B1B73-778F-4AF1-B0AB-9451931E3EA3}" type="presOf" srcId="{E2C4917A-F041-419A-942E-361AB20A46BE}" destId="{B32EBFAE-2D0D-49B6-BB1D-1B6150883DCA}" srcOrd="0" destOrd="0" presId="urn:microsoft.com/office/officeart/2005/8/layout/hierarchy6"/>
    <dgm:cxn modelId="{20E39088-CF3B-430E-A05E-A9CD6706896D}" type="presOf" srcId="{F8BE4FD1-5738-45D0-B931-F75E2FEBB7CE}" destId="{A3F96136-0831-4414-A321-D17B94949400}" srcOrd="0" destOrd="0" presId="urn:microsoft.com/office/officeart/2005/8/layout/hierarchy6"/>
    <dgm:cxn modelId="{E925958B-7289-40C5-9C05-AD7246C173BA}" type="presOf" srcId="{470C4B55-532A-4A2E-BD36-C6DB4C925E92}" destId="{02FF04FE-776D-4B74-9622-E2D59BA4D9F9}" srcOrd="0" destOrd="0" presId="urn:microsoft.com/office/officeart/2005/8/layout/hierarchy6"/>
    <dgm:cxn modelId="{E14D7B9C-64C4-4206-AFFF-7724F8698AD9}" type="presOf" srcId="{F89FA57F-506A-475E-984A-9A6E13EBC79B}" destId="{DBAE224B-6E3D-4A97-980B-775120D52B7D}" srcOrd="0" destOrd="0" presId="urn:microsoft.com/office/officeart/2005/8/layout/hierarchy6"/>
    <dgm:cxn modelId="{AB39CEA3-BFAE-46AF-8344-F3CE73B5DBD6}" srcId="{3AD31C20-E525-43C8-95DB-9E3169F593D0}" destId="{A84789F2-C769-49A1-BEC4-E49FE0845E00}" srcOrd="0" destOrd="0" parTransId="{470C4B55-532A-4A2E-BD36-C6DB4C925E92}" sibTransId="{615D4D51-7603-43DF-85FC-1B10C63A31C7}"/>
    <dgm:cxn modelId="{2B0EA2A6-31DE-43E3-A276-3B4A875A29AF}" type="presOf" srcId="{DB2E5E04-2156-4F10-BE78-E5E52ADA071A}" destId="{1F1439B7-B7E9-4211-87EC-EFD94EC19764}" srcOrd="0" destOrd="0" presId="urn:microsoft.com/office/officeart/2005/8/layout/hierarchy6"/>
    <dgm:cxn modelId="{60538EAF-A702-4790-B0E9-897C007805C1}" srcId="{DB2E5E04-2156-4F10-BE78-E5E52ADA071A}" destId="{193198E2-330C-4EF4-BAD5-3CAE2D6C09A8}" srcOrd="0" destOrd="0" parTransId="{EF0E9747-BAE2-445A-BB80-C417390BA10E}" sibTransId="{6A07A5D9-4AB1-4DCD-8FA0-B2D45AFF258A}"/>
    <dgm:cxn modelId="{EDE3B1B8-BC62-4EF0-9A67-FF03791BF757}" type="presOf" srcId="{C801DE6C-39A2-44F4-8714-EEFE5BF759F0}" destId="{B9525053-5584-4281-8420-3954BF5D902A}" srcOrd="0" destOrd="0" presId="urn:microsoft.com/office/officeart/2005/8/layout/hierarchy6"/>
    <dgm:cxn modelId="{894F1CBD-0AD1-42D6-B4B0-431F0282CF33}" type="presOf" srcId="{3AD31C20-E525-43C8-95DB-9E3169F593D0}" destId="{9DD72BDA-3662-48DD-AC11-A28B2D2A5AD5}" srcOrd="0" destOrd="0" presId="urn:microsoft.com/office/officeart/2005/8/layout/hierarchy6"/>
    <dgm:cxn modelId="{A16723BE-3F68-493B-AFF4-8D1AA46E4408}" type="presOf" srcId="{55C998FE-226A-4280-9680-4E6385A7B620}" destId="{99D4C9D5-1629-4DF5-B63F-DF21DC9A0969}" srcOrd="0" destOrd="0" presId="urn:microsoft.com/office/officeart/2005/8/layout/hierarchy6"/>
    <dgm:cxn modelId="{B75309C4-9580-4C88-BECE-0F4541FDA976}" srcId="{193198E2-330C-4EF4-BAD5-3CAE2D6C09A8}" destId="{2EE50BF8-0D75-41C4-9D79-42E75CF07DCB}" srcOrd="0" destOrd="0" parTransId="{75D5EBE1-D090-4228-B60B-E68D57E98DBB}" sibTransId="{8661AA30-25C6-4DD6-A413-F37AF4FA2205}"/>
    <dgm:cxn modelId="{275EEEC7-753F-4B77-886D-822F995C9807}" type="presOf" srcId="{D482A26C-6037-46FF-9646-AB5060DA2B71}" destId="{DFC46DB6-4A0E-4A7E-8AB9-2878B6BAA6D3}" srcOrd="0" destOrd="0" presId="urn:microsoft.com/office/officeart/2005/8/layout/hierarchy6"/>
    <dgm:cxn modelId="{8D4A43CE-835C-4A03-900D-816AE788BDB0}" type="presOf" srcId="{0B9EB3B2-B67F-49DE-95DE-B725930E5010}" destId="{CDC6D736-404D-44C1-8DF2-96CE1ED760AA}" srcOrd="0" destOrd="0" presId="urn:microsoft.com/office/officeart/2005/8/layout/hierarchy6"/>
    <dgm:cxn modelId="{0DA718ED-8676-4D4A-96DC-67C406D12D24}" srcId="{E2C4917A-F041-419A-942E-361AB20A46BE}" destId="{C801DE6C-39A2-44F4-8714-EEFE5BF759F0}" srcOrd="0" destOrd="0" parTransId="{6897BCAA-0F18-473D-BD50-0C65107CED2E}" sibTransId="{E0F5E770-5F72-4E66-BECF-71ECE7579871}"/>
    <dgm:cxn modelId="{1381324A-744E-4BC3-8330-79088B3FEE3E}" type="presParOf" srcId="{1F1439B7-B7E9-4211-87EC-EFD94EC19764}" destId="{FE3BDB13-D4BE-4E7D-A031-C5F17FEE1716}" srcOrd="0" destOrd="0" presId="urn:microsoft.com/office/officeart/2005/8/layout/hierarchy6"/>
    <dgm:cxn modelId="{FB03D475-6C7E-4B41-9F01-F9D9A4A69150}" type="presParOf" srcId="{FE3BDB13-D4BE-4E7D-A031-C5F17FEE1716}" destId="{FC37246E-4159-4CEA-B701-7A4544F94054}" srcOrd="0" destOrd="0" presId="urn:microsoft.com/office/officeart/2005/8/layout/hierarchy6"/>
    <dgm:cxn modelId="{C920D9A9-665B-4EA8-9A3A-83E5B5948B52}" type="presParOf" srcId="{FC37246E-4159-4CEA-B701-7A4544F94054}" destId="{681D503F-45B3-47F8-9CFB-0806DA4FDB5C}" srcOrd="0" destOrd="0" presId="urn:microsoft.com/office/officeart/2005/8/layout/hierarchy6"/>
    <dgm:cxn modelId="{653BF680-7224-48FE-9315-44CD167C9DE2}" type="presParOf" srcId="{681D503F-45B3-47F8-9CFB-0806DA4FDB5C}" destId="{6F234C12-D72C-4EB3-BE08-D5F6289D47A5}" srcOrd="0" destOrd="0" presId="urn:microsoft.com/office/officeart/2005/8/layout/hierarchy6"/>
    <dgm:cxn modelId="{E19B9945-7FD1-4EFE-8B30-A02E86288C29}" type="presParOf" srcId="{681D503F-45B3-47F8-9CFB-0806DA4FDB5C}" destId="{3C31D1E3-1E08-4A8E-9B85-1C1191E66C4B}" srcOrd="1" destOrd="0" presId="urn:microsoft.com/office/officeart/2005/8/layout/hierarchy6"/>
    <dgm:cxn modelId="{3565C2FD-0689-4A2E-8FDF-6E5BC1DE08F5}" type="presParOf" srcId="{3C31D1E3-1E08-4A8E-9B85-1C1191E66C4B}" destId="{F35A4E57-C6E9-4469-A8FC-FF65DF43DB6C}" srcOrd="0" destOrd="0" presId="urn:microsoft.com/office/officeart/2005/8/layout/hierarchy6"/>
    <dgm:cxn modelId="{E03E0EEF-F2EF-4332-AD4D-22FFFE45F424}" type="presParOf" srcId="{3C31D1E3-1E08-4A8E-9B85-1C1191E66C4B}" destId="{EEB6C4B7-CB65-4311-AC90-8111783722A7}" srcOrd="1" destOrd="0" presId="urn:microsoft.com/office/officeart/2005/8/layout/hierarchy6"/>
    <dgm:cxn modelId="{2FCA9D03-8978-4DA2-8C38-882CDBC9F917}" type="presParOf" srcId="{EEB6C4B7-CB65-4311-AC90-8111783722A7}" destId="{6C51BEE8-33FD-4D0A-BD16-FBC05347CDEE}" srcOrd="0" destOrd="0" presId="urn:microsoft.com/office/officeart/2005/8/layout/hierarchy6"/>
    <dgm:cxn modelId="{CA9BD008-3D59-443A-9ADD-AC4C4219D93D}" type="presParOf" srcId="{EEB6C4B7-CB65-4311-AC90-8111783722A7}" destId="{343C95E5-5C26-4BB0-96FD-7FCCA393FAE9}" srcOrd="1" destOrd="0" presId="urn:microsoft.com/office/officeart/2005/8/layout/hierarchy6"/>
    <dgm:cxn modelId="{AFE854E2-09D2-4DC7-AF4B-2DCD15A57910}" type="presParOf" srcId="{343C95E5-5C26-4BB0-96FD-7FCCA393FAE9}" destId="{A3F96136-0831-4414-A321-D17B94949400}" srcOrd="0" destOrd="0" presId="urn:microsoft.com/office/officeart/2005/8/layout/hierarchy6"/>
    <dgm:cxn modelId="{C7CE188C-EEB6-4339-8FF2-974EB49747EC}" type="presParOf" srcId="{343C95E5-5C26-4BB0-96FD-7FCCA393FAE9}" destId="{23047C4C-D223-4EB1-8061-153613F28550}" srcOrd="1" destOrd="0" presId="urn:microsoft.com/office/officeart/2005/8/layout/hierarchy6"/>
    <dgm:cxn modelId="{D2A56281-EE02-4B87-B8E9-BA13DDB0F3F1}" type="presParOf" srcId="{23047C4C-D223-4EB1-8061-153613F28550}" destId="{DFC46DB6-4A0E-4A7E-8AB9-2878B6BAA6D3}" srcOrd="0" destOrd="0" presId="urn:microsoft.com/office/officeart/2005/8/layout/hierarchy6"/>
    <dgm:cxn modelId="{81F83D59-2FEC-4398-9BA9-59FE9F4401E5}" type="presParOf" srcId="{23047C4C-D223-4EB1-8061-153613F28550}" destId="{D1321928-6E06-45C3-A1F4-87D8B3B4521C}" srcOrd="1" destOrd="0" presId="urn:microsoft.com/office/officeart/2005/8/layout/hierarchy6"/>
    <dgm:cxn modelId="{899F46AE-9389-40ED-9F39-0BD6EB7A310C}" type="presParOf" srcId="{3C31D1E3-1E08-4A8E-9B85-1C1191E66C4B}" destId="{1139A420-CD09-4FD5-86D2-20A1F69001AF}" srcOrd="2" destOrd="0" presId="urn:microsoft.com/office/officeart/2005/8/layout/hierarchy6"/>
    <dgm:cxn modelId="{7D870B14-4645-48A6-9BB7-17EB44B30F4C}" type="presParOf" srcId="{3C31D1E3-1E08-4A8E-9B85-1C1191E66C4B}" destId="{36A3463D-39C8-45A2-8651-38522C49903A}" srcOrd="3" destOrd="0" presId="urn:microsoft.com/office/officeart/2005/8/layout/hierarchy6"/>
    <dgm:cxn modelId="{A864D038-CE48-40CB-AD9E-4DDAFF689167}" type="presParOf" srcId="{36A3463D-39C8-45A2-8651-38522C49903A}" destId="{B32EBFAE-2D0D-49B6-BB1D-1B6150883DCA}" srcOrd="0" destOrd="0" presId="urn:microsoft.com/office/officeart/2005/8/layout/hierarchy6"/>
    <dgm:cxn modelId="{B564C0B8-202A-4A08-8A1D-A499F4B7FE33}" type="presParOf" srcId="{36A3463D-39C8-45A2-8651-38522C49903A}" destId="{0D3AA5B8-DA4E-4CC9-9C09-1DB48FF0B8A2}" srcOrd="1" destOrd="0" presId="urn:microsoft.com/office/officeart/2005/8/layout/hierarchy6"/>
    <dgm:cxn modelId="{D929DA53-5F81-4EFE-87AF-43E401D2323D}" type="presParOf" srcId="{0D3AA5B8-DA4E-4CC9-9C09-1DB48FF0B8A2}" destId="{6DE1021D-8EEB-4FAE-80F9-DD485A4DB503}" srcOrd="0" destOrd="0" presId="urn:microsoft.com/office/officeart/2005/8/layout/hierarchy6"/>
    <dgm:cxn modelId="{A1542696-6D8E-4F52-8802-3FB28701F1C8}" type="presParOf" srcId="{0D3AA5B8-DA4E-4CC9-9C09-1DB48FF0B8A2}" destId="{56ED90DB-529B-4595-9FAF-95309F0DB6A0}" srcOrd="1" destOrd="0" presId="urn:microsoft.com/office/officeart/2005/8/layout/hierarchy6"/>
    <dgm:cxn modelId="{C5834BBB-8134-4FCF-867F-3C6D656268AF}" type="presParOf" srcId="{56ED90DB-529B-4595-9FAF-95309F0DB6A0}" destId="{B9525053-5584-4281-8420-3954BF5D902A}" srcOrd="0" destOrd="0" presId="urn:microsoft.com/office/officeart/2005/8/layout/hierarchy6"/>
    <dgm:cxn modelId="{C36C5E0E-5761-4942-9ECB-77940D30E27A}" type="presParOf" srcId="{56ED90DB-529B-4595-9FAF-95309F0DB6A0}" destId="{3D1024AE-80EE-4F30-8DF8-F1C645608439}" srcOrd="1" destOrd="0" presId="urn:microsoft.com/office/officeart/2005/8/layout/hierarchy6"/>
    <dgm:cxn modelId="{002BBDDB-E5D2-4347-B42E-E624D39BECC0}" type="presParOf" srcId="{3C31D1E3-1E08-4A8E-9B85-1C1191E66C4B}" destId="{4095A0A6-526D-4F99-8267-AF211122EB86}" srcOrd="4" destOrd="0" presId="urn:microsoft.com/office/officeart/2005/8/layout/hierarchy6"/>
    <dgm:cxn modelId="{2C674926-44CC-4A45-8868-EF9AF41E4D37}" type="presParOf" srcId="{3C31D1E3-1E08-4A8E-9B85-1C1191E66C4B}" destId="{A9EA94E3-62BC-4A04-8476-B72B0F5EC79D}" srcOrd="5" destOrd="0" presId="urn:microsoft.com/office/officeart/2005/8/layout/hierarchy6"/>
    <dgm:cxn modelId="{74F0A717-D132-47C2-ABF6-8A24E16F0C5C}" type="presParOf" srcId="{A9EA94E3-62BC-4A04-8476-B72B0F5EC79D}" destId="{99D4C9D5-1629-4DF5-B63F-DF21DC9A0969}" srcOrd="0" destOrd="0" presId="urn:microsoft.com/office/officeart/2005/8/layout/hierarchy6"/>
    <dgm:cxn modelId="{0B93FF68-F160-4438-9BCF-508D54CAF1CE}" type="presParOf" srcId="{A9EA94E3-62BC-4A04-8476-B72B0F5EC79D}" destId="{6FFC3DF7-8977-4BE4-BFC9-BF68446FD4AC}" srcOrd="1" destOrd="0" presId="urn:microsoft.com/office/officeart/2005/8/layout/hierarchy6"/>
    <dgm:cxn modelId="{0C85C483-8582-4270-90D3-2CC69D4197ED}" type="presParOf" srcId="{6FFC3DF7-8977-4BE4-BFC9-BF68446FD4AC}" destId="{7BFB22C1-D478-46EE-9234-E6DEC7B10EB5}" srcOrd="0" destOrd="0" presId="urn:microsoft.com/office/officeart/2005/8/layout/hierarchy6"/>
    <dgm:cxn modelId="{2F2CAE63-623A-46D8-85F6-97636F4007CE}" type="presParOf" srcId="{6FFC3DF7-8977-4BE4-BFC9-BF68446FD4AC}" destId="{AE4900D6-8659-45BF-B36E-852ED41F0B42}" srcOrd="1" destOrd="0" presId="urn:microsoft.com/office/officeart/2005/8/layout/hierarchy6"/>
    <dgm:cxn modelId="{EC2D69B8-919B-4349-AEAA-564535D55D6E}" type="presParOf" srcId="{AE4900D6-8659-45BF-B36E-852ED41F0B42}" destId="{CDC6D736-404D-44C1-8DF2-96CE1ED760AA}" srcOrd="0" destOrd="0" presId="urn:microsoft.com/office/officeart/2005/8/layout/hierarchy6"/>
    <dgm:cxn modelId="{3330CF78-F574-43DB-88F2-AD28774C19E3}" type="presParOf" srcId="{AE4900D6-8659-45BF-B36E-852ED41F0B42}" destId="{C4F496A4-9A24-4B2E-BCF7-2E57C826980D}" srcOrd="1" destOrd="0" presId="urn:microsoft.com/office/officeart/2005/8/layout/hierarchy6"/>
    <dgm:cxn modelId="{0BF56577-A122-4464-917F-9D9692E3E21C}" type="presParOf" srcId="{3C31D1E3-1E08-4A8E-9B85-1C1191E66C4B}" destId="{DBAE224B-6E3D-4A97-980B-775120D52B7D}" srcOrd="6" destOrd="0" presId="urn:microsoft.com/office/officeart/2005/8/layout/hierarchy6"/>
    <dgm:cxn modelId="{48CE5D15-902E-4660-BD95-111434CD8DFC}" type="presParOf" srcId="{3C31D1E3-1E08-4A8E-9B85-1C1191E66C4B}" destId="{CCD2D363-348A-4B0D-ABC5-AD08E94A0289}" srcOrd="7" destOrd="0" presId="urn:microsoft.com/office/officeart/2005/8/layout/hierarchy6"/>
    <dgm:cxn modelId="{A675E3FD-39D1-4F11-A1FF-D3DD2A50E656}" type="presParOf" srcId="{CCD2D363-348A-4B0D-ABC5-AD08E94A0289}" destId="{9DD72BDA-3662-48DD-AC11-A28B2D2A5AD5}" srcOrd="0" destOrd="0" presId="urn:microsoft.com/office/officeart/2005/8/layout/hierarchy6"/>
    <dgm:cxn modelId="{27049F98-9765-4A97-BD9D-0C91502B63E8}" type="presParOf" srcId="{CCD2D363-348A-4B0D-ABC5-AD08E94A0289}" destId="{E3B88B8C-0B59-4A5A-BFF8-985520625B65}" srcOrd="1" destOrd="0" presId="urn:microsoft.com/office/officeart/2005/8/layout/hierarchy6"/>
    <dgm:cxn modelId="{24CBF42F-64EE-4A53-ADD8-F0ACBA51C9AC}" type="presParOf" srcId="{E3B88B8C-0B59-4A5A-BFF8-985520625B65}" destId="{02FF04FE-776D-4B74-9622-E2D59BA4D9F9}" srcOrd="0" destOrd="0" presId="urn:microsoft.com/office/officeart/2005/8/layout/hierarchy6"/>
    <dgm:cxn modelId="{0965A68F-E43D-4D9A-9F10-7A5B9803ED84}" type="presParOf" srcId="{E3B88B8C-0B59-4A5A-BFF8-985520625B65}" destId="{03C7FD0C-C648-4C14-844A-995ED9DC187F}" srcOrd="1" destOrd="0" presId="urn:microsoft.com/office/officeart/2005/8/layout/hierarchy6"/>
    <dgm:cxn modelId="{CFE335E0-883A-4978-9255-7E22243239F4}" type="presParOf" srcId="{03C7FD0C-C648-4C14-844A-995ED9DC187F}" destId="{C9AA01B7-88DF-4AEE-99EB-038A00B85371}" srcOrd="0" destOrd="0" presId="urn:microsoft.com/office/officeart/2005/8/layout/hierarchy6"/>
    <dgm:cxn modelId="{030CA0AF-DF0D-4433-8799-9F53D6E753BF}" type="presParOf" srcId="{03C7FD0C-C648-4C14-844A-995ED9DC187F}" destId="{605F2B03-7F6C-4139-89CC-79D4B965154D}" srcOrd="1" destOrd="0" presId="urn:microsoft.com/office/officeart/2005/8/layout/hierarchy6"/>
    <dgm:cxn modelId="{40D8302B-879E-4B4E-B05B-8C3833E084AC}" type="presParOf" srcId="{1F1439B7-B7E9-4211-87EC-EFD94EC19764}" destId="{4C639BEA-B704-488A-AF24-B9DA82D5D5F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34C12-D72C-4EB3-BE08-D5F6289D47A5}">
      <dsp:nvSpPr>
        <dsp:cNvPr id="0" name=""/>
        <dsp:cNvSpPr/>
      </dsp:nvSpPr>
      <dsp:spPr>
        <a:xfrm>
          <a:off x="2129832" y="19516"/>
          <a:ext cx="7601372" cy="571554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Índice Departamental de Competitividad</a:t>
          </a:r>
        </a:p>
      </dsp:txBody>
      <dsp:txXfrm>
        <a:off x="2146572" y="36256"/>
        <a:ext cx="7567892" cy="538074"/>
      </dsp:txXfrm>
    </dsp:sp>
    <dsp:sp modelId="{F35A4E57-C6E9-4469-A8FC-FF65DF43DB6C}">
      <dsp:nvSpPr>
        <dsp:cNvPr id="0" name=""/>
        <dsp:cNvSpPr/>
      </dsp:nvSpPr>
      <dsp:spPr>
        <a:xfrm>
          <a:off x="1553133" y="591071"/>
          <a:ext cx="4377385" cy="141355"/>
        </a:xfrm>
        <a:custGeom>
          <a:avLst/>
          <a:gdLst/>
          <a:ahLst/>
          <a:cxnLst/>
          <a:rect l="0" t="0" r="0" b="0"/>
          <a:pathLst>
            <a:path>
              <a:moveTo>
                <a:pt x="4266908" y="0"/>
              </a:moveTo>
              <a:lnTo>
                <a:pt x="4266908" y="68893"/>
              </a:lnTo>
              <a:lnTo>
                <a:pt x="0" y="68893"/>
              </a:lnTo>
              <a:lnTo>
                <a:pt x="0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1BEE8-33FD-4D0A-BD16-FBC05347CDEE}">
      <dsp:nvSpPr>
        <dsp:cNvPr id="0" name=""/>
        <dsp:cNvSpPr/>
      </dsp:nvSpPr>
      <dsp:spPr>
        <a:xfrm>
          <a:off x="113309" y="732426"/>
          <a:ext cx="2879646" cy="778284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Condiciones habilitantes</a:t>
          </a:r>
        </a:p>
      </dsp:txBody>
      <dsp:txXfrm>
        <a:off x="136104" y="755221"/>
        <a:ext cx="2834056" cy="732694"/>
      </dsp:txXfrm>
    </dsp:sp>
    <dsp:sp modelId="{A3F96136-0831-4414-A321-D17B94949400}">
      <dsp:nvSpPr>
        <dsp:cNvPr id="0" name=""/>
        <dsp:cNvSpPr/>
      </dsp:nvSpPr>
      <dsp:spPr>
        <a:xfrm>
          <a:off x="1507010" y="1510710"/>
          <a:ext cx="91440" cy="115659"/>
        </a:xfrm>
        <a:custGeom>
          <a:avLst/>
          <a:gdLst/>
          <a:ahLst/>
          <a:cxnLst/>
          <a:rect l="0" t="0" r="0" b="0"/>
          <a:pathLst>
            <a:path>
              <a:moveTo>
                <a:pt x="46112" y="0"/>
              </a:moveTo>
              <a:lnTo>
                <a:pt x="46112" y="56370"/>
              </a:lnTo>
              <a:lnTo>
                <a:pt x="45720" y="56370"/>
              </a:lnTo>
              <a:lnTo>
                <a:pt x="45720" y="112740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46DB6-4A0E-4A7E-8AB9-2878B6BAA6D3}">
      <dsp:nvSpPr>
        <dsp:cNvPr id="0" name=""/>
        <dsp:cNvSpPr/>
      </dsp:nvSpPr>
      <dsp:spPr>
        <a:xfrm>
          <a:off x="112906" y="1626370"/>
          <a:ext cx="2879646" cy="307748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Instituciones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2.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Infraestructura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3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</a:t>
          </a:r>
          <a:r>
            <a:rPr lang="es-CO" sz="2000" kern="120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Adopción TIC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4.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Sostenibilidad ambiental</a:t>
          </a:r>
          <a:endParaRPr lang="es-ES" sz="2000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97248" y="1710712"/>
        <a:ext cx="2710962" cy="2908802"/>
      </dsp:txXfrm>
    </dsp:sp>
    <dsp:sp modelId="{1139A420-CD09-4FD5-86D2-20A1F69001AF}">
      <dsp:nvSpPr>
        <dsp:cNvPr id="0" name=""/>
        <dsp:cNvSpPr/>
      </dsp:nvSpPr>
      <dsp:spPr>
        <a:xfrm>
          <a:off x="4481774" y="591071"/>
          <a:ext cx="1448743" cy="141355"/>
        </a:xfrm>
        <a:custGeom>
          <a:avLst/>
          <a:gdLst/>
          <a:ahLst/>
          <a:cxnLst/>
          <a:rect l="0" t="0" r="0" b="0"/>
          <a:pathLst>
            <a:path>
              <a:moveTo>
                <a:pt x="1412180" y="0"/>
              </a:moveTo>
              <a:lnTo>
                <a:pt x="1412180" y="68893"/>
              </a:lnTo>
              <a:lnTo>
                <a:pt x="0" y="68893"/>
              </a:lnTo>
              <a:lnTo>
                <a:pt x="0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EBFAE-2D0D-49B6-BB1D-1B6150883DCA}">
      <dsp:nvSpPr>
        <dsp:cNvPr id="0" name=""/>
        <dsp:cNvSpPr/>
      </dsp:nvSpPr>
      <dsp:spPr>
        <a:xfrm>
          <a:off x="3041951" y="732426"/>
          <a:ext cx="2879646" cy="778284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Capital humano</a:t>
          </a:r>
        </a:p>
      </dsp:txBody>
      <dsp:txXfrm>
        <a:off x="3064746" y="755221"/>
        <a:ext cx="2834056" cy="732694"/>
      </dsp:txXfrm>
    </dsp:sp>
    <dsp:sp modelId="{6DE1021D-8EEB-4FAE-80F9-DD485A4DB503}">
      <dsp:nvSpPr>
        <dsp:cNvPr id="0" name=""/>
        <dsp:cNvSpPr/>
      </dsp:nvSpPr>
      <dsp:spPr>
        <a:xfrm>
          <a:off x="4430756" y="1510710"/>
          <a:ext cx="91440" cy="117980"/>
        </a:xfrm>
        <a:custGeom>
          <a:avLst/>
          <a:gdLst/>
          <a:ahLst/>
          <a:cxnLst/>
          <a:rect l="0" t="0" r="0" b="0"/>
          <a:pathLst>
            <a:path>
              <a:moveTo>
                <a:pt x="50884" y="0"/>
              </a:moveTo>
              <a:lnTo>
                <a:pt x="50884" y="57501"/>
              </a:lnTo>
              <a:lnTo>
                <a:pt x="45720" y="57501"/>
              </a:lnTo>
              <a:lnTo>
                <a:pt x="45720" y="115003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25053-5584-4281-8420-3954BF5D902A}">
      <dsp:nvSpPr>
        <dsp:cNvPr id="0" name=""/>
        <dsp:cNvSpPr/>
      </dsp:nvSpPr>
      <dsp:spPr>
        <a:xfrm>
          <a:off x="3036653" y="1628691"/>
          <a:ext cx="2879646" cy="307748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5. </a:t>
          </a:r>
          <a:r>
            <a:rPr lang="es-CO" sz="2000" b="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Salud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6.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Educación básica y media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7. </a:t>
          </a:r>
          <a:r>
            <a:rPr lang="es-CO" sz="2000" b="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Educación superior y formación para el trabajo</a:t>
          </a:r>
          <a:endParaRPr lang="es-CO" sz="2000" b="1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120995" y="1713033"/>
        <a:ext cx="2710962" cy="2908802"/>
      </dsp:txXfrm>
    </dsp:sp>
    <dsp:sp modelId="{4095A0A6-526D-4F99-8267-AF211122EB86}">
      <dsp:nvSpPr>
        <dsp:cNvPr id="0" name=""/>
        <dsp:cNvSpPr/>
      </dsp:nvSpPr>
      <dsp:spPr>
        <a:xfrm>
          <a:off x="5930518" y="591071"/>
          <a:ext cx="1496833" cy="141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93"/>
              </a:lnTo>
              <a:lnTo>
                <a:pt x="1459056" y="68893"/>
              </a:lnTo>
              <a:lnTo>
                <a:pt x="1459056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4C9D5-1629-4DF5-B63F-DF21DC9A0969}">
      <dsp:nvSpPr>
        <dsp:cNvPr id="0" name=""/>
        <dsp:cNvSpPr/>
      </dsp:nvSpPr>
      <dsp:spPr>
        <a:xfrm>
          <a:off x="5987528" y="732426"/>
          <a:ext cx="2879646" cy="778284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Eficiencia de los mercados</a:t>
          </a:r>
        </a:p>
      </dsp:txBody>
      <dsp:txXfrm>
        <a:off x="6010323" y="755221"/>
        <a:ext cx="2834056" cy="732694"/>
      </dsp:txXfrm>
    </dsp:sp>
    <dsp:sp modelId="{7BFB22C1-D478-46EE-9234-E6DEC7B10EB5}">
      <dsp:nvSpPr>
        <dsp:cNvPr id="0" name=""/>
        <dsp:cNvSpPr/>
      </dsp:nvSpPr>
      <dsp:spPr>
        <a:xfrm>
          <a:off x="7381632" y="1510710"/>
          <a:ext cx="91440" cy="1013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793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6D736-404D-44C1-8DF2-96CE1ED760AA}">
      <dsp:nvSpPr>
        <dsp:cNvPr id="0" name=""/>
        <dsp:cNvSpPr/>
      </dsp:nvSpPr>
      <dsp:spPr>
        <a:xfrm>
          <a:off x="5987528" y="1612062"/>
          <a:ext cx="2879646" cy="307748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b="1" i="0" u="none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i="0" u="none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8. </a:t>
          </a:r>
          <a:r>
            <a:rPr lang="es-CO" sz="2000" b="0" i="0" u="none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Entorno para los negocios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i="0" u="none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9. </a:t>
          </a:r>
          <a:r>
            <a:rPr lang="es-CO" sz="2000" b="0" i="0" u="none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Mercado laboral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i="0" u="none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10. </a:t>
          </a:r>
          <a:r>
            <a:rPr lang="es-CO" sz="2000" b="0" i="0" u="none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Sistema financiero</a:t>
          </a:r>
          <a:endParaRPr lang="es-CO" sz="2000" b="0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11.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Tamaño del mercado</a:t>
          </a:r>
          <a:endParaRPr lang="es-ES" sz="2000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071870" y="1696404"/>
        <a:ext cx="2710962" cy="2908802"/>
      </dsp:txXfrm>
    </dsp:sp>
    <dsp:sp modelId="{DBAE224B-6E3D-4A97-980B-775120D52B7D}">
      <dsp:nvSpPr>
        <dsp:cNvPr id="0" name=""/>
        <dsp:cNvSpPr/>
      </dsp:nvSpPr>
      <dsp:spPr>
        <a:xfrm>
          <a:off x="5930518" y="591071"/>
          <a:ext cx="4490501" cy="141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93"/>
              </a:lnTo>
              <a:lnTo>
                <a:pt x="4377170" y="68893"/>
              </a:lnTo>
              <a:lnTo>
                <a:pt x="4377170" y="137787"/>
              </a:lnTo>
            </a:path>
          </a:pathLst>
        </a:custGeom>
        <a:noFill/>
        <a:ln w="12700" cap="flat" cmpd="sng" algn="ctr">
          <a:solidFill>
            <a:srgbClr val="0036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72BDA-3662-48DD-AC11-A28B2D2A5AD5}">
      <dsp:nvSpPr>
        <dsp:cNvPr id="0" name=""/>
        <dsp:cNvSpPr/>
      </dsp:nvSpPr>
      <dsp:spPr>
        <a:xfrm>
          <a:off x="8981196" y="732426"/>
          <a:ext cx="2879646" cy="778284"/>
        </a:xfrm>
        <a:prstGeom prst="roundRect">
          <a:avLst>
            <a:gd name="adj" fmla="val 10000"/>
          </a:avLst>
        </a:prstGeom>
        <a:solidFill>
          <a:srgbClr val="34946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Ecosistema innovador</a:t>
          </a:r>
        </a:p>
      </dsp:txBody>
      <dsp:txXfrm>
        <a:off x="9003991" y="755221"/>
        <a:ext cx="2834056" cy="732694"/>
      </dsp:txXfrm>
    </dsp:sp>
    <dsp:sp modelId="{02FF04FE-776D-4B74-9622-E2D59BA4D9F9}">
      <dsp:nvSpPr>
        <dsp:cNvPr id="0" name=""/>
        <dsp:cNvSpPr/>
      </dsp:nvSpPr>
      <dsp:spPr>
        <a:xfrm>
          <a:off x="10375299" y="1510710"/>
          <a:ext cx="91440" cy="1013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793"/>
              </a:lnTo>
            </a:path>
          </a:pathLst>
        </a:custGeom>
        <a:noFill/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A01B7-88DF-4AEE-99EB-038A00B85371}">
      <dsp:nvSpPr>
        <dsp:cNvPr id="0" name=""/>
        <dsp:cNvSpPr/>
      </dsp:nvSpPr>
      <dsp:spPr>
        <a:xfrm>
          <a:off x="8981196" y="1612062"/>
          <a:ext cx="2879646" cy="307748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rgbClr val="3494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12.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Sofisticación y diversificación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Pilar 13. </a:t>
          </a:r>
          <a:r>
            <a:rPr lang="es-CO" sz="2000" kern="1200">
              <a:solidFill>
                <a:sysClr val="windowText" lastClr="000000">
                  <a:lumMod val="85000"/>
                  <a:lumOff val="15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Innovación</a:t>
          </a:r>
          <a:endParaRPr lang="es-ES" sz="2000" kern="1200">
            <a:solidFill>
              <a:sysClr val="windowText" lastClr="000000">
                <a:lumMod val="85000"/>
                <a:lumOff val="15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065538" y="1696404"/>
        <a:ext cx="2710962" cy="2908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A18DD-32A4-46A8-94BA-A1F6E90BD26C}" type="datetimeFigureOut">
              <a:rPr lang="es-419" smtClean="0"/>
              <a:t>12/7/2024</a:t>
            </a:fld>
            <a:endParaRPr lang="es-41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5C47A-805F-4ECF-BF2B-D099AE51184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71661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665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861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0EA38-CC44-4DC3-8E29-28CD655B0C2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7617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517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575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390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551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741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05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e98a4fbe2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g1e98a4fbe26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e98a4fbe26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0EA38-CC44-4DC3-8E29-28CD655B0C2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31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/>
              <a:t>Indicador de ahorro del </a:t>
            </a:r>
            <a:r>
              <a:rPr lang="es-CO" err="1"/>
              <a:t>dnp</a:t>
            </a:r>
            <a:r>
              <a:rPr lang="es-CO"/>
              <a:t>: determina el grado en el cual se liberan excedentes para financiar la inversión ahorro corriente/ingresos corrientes. https://</a:t>
            </a:r>
            <a:r>
              <a:rPr lang="es-CO" err="1"/>
              <a:t>colaboracion.dnp.gov.co</a:t>
            </a:r>
            <a:r>
              <a:rPr lang="es-CO"/>
              <a:t>/CDT/Desarrollo%20Territorial/</a:t>
            </a:r>
            <a:r>
              <a:rPr lang="es-CO" err="1"/>
              <a:t>Guia</a:t>
            </a:r>
            <a:r>
              <a:rPr lang="es-CO"/>
              <a:t>-Corta-</a:t>
            </a:r>
            <a:r>
              <a:rPr lang="es-CO" err="1"/>
              <a:t>Metodlogia</a:t>
            </a:r>
            <a:r>
              <a:rPr lang="es-CO"/>
              <a:t>-</a:t>
            </a:r>
            <a:r>
              <a:rPr lang="es-CO" err="1"/>
              <a:t>Medicion</a:t>
            </a:r>
            <a:r>
              <a:rPr lang="es-CO"/>
              <a:t>-Nuevo-</a:t>
            </a:r>
            <a:r>
              <a:rPr lang="es-CO" err="1"/>
              <a:t>IDF.pdf</a:t>
            </a:r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74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323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176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034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5C47A-805F-4ECF-BF2B-D099AE511842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753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0EA38-CC44-4DC3-8E29-28CD655B0C2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865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AE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0703078-AECC-1447-9810-EAAE092C8ABA}"/>
              </a:ext>
            </a:extLst>
          </p:cNvPr>
          <p:cNvGrpSpPr/>
          <p:nvPr userDrawn="1"/>
        </p:nvGrpSpPr>
        <p:grpSpPr>
          <a:xfrm>
            <a:off x="0" y="22743"/>
            <a:ext cx="12192000" cy="6812514"/>
            <a:chOff x="0" y="22743"/>
            <a:chExt cx="12192000" cy="68125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81886F-AADF-1343-A1E2-CE6170F790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22743"/>
              <a:ext cx="12192000" cy="68125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0554B0-C96E-764F-AA16-FA50944DA1DA}"/>
                </a:ext>
              </a:extLst>
            </p:cNvPr>
            <p:cNvSpPr/>
            <p:nvPr userDrawn="1"/>
          </p:nvSpPr>
          <p:spPr>
            <a:xfrm>
              <a:off x="5303520" y="3602038"/>
              <a:ext cx="6465346" cy="27127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611CB7-CD85-6643-8567-9DA0A83A95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20639" y="3534803"/>
            <a:ext cx="6465345" cy="981916"/>
          </a:xfrm>
        </p:spPr>
        <p:txBody>
          <a:bodyPr anchor="b"/>
          <a:lstStyle>
            <a:lvl1pPr algn="ctr">
              <a:defRPr sz="6000" b="1">
                <a:solidFill>
                  <a:srgbClr val="116AA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ASDF:</a:t>
            </a:r>
          </a:p>
        </p:txBody>
      </p:sp>
    </p:spTree>
    <p:extLst>
      <p:ext uri="{BB962C8B-B14F-4D97-AF65-F5344CB8AC3E}">
        <p14:creationId xmlns:p14="http://schemas.microsoft.com/office/powerpoint/2010/main" val="217102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214C-2801-1A4F-9FDB-F4CEB8289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724D2-2569-1444-9AE4-06A454ABC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6A026-BE9E-C14C-B720-3E77FD19B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9B72E-C67B-9840-8B07-DA805620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433EB-D0AF-CB47-BE86-2FFBB596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30520-EF79-D646-AF35-278769D0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4495E94-1517-C14B-9FEF-4218541A87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9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B2B1-2FE2-D347-B311-EFA432C2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98992-A719-E846-9624-DF5341468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C6A16-EA9A-9F46-B7A1-10F6A10F6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A811E-D65D-D24C-975A-280EFB0C3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8C284-3749-1C42-BC50-9E96EFACE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8EC22A-BC8C-4C4E-ABD3-1EC029C7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488B5A-B004-EB4C-A536-E7DAA4F0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CA0CE-4DE1-4F46-BA79-E8EB2AC6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35FAE9B-454F-CA4F-947D-E55BDC9610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0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683C-C23F-5F4B-BCE1-873366D7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0328D-0E5A-3B48-8A60-3892AA84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AFCAC-01E8-C745-8525-E9493821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20C16-350D-6940-BED6-FA591181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AB4B29-0F47-5A48-AF8B-09B9CC7875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  <p:sp>
        <p:nvSpPr>
          <p:cNvPr id="9" name="Google Shape;253;p58">
            <a:extLst>
              <a:ext uri="{FF2B5EF4-FFF2-40B4-BE49-F238E27FC236}">
                <a16:creationId xmlns:a16="http://schemas.microsoft.com/office/drawing/2014/main" id="{D7FFFCDC-2614-E925-B114-CE9C1D8AFD7C}"/>
              </a:ext>
            </a:extLst>
          </p:cNvPr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830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3D629-C7B2-3244-A3CF-0945A84A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32302-4B6D-584B-B72F-695B9E95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C976D-F562-BA41-9C6F-573C352D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ED3571-3341-3245-94DF-FA12686159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  <p:sp>
        <p:nvSpPr>
          <p:cNvPr id="8" name="Google Shape;253;p58">
            <a:extLst>
              <a:ext uri="{FF2B5EF4-FFF2-40B4-BE49-F238E27FC236}">
                <a16:creationId xmlns:a16="http://schemas.microsoft.com/office/drawing/2014/main" id="{5CB4EFAE-73B9-DA69-FBC1-EA85B0F2685B}"/>
              </a:ext>
            </a:extLst>
          </p:cNvPr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28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78D9-131B-8B4C-AD2F-D76D5C35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04FB5-F681-344E-8AE0-0BBAEEFF6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7A8BD-D55B-0944-8829-FFC218E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A060D-0BB5-BD46-B0DF-F8AE6A19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AEAE2-39F2-4742-89CB-8DC1BCFB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AAA44-E148-1243-9A97-95001B78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2BC914E-52B5-1642-B476-0523285FFC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8851"/>
            <a:ext cx="1978213" cy="5520298"/>
          </a:xfrm>
          <a:prstGeom prst="rect">
            <a:avLst/>
          </a:prstGeom>
        </p:spPr>
      </p:pic>
      <p:sp>
        <p:nvSpPr>
          <p:cNvPr id="11" name="Google Shape;253;p58">
            <a:extLst>
              <a:ext uri="{FF2B5EF4-FFF2-40B4-BE49-F238E27FC236}">
                <a16:creationId xmlns:a16="http://schemas.microsoft.com/office/drawing/2014/main" id="{C9CEBCA5-1BF1-F1DC-FE87-7BFC4531A9D0}"/>
              </a:ext>
            </a:extLst>
          </p:cNvPr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929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987E-4F32-D34B-B957-DCC91CA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DBFCA-F834-714A-9CAD-F323E5000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F340D-574B-894E-86CF-AD6B00D3F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F38FE-4884-6243-A379-FB63DD89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3A14A-6EC4-3140-A8F8-D3FBE2B2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E5429-3EF0-C246-AD58-52BDD8E5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0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5F57-E1EE-D54C-95E6-CAE095869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07750-6C03-CC43-99EE-3DE39A0A7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9EF88-A605-4240-811D-DA174361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541E4-6B59-134F-A406-D339E390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ADDA7-25FE-2B4B-A125-6C0035D0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0DC99-610F-9B46-A647-822F3C35C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CDD5C-2716-9E45-8C0F-D9AAB14B8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8747B-0C70-E542-87F5-E77D637F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1538E-0DBE-4143-B611-D11DE6E7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BA972-543C-194E-8B85-897D62A3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0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219" y="0"/>
            <a:ext cx="11693562" cy="89019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445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asdf</a:t>
            </a:r>
            <a:br>
              <a:rPr lang="en-US"/>
            </a:br>
            <a:r>
              <a:rPr lang="en-US" err="1"/>
              <a:t>asdf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19" y="2083808"/>
            <a:ext cx="11693562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87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preserve="1">
  <p:cSld name="3_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56"/>
          <p:cNvGrpSpPr/>
          <p:nvPr/>
        </p:nvGrpSpPr>
        <p:grpSpPr>
          <a:xfrm>
            <a:off x="4837020" y="4917495"/>
            <a:ext cx="2698397" cy="598784"/>
            <a:chOff x="1822450" y="2261394"/>
            <a:chExt cx="2474601" cy="549293"/>
          </a:xfrm>
        </p:grpSpPr>
        <p:sp>
          <p:nvSpPr>
            <p:cNvPr id="116" name="Google Shape;116;p56"/>
            <p:cNvSpPr/>
            <p:nvPr/>
          </p:nvSpPr>
          <p:spPr>
            <a:xfrm>
              <a:off x="4004806" y="24293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6"/>
            <p:cNvSpPr/>
            <p:nvPr/>
          </p:nvSpPr>
          <p:spPr>
            <a:xfrm>
              <a:off x="3763798" y="22628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6"/>
            <p:cNvSpPr/>
            <p:nvPr/>
          </p:nvSpPr>
          <p:spPr>
            <a:xfrm>
              <a:off x="3645747" y="24252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6"/>
            <p:cNvSpPr/>
            <p:nvPr/>
          </p:nvSpPr>
          <p:spPr>
            <a:xfrm>
              <a:off x="4151878" y="22642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6"/>
            <p:cNvSpPr/>
            <p:nvPr/>
          </p:nvSpPr>
          <p:spPr>
            <a:xfrm>
              <a:off x="3647089" y="24220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6"/>
            <p:cNvSpPr/>
            <p:nvPr/>
          </p:nvSpPr>
          <p:spPr>
            <a:xfrm>
              <a:off x="3644933" y="24220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6"/>
            <p:cNvSpPr/>
            <p:nvPr/>
          </p:nvSpPr>
          <p:spPr>
            <a:xfrm>
              <a:off x="3762456" y="22613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6"/>
            <p:cNvSpPr/>
            <p:nvPr/>
          </p:nvSpPr>
          <p:spPr>
            <a:xfrm>
              <a:off x="2374681" y="26435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6"/>
            <p:cNvSpPr/>
            <p:nvPr/>
          </p:nvSpPr>
          <p:spPr>
            <a:xfrm>
              <a:off x="3438044" y="25994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6"/>
            <p:cNvSpPr/>
            <p:nvPr/>
          </p:nvSpPr>
          <p:spPr>
            <a:xfrm>
              <a:off x="2676415" y="23574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6"/>
            <p:cNvSpPr/>
            <p:nvPr/>
          </p:nvSpPr>
          <p:spPr>
            <a:xfrm>
              <a:off x="2561604" y="26428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6"/>
            <p:cNvSpPr/>
            <p:nvPr/>
          </p:nvSpPr>
          <p:spPr>
            <a:xfrm>
              <a:off x="3203027" y="25994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6"/>
            <p:cNvSpPr/>
            <p:nvPr/>
          </p:nvSpPr>
          <p:spPr>
            <a:xfrm>
              <a:off x="1822450" y="25994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6"/>
            <p:cNvSpPr/>
            <p:nvPr/>
          </p:nvSpPr>
          <p:spPr>
            <a:xfrm>
              <a:off x="3155585" y="23489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6"/>
            <p:cNvSpPr/>
            <p:nvPr/>
          </p:nvSpPr>
          <p:spPr>
            <a:xfrm>
              <a:off x="2113251" y="26069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6"/>
            <p:cNvSpPr/>
            <p:nvPr/>
          </p:nvSpPr>
          <p:spPr>
            <a:xfrm>
              <a:off x="1837394" y="23544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6"/>
            <p:cNvSpPr/>
            <p:nvPr/>
          </p:nvSpPr>
          <p:spPr>
            <a:xfrm>
              <a:off x="3323531" y="26442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6"/>
            <p:cNvSpPr/>
            <p:nvPr/>
          </p:nvSpPr>
          <p:spPr>
            <a:xfrm>
              <a:off x="3040980" y="23934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6"/>
            <p:cNvSpPr/>
            <p:nvPr/>
          </p:nvSpPr>
          <p:spPr>
            <a:xfrm>
              <a:off x="2324346" y="23938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6"/>
            <p:cNvSpPr/>
            <p:nvPr/>
          </p:nvSpPr>
          <p:spPr>
            <a:xfrm>
              <a:off x="1942762" y="26439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6"/>
            <p:cNvSpPr/>
            <p:nvPr/>
          </p:nvSpPr>
          <p:spPr>
            <a:xfrm>
              <a:off x="2677066" y="26438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6"/>
            <p:cNvSpPr/>
            <p:nvPr/>
          </p:nvSpPr>
          <p:spPr>
            <a:xfrm>
              <a:off x="2492926" y="23932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6"/>
            <p:cNvSpPr/>
            <p:nvPr/>
          </p:nvSpPr>
          <p:spPr>
            <a:xfrm>
              <a:off x="2249885" y="26443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6"/>
            <p:cNvSpPr/>
            <p:nvPr/>
          </p:nvSpPr>
          <p:spPr>
            <a:xfrm>
              <a:off x="1975033" y="23932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6"/>
            <p:cNvSpPr/>
            <p:nvPr/>
          </p:nvSpPr>
          <p:spPr>
            <a:xfrm>
              <a:off x="3274958" y="23941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6"/>
            <p:cNvSpPr/>
            <p:nvPr/>
          </p:nvSpPr>
          <p:spPr>
            <a:xfrm>
              <a:off x="2099514" y="23936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6"/>
            <p:cNvSpPr/>
            <p:nvPr/>
          </p:nvSpPr>
          <p:spPr>
            <a:xfrm>
              <a:off x="2216750" y="23926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6"/>
            <p:cNvSpPr/>
            <p:nvPr/>
          </p:nvSpPr>
          <p:spPr>
            <a:xfrm>
              <a:off x="3036978" y="26446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6"/>
            <p:cNvSpPr/>
            <p:nvPr/>
          </p:nvSpPr>
          <p:spPr>
            <a:xfrm>
              <a:off x="2928809" y="23960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6"/>
            <p:cNvSpPr/>
            <p:nvPr/>
          </p:nvSpPr>
          <p:spPr>
            <a:xfrm>
              <a:off x="2784584" y="26210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6"/>
            <p:cNvSpPr/>
            <p:nvPr/>
          </p:nvSpPr>
          <p:spPr>
            <a:xfrm>
              <a:off x="2909832" y="26201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6"/>
            <p:cNvSpPr/>
            <p:nvPr/>
          </p:nvSpPr>
          <p:spPr>
            <a:xfrm>
              <a:off x="2424021" y="23960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6"/>
            <p:cNvSpPr/>
            <p:nvPr/>
          </p:nvSpPr>
          <p:spPr>
            <a:xfrm>
              <a:off x="2808305" y="23939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6"/>
            <p:cNvSpPr/>
            <p:nvPr/>
          </p:nvSpPr>
          <p:spPr>
            <a:xfrm>
              <a:off x="2868083" y="26455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6"/>
            <p:cNvSpPr/>
            <p:nvPr/>
          </p:nvSpPr>
          <p:spPr>
            <a:xfrm>
              <a:off x="3153687" y="26464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6"/>
            <p:cNvSpPr/>
            <p:nvPr/>
          </p:nvSpPr>
          <p:spPr>
            <a:xfrm>
              <a:off x="2994280" y="26455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6"/>
            <p:cNvSpPr/>
            <p:nvPr/>
          </p:nvSpPr>
          <p:spPr>
            <a:xfrm>
              <a:off x="2885162" y="23950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6"/>
            <p:cNvSpPr/>
            <p:nvPr/>
          </p:nvSpPr>
          <p:spPr>
            <a:xfrm>
              <a:off x="2443947" y="23536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6"/>
            <p:cNvSpPr/>
            <p:nvPr/>
          </p:nvSpPr>
          <p:spPr>
            <a:xfrm>
              <a:off x="2992382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6"/>
            <p:cNvSpPr/>
            <p:nvPr/>
          </p:nvSpPr>
          <p:spPr>
            <a:xfrm>
              <a:off x="2867134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6"/>
            <p:cNvSpPr/>
            <p:nvPr/>
          </p:nvSpPr>
          <p:spPr>
            <a:xfrm>
              <a:off x="3152738" y="26041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6"/>
            <p:cNvSpPr/>
            <p:nvPr/>
          </p:nvSpPr>
          <p:spPr>
            <a:xfrm>
              <a:off x="2883264" y="23536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8" name="Google Shape;15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281" y="1659673"/>
            <a:ext cx="6806107" cy="2682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52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219" y="0"/>
            <a:ext cx="11693562" cy="89019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445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asdf</a:t>
            </a:r>
            <a:br>
              <a:rPr lang="en-US"/>
            </a:br>
            <a:r>
              <a:rPr lang="en-US" err="1"/>
              <a:t>asdf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19" y="2083808"/>
            <a:ext cx="11693562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F86CB4-873D-6F4C-9F1B-753B340469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1"/>
            <a:ext cx="12192000" cy="422854"/>
          </a:xfrm>
          <a:prstGeom prst="rect">
            <a:avLst/>
          </a:prstGeom>
          <a:solidFill>
            <a:srgbClr val="116AAF">
              <a:alpha val="10196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6601" rtl="0" eaLnBrk="0" fontAlgn="base" hangingPunct="0">
              <a:spcBef>
                <a:spcPct val="0"/>
              </a:spcBef>
              <a:spcAft>
                <a:spcPct val="0"/>
              </a:spcAft>
              <a:defRPr sz="2406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2pPr>
            <a:lvl3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3pPr>
            <a:lvl4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4pPr>
            <a:lvl5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5pPr>
            <a:lvl6pPr marL="456601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6pPr>
            <a:lvl7pPr marL="913201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7pPr>
            <a:lvl8pPr marL="1369803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8pPr>
            <a:lvl9pPr marL="1826403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9pPr>
          </a:lstStyle>
          <a:p>
            <a:pPr algn="ctr" defTabSz="454731">
              <a:defRPr/>
            </a:pPr>
            <a:endParaRPr lang="es-CO" sz="1594">
              <a:solidFill>
                <a:srgbClr val="002060"/>
              </a:solidFill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BEAA32FC-DDFD-5C44-AB0B-6883A9398A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19" y="6556647"/>
            <a:ext cx="1141183" cy="25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5C3A6B-29A3-6DBD-0657-8E43BC8061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06382"/>
            <a:ext cx="548640" cy="5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9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>
  <p:cSld name="Title Slid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8"/>
          <p:cNvSpPr txBox="1">
            <a:spLocks noGrp="1"/>
          </p:cNvSpPr>
          <p:nvPr>
            <p:ph type="ctrTitle"/>
          </p:nvPr>
        </p:nvSpPr>
        <p:spPr>
          <a:xfrm>
            <a:off x="416821" y="424406"/>
            <a:ext cx="11306256" cy="36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946E"/>
              </a:buClr>
              <a:buSzPts val="2000"/>
              <a:buFont typeface="Arial"/>
              <a:buNone/>
              <a:defRPr sz="2666" b="1">
                <a:solidFill>
                  <a:srgbClr val="3494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8" name="Google Shape;208;p58"/>
          <p:cNvSpPr txBox="1">
            <a:spLocks noGrp="1"/>
          </p:cNvSpPr>
          <p:nvPr>
            <p:ph type="subTitle" idx="1"/>
          </p:nvPr>
        </p:nvSpPr>
        <p:spPr>
          <a:xfrm>
            <a:off x="416822" y="799787"/>
            <a:ext cx="11303652" cy="34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6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209" name="Google Shape;209;p58"/>
          <p:cNvGrpSpPr/>
          <p:nvPr/>
        </p:nvGrpSpPr>
        <p:grpSpPr>
          <a:xfrm>
            <a:off x="10452954" y="6246472"/>
            <a:ext cx="1332068" cy="295591"/>
            <a:chOff x="3333750" y="2299494"/>
            <a:chExt cx="2474601" cy="549293"/>
          </a:xfrm>
        </p:grpSpPr>
        <p:sp>
          <p:nvSpPr>
            <p:cNvPr id="210" name="Google Shape;210;p58"/>
            <p:cNvSpPr/>
            <p:nvPr/>
          </p:nvSpPr>
          <p:spPr>
            <a:xfrm>
              <a:off x="5516106" y="24674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8"/>
            <p:cNvSpPr/>
            <p:nvPr/>
          </p:nvSpPr>
          <p:spPr>
            <a:xfrm>
              <a:off x="5275098" y="23009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8"/>
            <p:cNvSpPr/>
            <p:nvPr/>
          </p:nvSpPr>
          <p:spPr>
            <a:xfrm>
              <a:off x="5157047" y="24633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8"/>
            <p:cNvSpPr/>
            <p:nvPr/>
          </p:nvSpPr>
          <p:spPr>
            <a:xfrm>
              <a:off x="5663178" y="23023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8"/>
            <p:cNvSpPr/>
            <p:nvPr/>
          </p:nvSpPr>
          <p:spPr>
            <a:xfrm>
              <a:off x="5158389" y="24601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8"/>
            <p:cNvSpPr/>
            <p:nvPr/>
          </p:nvSpPr>
          <p:spPr>
            <a:xfrm>
              <a:off x="5156233" y="24601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8"/>
            <p:cNvSpPr/>
            <p:nvPr/>
          </p:nvSpPr>
          <p:spPr>
            <a:xfrm>
              <a:off x="5273756" y="22994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8"/>
            <p:cNvSpPr/>
            <p:nvPr/>
          </p:nvSpPr>
          <p:spPr>
            <a:xfrm>
              <a:off x="3885981" y="26816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8"/>
            <p:cNvSpPr/>
            <p:nvPr/>
          </p:nvSpPr>
          <p:spPr>
            <a:xfrm>
              <a:off x="4949344" y="26375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8"/>
            <p:cNvSpPr/>
            <p:nvPr/>
          </p:nvSpPr>
          <p:spPr>
            <a:xfrm>
              <a:off x="4187715" y="23955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8"/>
            <p:cNvSpPr/>
            <p:nvPr/>
          </p:nvSpPr>
          <p:spPr>
            <a:xfrm>
              <a:off x="4072904" y="26809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8"/>
            <p:cNvSpPr/>
            <p:nvPr/>
          </p:nvSpPr>
          <p:spPr>
            <a:xfrm>
              <a:off x="4714327" y="26375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8"/>
            <p:cNvSpPr/>
            <p:nvPr/>
          </p:nvSpPr>
          <p:spPr>
            <a:xfrm>
              <a:off x="3333750" y="26375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8"/>
            <p:cNvSpPr/>
            <p:nvPr/>
          </p:nvSpPr>
          <p:spPr>
            <a:xfrm>
              <a:off x="4666885" y="23870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8"/>
            <p:cNvSpPr/>
            <p:nvPr/>
          </p:nvSpPr>
          <p:spPr>
            <a:xfrm>
              <a:off x="3624551" y="26450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8"/>
            <p:cNvSpPr/>
            <p:nvPr/>
          </p:nvSpPr>
          <p:spPr>
            <a:xfrm>
              <a:off x="3348694" y="23925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8"/>
            <p:cNvSpPr/>
            <p:nvPr/>
          </p:nvSpPr>
          <p:spPr>
            <a:xfrm>
              <a:off x="4834831" y="26823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8"/>
            <p:cNvSpPr/>
            <p:nvPr/>
          </p:nvSpPr>
          <p:spPr>
            <a:xfrm>
              <a:off x="4552280" y="24315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8"/>
            <p:cNvSpPr/>
            <p:nvPr/>
          </p:nvSpPr>
          <p:spPr>
            <a:xfrm>
              <a:off x="3835646" y="24319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8"/>
            <p:cNvSpPr/>
            <p:nvPr/>
          </p:nvSpPr>
          <p:spPr>
            <a:xfrm>
              <a:off x="3454062" y="26820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8"/>
            <p:cNvSpPr/>
            <p:nvPr/>
          </p:nvSpPr>
          <p:spPr>
            <a:xfrm>
              <a:off x="4188366" y="26819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8"/>
            <p:cNvSpPr/>
            <p:nvPr/>
          </p:nvSpPr>
          <p:spPr>
            <a:xfrm>
              <a:off x="4004226" y="24313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8"/>
            <p:cNvSpPr/>
            <p:nvPr/>
          </p:nvSpPr>
          <p:spPr>
            <a:xfrm>
              <a:off x="3761185" y="26824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8"/>
            <p:cNvSpPr/>
            <p:nvPr/>
          </p:nvSpPr>
          <p:spPr>
            <a:xfrm>
              <a:off x="3486333" y="24313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8"/>
            <p:cNvSpPr/>
            <p:nvPr/>
          </p:nvSpPr>
          <p:spPr>
            <a:xfrm>
              <a:off x="4786258" y="24322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8"/>
            <p:cNvSpPr/>
            <p:nvPr/>
          </p:nvSpPr>
          <p:spPr>
            <a:xfrm>
              <a:off x="3610814" y="24317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8"/>
            <p:cNvSpPr/>
            <p:nvPr/>
          </p:nvSpPr>
          <p:spPr>
            <a:xfrm>
              <a:off x="3728050" y="24307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8"/>
            <p:cNvSpPr/>
            <p:nvPr/>
          </p:nvSpPr>
          <p:spPr>
            <a:xfrm>
              <a:off x="4548278" y="26827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8"/>
            <p:cNvSpPr/>
            <p:nvPr/>
          </p:nvSpPr>
          <p:spPr>
            <a:xfrm>
              <a:off x="4440109" y="24341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8"/>
            <p:cNvSpPr/>
            <p:nvPr/>
          </p:nvSpPr>
          <p:spPr>
            <a:xfrm>
              <a:off x="4295884" y="26591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8"/>
            <p:cNvSpPr/>
            <p:nvPr/>
          </p:nvSpPr>
          <p:spPr>
            <a:xfrm>
              <a:off x="4421132" y="26582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8"/>
            <p:cNvSpPr/>
            <p:nvPr/>
          </p:nvSpPr>
          <p:spPr>
            <a:xfrm>
              <a:off x="3935321" y="24341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8"/>
            <p:cNvSpPr/>
            <p:nvPr/>
          </p:nvSpPr>
          <p:spPr>
            <a:xfrm>
              <a:off x="4319605" y="24320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8"/>
            <p:cNvSpPr/>
            <p:nvPr/>
          </p:nvSpPr>
          <p:spPr>
            <a:xfrm>
              <a:off x="4379383" y="26836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8"/>
            <p:cNvSpPr/>
            <p:nvPr/>
          </p:nvSpPr>
          <p:spPr>
            <a:xfrm>
              <a:off x="4664987" y="26845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8"/>
            <p:cNvSpPr/>
            <p:nvPr/>
          </p:nvSpPr>
          <p:spPr>
            <a:xfrm>
              <a:off x="4505580" y="26836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8"/>
            <p:cNvSpPr/>
            <p:nvPr/>
          </p:nvSpPr>
          <p:spPr>
            <a:xfrm>
              <a:off x="4396462" y="24331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8"/>
            <p:cNvSpPr/>
            <p:nvPr/>
          </p:nvSpPr>
          <p:spPr>
            <a:xfrm>
              <a:off x="3955247" y="23917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8"/>
            <p:cNvSpPr/>
            <p:nvPr/>
          </p:nvSpPr>
          <p:spPr>
            <a:xfrm>
              <a:off x="4503682" y="26422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8"/>
            <p:cNvSpPr/>
            <p:nvPr/>
          </p:nvSpPr>
          <p:spPr>
            <a:xfrm>
              <a:off x="4378434" y="26422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8"/>
            <p:cNvSpPr/>
            <p:nvPr/>
          </p:nvSpPr>
          <p:spPr>
            <a:xfrm>
              <a:off x="4664038" y="26422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8"/>
            <p:cNvSpPr/>
            <p:nvPr/>
          </p:nvSpPr>
          <p:spPr>
            <a:xfrm>
              <a:off x="4394564" y="23917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58"/>
          <p:cNvSpPr txBox="1">
            <a:spLocks noGrp="1"/>
          </p:cNvSpPr>
          <p:nvPr>
            <p:ph type="body" idx="2"/>
          </p:nvPr>
        </p:nvSpPr>
        <p:spPr>
          <a:xfrm>
            <a:off x="216810" y="6370411"/>
            <a:ext cx="9870620" cy="26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402" lvl="0" indent="-30470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1066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8804" lvl="1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206" lvl="2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608" lvl="3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009" lvl="4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411" lvl="5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5813" lvl="6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215" lvl="7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4617" lvl="8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3" name="Google Shape;253;p58"/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97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 preserve="1">
  <p:cSld name="Título y objeto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0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4570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804" lvl="1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206" lvl="2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608" lvl="3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009" lvl="4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411" lvl="5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5813" lvl="6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215" lvl="7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4617" lvl="8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5" name="Google Shape;305;p60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6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11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 preserve="1">
  <p:cSld name="9_Title Slid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1"/>
          <p:cNvSpPr/>
          <p:nvPr/>
        </p:nvSpPr>
        <p:spPr>
          <a:xfrm rot="10800000">
            <a:off x="0" y="6771243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1"/>
          <p:cNvSpPr txBox="1">
            <a:spLocks noGrp="1"/>
          </p:cNvSpPr>
          <p:nvPr>
            <p:ph type="ctrTitle"/>
          </p:nvPr>
        </p:nvSpPr>
        <p:spPr>
          <a:xfrm>
            <a:off x="1524000" y="2573073"/>
            <a:ext cx="9144000" cy="134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12" name="Google Shape;312;p61"/>
          <p:cNvSpPr txBox="1">
            <a:spLocks noGrp="1"/>
          </p:cNvSpPr>
          <p:nvPr>
            <p:ph type="subTitle" idx="1"/>
          </p:nvPr>
        </p:nvSpPr>
        <p:spPr>
          <a:xfrm>
            <a:off x="1524000" y="4008314"/>
            <a:ext cx="9144000" cy="95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313" name="Google Shape;313;p61"/>
          <p:cNvGrpSpPr/>
          <p:nvPr/>
        </p:nvGrpSpPr>
        <p:grpSpPr>
          <a:xfrm>
            <a:off x="4288616" y="1239659"/>
            <a:ext cx="3614768" cy="802130"/>
            <a:chOff x="3216462" y="930031"/>
            <a:chExt cx="2711076" cy="601783"/>
          </a:xfrm>
        </p:grpSpPr>
        <p:grpSp>
          <p:nvGrpSpPr>
            <p:cNvPr id="314" name="Google Shape;314;p61"/>
            <p:cNvGrpSpPr/>
            <p:nvPr/>
          </p:nvGrpSpPr>
          <p:grpSpPr>
            <a:xfrm>
              <a:off x="5213103" y="930031"/>
              <a:ext cx="714435" cy="601783"/>
              <a:chOff x="5213103" y="930031"/>
              <a:chExt cx="714435" cy="601783"/>
            </a:xfrm>
          </p:grpSpPr>
          <p:sp>
            <p:nvSpPr>
              <p:cNvPr id="315" name="Google Shape;315;p61"/>
              <p:cNvSpPr/>
              <p:nvPr/>
            </p:nvSpPr>
            <p:spPr>
              <a:xfrm>
                <a:off x="5607366" y="1113996"/>
                <a:ext cx="320172" cy="417818"/>
              </a:xfrm>
              <a:custGeom>
                <a:avLst/>
                <a:gdLst/>
                <a:ahLst/>
                <a:cxnLst/>
                <a:rect l="l" t="t" r="r" b="b"/>
                <a:pathLst>
                  <a:path w="292245" h="381374" extrusionOk="0">
                    <a:moveTo>
                      <a:pt x="287502" y="381005"/>
                    </a:moveTo>
                    <a:cubicBezTo>
                      <a:pt x="270422" y="374415"/>
                      <a:pt x="253343" y="366882"/>
                      <a:pt x="236264" y="360291"/>
                    </a:cubicBezTo>
                    <a:cubicBezTo>
                      <a:pt x="190719" y="340519"/>
                      <a:pt x="146123" y="318863"/>
                      <a:pt x="102476" y="292500"/>
                    </a:cubicBezTo>
                    <a:cubicBezTo>
                      <a:pt x="79703" y="279318"/>
                      <a:pt x="57880" y="264253"/>
                      <a:pt x="37954" y="247305"/>
                    </a:cubicBezTo>
                    <a:cubicBezTo>
                      <a:pt x="28466" y="238831"/>
                      <a:pt x="19926" y="230357"/>
                      <a:pt x="13284" y="220942"/>
                    </a:cubicBezTo>
                    <a:cubicBezTo>
                      <a:pt x="9489" y="215292"/>
                      <a:pt x="5693" y="209643"/>
                      <a:pt x="2847" y="202111"/>
                    </a:cubicBezTo>
                    <a:cubicBezTo>
                      <a:pt x="-949" y="191753"/>
                      <a:pt x="-949" y="182338"/>
                      <a:pt x="2847" y="171981"/>
                    </a:cubicBezTo>
                    <a:cubicBezTo>
                      <a:pt x="5693" y="163507"/>
                      <a:pt x="10437" y="156916"/>
                      <a:pt x="16130" y="150325"/>
                    </a:cubicBezTo>
                    <a:cubicBezTo>
                      <a:pt x="26568" y="138085"/>
                      <a:pt x="38903" y="126786"/>
                      <a:pt x="52187" y="117371"/>
                    </a:cubicBezTo>
                    <a:cubicBezTo>
                      <a:pt x="79703" y="96657"/>
                      <a:pt x="110067" y="79709"/>
                      <a:pt x="140430" y="64644"/>
                    </a:cubicBezTo>
                    <a:cubicBezTo>
                      <a:pt x="187872" y="41105"/>
                      <a:pt x="236264" y="20391"/>
                      <a:pt x="285604" y="1560"/>
                    </a:cubicBezTo>
                    <a:cubicBezTo>
                      <a:pt x="286553" y="1560"/>
                      <a:pt x="288451" y="618"/>
                      <a:pt x="289399" y="618"/>
                    </a:cubicBezTo>
                    <a:cubicBezTo>
                      <a:pt x="290348" y="-323"/>
                      <a:pt x="292246" y="-323"/>
                      <a:pt x="292246" y="1560"/>
                    </a:cubicBezTo>
                    <a:cubicBezTo>
                      <a:pt x="276116" y="15683"/>
                      <a:pt x="260934" y="30748"/>
                      <a:pt x="244804" y="44871"/>
                    </a:cubicBezTo>
                    <a:cubicBezTo>
                      <a:pt x="214440" y="74060"/>
                      <a:pt x="185026" y="103248"/>
                      <a:pt x="158458" y="135260"/>
                    </a:cubicBezTo>
                    <a:cubicBezTo>
                      <a:pt x="149918" y="144676"/>
                      <a:pt x="142328" y="155033"/>
                      <a:pt x="135686" y="166332"/>
                    </a:cubicBezTo>
                    <a:cubicBezTo>
                      <a:pt x="132839" y="171039"/>
                      <a:pt x="129993" y="175747"/>
                      <a:pt x="128095" y="180455"/>
                    </a:cubicBezTo>
                    <a:cubicBezTo>
                      <a:pt x="121453" y="193637"/>
                      <a:pt x="121453" y="205877"/>
                      <a:pt x="125248" y="220000"/>
                    </a:cubicBezTo>
                    <a:cubicBezTo>
                      <a:pt x="128095" y="229416"/>
                      <a:pt x="132839" y="238831"/>
                      <a:pt x="138532" y="247305"/>
                    </a:cubicBezTo>
                    <a:cubicBezTo>
                      <a:pt x="148970" y="263311"/>
                      <a:pt x="160356" y="276493"/>
                      <a:pt x="173640" y="289675"/>
                    </a:cubicBezTo>
                    <a:cubicBezTo>
                      <a:pt x="203054" y="318863"/>
                      <a:pt x="235315" y="344285"/>
                      <a:pt x="269474" y="366882"/>
                    </a:cubicBezTo>
                    <a:cubicBezTo>
                      <a:pt x="275167" y="370648"/>
                      <a:pt x="281809" y="375356"/>
                      <a:pt x="287502" y="379122"/>
                    </a:cubicBezTo>
                    <a:cubicBezTo>
                      <a:pt x="288451" y="381005"/>
                      <a:pt x="288451" y="381947"/>
                      <a:pt x="287502" y="381005"/>
                    </a:cubicBezTo>
                  </a:path>
                </a:pathLst>
              </a:custGeom>
              <a:solidFill>
                <a:srgbClr val="D92D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61"/>
              <p:cNvSpPr/>
              <p:nvPr/>
            </p:nvSpPr>
            <p:spPr>
              <a:xfrm>
                <a:off x="5343327" y="931667"/>
                <a:ext cx="426984" cy="314269"/>
              </a:xfrm>
              <a:custGeom>
                <a:avLst/>
                <a:gdLst/>
                <a:ahLst/>
                <a:cxnLst/>
                <a:rect l="l" t="t" r="r" b="b"/>
                <a:pathLst>
                  <a:path w="389740" h="286857" extrusionOk="0">
                    <a:moveTo>
                      <a:pt x="389029" y="8864"/>
                    </a:moveTo>
                    <a:cubicBezTo>
                      <a:pt x="383336" y="22987"/>
                      <a:pt x="376694" y="37111"/>
                      <a:pt x="371001" y="51234"/>
                    </a:cubicBezTo>
                    <a:cubicBezTo>
                      <a:pt x="359614" y="76656"/>
                      <a:pt x="347279" y="103019"/>
                      <a:pt x="333046" y="127499"/>
                    </a:cubicBezTo>
                    <a:cubicBezTo>
                      <a:pt x="315018" y="161395"/>
                      <a:pt x="296041" y="194350"/>
                      <a:pt x="272320" y="225421"/>
                    </a:cubicBezTo>
                    <a:cubicBezTo>
                      <a:pt x="260934" y="240486"/>
                      <a:pt x="249548" y="253667"/>
                      <a:pt x="235315" y="265908"/>
                    </a:cubicBezTo>
                    <a:cubicBezTo>
                      <a:pt x="227724" y="272498"/>
                      <a:pt x="220133" y="277206"/>
                      <a:pt x="211594" y="281914"/>
                    </a:cubicBezTo>
                    <a:cubicBezTo>
                      <a:pt x="198310" y="288505"/>
                      <a:pt x="184077" y="288505"/>
                      <a:pt x="170793" y="281914"/>
                    </a:cubicBezTo>
                    <a:cubicBezTo>
                      <a:pt x="160356" y="277206"/>
                      <a:pt x="150867" y="269674"/>
                      <a:pt x="143276" y="262141"/>
                    </a:cubicBezTo>
                    <a:cubicBezTo>
                      <a:pt x="125248" y="244252"/>
                      <a:pt x="110067" y="224479"/>
                      <a:pt x="96783" y="202824"/>
                    </a:cubicBezTo>
                    <a:cubicBezTo>
                      <a:pt x="72113" y="163278"/>
                      <a:pt x="51238" y="121850"/>
                      <a:pt x="32261" y="80422"/>
                    </a:cubicBezTo>
                    <a:cubicBezTo>
                      <a:pt x="21823" y="56883"/>
                      <a:pt x="11386" y="32403"/>
                      <a:pt x="1898" y="7922"/>
                    </a:cubicBezTo>
                    <a:cubicBezTo>
                      <a:pt x="949" y="6039"/>
                      <a:pt x="0" y="4156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13284" y="13572"/>
                      <a:pt x="25619" y="25812"/>
                      <a:pt x="37954" y="38994"/>
                    </a:cubicBezTo>
                    <a:cubicBezTo>
                      <a:pt x="54084" y="55942"/>
                      <a:pt x="71164" y="71948"/>
                      <a:pt x="88243" y="87954"/>
                    </a:cubicBezTo>
                    <a:cubicBezTo>
                      <a:pt x="112913" y="110552"/>
                      <a:pt x="137583" y="132207"/>
                      <a:pt x="166049" y="151038"/>
                    </a:cubicBezTo>
                    <a:cubicBezTo>
                      <a:pt x="171742" y="154804"/>
                      <a:pt x="178384" y="158571"/>
                      <a:pt x="185026" y="161395"/>
                    </a:cubicBezTo>
                    <a:cubicBezTo>
                      <a:pt x="198310" y="167986"/>
                      <a:pt x="212542" y="168928"/>
                      <a:pt x="226775" y="164220"/>
                    </a:cubicBezTo>
                    <a:cubicBezTo>
                      <a:pt x="241957" y="159512"/>
                      <a:pt x="256190" y="151038"/>
                      <a:pt x="269474" y="141623"/>
                    </a:cubicBezTo>
                    <a:cubicBezTo>
                      <a:pt x="289399" y="126558"/>
                      <a:pt x="306479" y="109610"/>
                      <a:pt x="323558" y="90779"/>
                    </a:cubicBezTo>
                    <a:cubicBezTo>
                      <a:pt x="347279" y="64416"/>
                      <a:pt x="369103" y="36169"/>
                      <a:pt x="389029" y="6981"/>
                    </a:cubicBezTo>
                    <a:cubicBezTo>
                      <a:pt x="389978" y="6981"/>
                      <a:pt x="389978" y="7922"/>
                      <a:pt x="389029" y="8864"/>
                    </a:cubicBezTo>
                  </a:path>
                </a:pathLst>
              </a:custGeom>
              <a:solidFill>
                <a:srgbClr val="F0DF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61"/>
              <p:cNvSpPr/>
              <p:nvPr/>
            </p:nvSpPr>
            <p:spPr>
              <a:xfrm>
                <a:off x="5213995" y="1109516"/>
                <a:ext cx="320343" cy="417768"/>
              </a:xfrm>
              <a:custGeom>
                <a:avLst/>
                <a:gdLst/>
                <a:ahLst/>
                <a:cxnLst/>
                <a:rect l="l" t="t" r="r" b="b"/>
                <a:pathLst>
                  <a:path w="292401" h="381328" extrusionOk="0">
                    <a:moveTo>
                      <a:pt x="7035" y="0"/>
                    </a:moveTo>
                    <a:cubicBezTo>
                      <a:pt x="22217" y="5649"/>
                      <a:pt x="37398" y="12240"/>
                      <a:pt x="52580" y="18831"/>
                    </a:cubicBezTo>
                    <a:cubicBezTo>
                      <a:pt x="100022" y="39545"/>
                      <a:pt x="146516" y="62142"/>
                      <a:pt x="191112" y="88506"/>
                    </a:cubicBezTo>
                    <a:cubicBezTo>
                      <a:pt x="211987" y="100746"/>
                      <a:pt x="231913" y="113928"/>
                      <a:pt x="249941" y="129934"/>
                    </a:cubicBezTo>
                    <a:cubicBezTo>
                      <a:pt x="259429" y="138408"/>
                      <a:pt x="268918" y="146882"/>
                      <a:pt x="277457" y="157239"/>
                    </a:cubicBezTo>
                    <a:cubicBezTo>
                      <a:pt x="282202" y="162888"/>
                      <a:pt x="285997" y="169479"/>
                      <a:pt x="288844" y="176070"/>
                    </a:cubicBezTo>
                    <a:cubicBezTo>
                      <a:pt x="293588" y="187369"/>
                      <a:pt x="293588" y="198667"/>
                      <a:pt x="288844" y="209966"/>
                    </a:cubicBezTo>
                    <a:cubicBezTo>
                      <a:pt x="285048" y="219382"/>
                      <a:pt x="278406" y="227856"/>
                      <a:pt x="271764" y="235388"/>
                    </a:cubicBezTo>
                    <a:cubicBezTo>
                      <a:pt x="258480" y="249511"/>
                      <a:pt x="243299" y="260810"/>
                      <a:pt x="228117" y="272108"/>
                    </a:cubicBezTo>
                    <a:cubicBezTo>
                      <a:pt x="200601" y="290939"/>
                      <a:pt x="171186" y="306946"/>
                      <a:pt x="140823" y="322011"/>
                    </a:cubicBezTo>
                    <a:cubicBezTo>
                      <a:pt x="96227" y="343666"/>
                      <a:pt x="50682" y="363439"/>
                      <a:pt x="4188" y="380387"/>
                    </a:cubicBezTo>
                    <a:cubicBezTo>
                      <a:pt x="3240" y="380387"/>
                      <a:pt x="2291" y="381328"/>
                      <a:pt x="1342" y="381328"/>
                    </a:cubicBezTo>
                    <a:cubicBezTo>
                      <a:pt x="393" y="381328"/>
                      <a:pt x="-556" y="381328"/>
                      <a:pt x="393" y="380387"/>
                    </a:cubicBezTo>
                    <a:cubicBezTo>
                      <a:pt x="19370" y="362497"/>
                      <a:pt x="39296" y="345549"/>
                      <a:pt x="58273" y="327660"/>
                    </a:cubicBezTo>
                    <a:cubicBezTo>
                      <a:pt x="83892" y="303180"/>
                      <a:pt x="108562" y="277758"/>
                      <a:pt x="131334" y="250453"/>
                    </a:cubicBezTo>
                    <a:cubicBezTo>
                      <a:pt x="139874" y="240096"/>
                      <a:pt x="148414" y="228797"/>
                      <a:pt x="156005" y="217498"/>
                    </a:cubicBezTo>
                    <a:cubicBezTo>
                      <a:pt x="159800" y="211849"/>
                      <a:pt x="162647" y="206200"/>
                      <a:pt x="165493" y="200551"/>
                    </a:cubicBezTo>
                    <a:cubicBezTo>
                      <a:pt x="172135" y="188310"/>
                      <a:pt x="172135" y="175129"/>
                      <a:pt x="168340" y="161947"/>
                    </a:cubicBezTo>
                    <a:cubicBezTo>
                      <a:pt x="162647" y="145941"/>
                      <a:pt x="154107" y="131817"/>
                      <a:pt x="143669" y="118636"/>
                    </a:cubicBezTo>
                    <a:cubicBezTo>
                      <a:pt x="125641" y="96038"/>
                      <a:pt x="103818" y="76266"/>
                      <a:pt x="81045" y="57435"/>
                    </a:cubicBezTo>
                    <a:cubicBezTo>
                      <a:pt x="58273" y="38604"/>
                      <a:pt x="35500" y="21656"/>
                      <a:pt x="10830" y="5649"/>
                    </a:cubicBezTo>
                    <a:cubicBezTo>
                      <a:pt x="9881" y="4708"/>
                      <a:pt x="7984" y="3766"/>
                      <a:pt x="7035" y="2825"/>
                    </a:cubicBezTo>
                    <a:cubicBezTo>
                      <a:pt x="5137" y="942"/>
                      <a:pt x="5137" y="0"/>
                      <a:pt x="7035" y="0"/>
                    </a:cubicBezTo>
                  </a:path>
                </a:pathLst>
              </a:custGeom>
              <a:solidFill>
                <a:srgbClr val="264C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61"/>
              <p:cNvSpPr/>
              <p:nvPr/>
            </p:nvSpPr>
            <p:spPr>
              <a:xfrm>
                <a:off x="5768492" y="933125"/>
                <a:ext cx="4158" cy="8252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32" extrusionOk="0">
                    <a:moveTo>
                      <a:pt x="949" y="7532"/>
                    </a:moveTo>
                    <a:cubicBezTo>
                      <a:pt x="949" y="6591"/>
                      <a:pt x="949" y="5649"/>
                      <a:pt x="0" y="5649"/>
                    </a:cubicBezTo>
                    <a:cubicBezTo>
                      <a:pt x="949" y="3766"/>
                      <a:pt x="1898" y="1883"/>
                      <a:pt x="3795" y="0"/>
                    </a:cubicBezTo>
                    <a:cubicBezTo>
                      <a:pt x="3795" y="2825"/>
                      <a:pt x="2847" y="5649"/>
                      <a:pt x="949" y="7532"/>
                    </a:cubicBezTo>
                  </a:path>
                </a:pathLst>
              </a:custGeom>
              <a:solidFill>
                <a:srgbClr val="F1E4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61"/>
              <p:cNvSpPr/>
              <p:nvPr/>
            </p:nvSpPr>
            <p:spPr>
              <a:xfrm>
                <a:off x="5215465" y="1105995"/>
                <a:ext cx="6237" cy="4553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4156" extrusionOk="0">
                    <a:moveTo>
                      <a:pt x="5693" y="3215"/>
                    </a:moveTo>
                    <a:cubicBezTo>
                      <a:pt x="5693" y="3215"/>
                      <a:pt x="4744" y="4156"/>
                      <a:pt x="4744" y="4156"/>
                    </a:cubicBezTo>
                    <a:cubicBezTo>
                      <a:pt x="2847" y="4156"/>
                      <a:pt x="1898" y="2273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2847" y="2273"/>
                      <a:pt x="3795" y="2273"/>
                      <a:pt x="5693" y="3215"/>
                    </a:cubicBezTo>
                  </a:path>
                </a:pathLst>
              </a:custGeom>
              <a:solidFill>
                <a:srgbClr val="5F79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61"/>
              <p:cNvSpPr/>
              <p:nvPr/>
            </p:nvSpPr>
            <p:spPr>
              <a:xfrm>
                <a:off x="5213103" y="1105995"/>
                <a:ext cx="3402" cy="249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3" extrusionOk="0">
                    <a:moveTo>
                      <a:pt x="3105" y="1332"/>
                    </a:moveTo>
                    <a:cubicBezTo>
                      <a:pt x="3105" y="1332"/>
                      <a:pt x="2156" y="2273"/>
                      <a:pt x="2156" y="2273"/>
                    </a:cubicBezTo>
                    <a:cubicBezTo>
                      <a:pt x="1207" y="2273"/>
                      <a:pt x="-690" y="1332"/>
                      <a:pt x="259" y="390"/>
                    </a:cubicBezTo>
                    <a:cubicBezTo>
                      <a:pt x="1207" y="-552"/>
                      <a:pt x="2156" y="390"/>
                      <a:pt x="3105" y="1332"/>
                    </a:cubicBezTo>
                  </a:path>
                </a:pathLst>
              </a:custGeom>
              <a:solidFill>
                <a:srgbClr val="94A3C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61"/>
              <p:cNvSpPr/>
              <p:nvPr/>
            </p:nvSpPr>
            <p:spPr>
              <a:xfrm>
                <a:off x="5341857" y="930031"/>
                <a:ext cx="2509" cy="3094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824" extrusionOk="0">
                    <a:moveTo>
                      <a:pt x="2291" y="1883"/>
                    </a:moveTo>
                    <a:cubicBezTo>
                      <a:pt x="2291" y="1883"/>
                      <a:pt x="1342" y="2825"/>
                      <a:pt x="1342" y="2825"/>
                    </a:cubicBezTo>
                    <a:cubicBezTo>
                      <a:pt x="393" y="1883"/>
                      <a:pt x="-556" y="942"/>
                      <a:pt x="393" y="0"/>
                    </a:cubicBezTo>
                    <a:cubicBezTo>
                      <a:pt x="1342" y="0"/>
                      <a:pt x="2291" y="942"/>
                      <a:pt x="2291" y="1883"/>
                    </a:cubicBezTo>
                  </a:path>
                </a:pathLst>
              </a:custGeom>
              <a:solidFill>
                <a:srgbClr val="F1E4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61"/>
            <p:cNvGrpSpPr/>
            <p:nvPr/>
          </p:nvGrpSpPr>
          <p:grpSpPr>
            <a:xfrm>
              <a:off x="3216462" y="1025963"/>
              <a:ext cx="1879457" cy="492038"/>
              <a:chOff x="3216462" y="1025963"/>
              <a:chExt cx="1879457" cy="492038"/>
            </a:xfrm>
          </p:grpSpPr>
          <p:sp>
            <p:nvSpPr>
              <p:cNvPr id="323" name="Google Shape;323;p61"/>
              <p:cNvSpPr/>
              <p:nvPr/>
            </p:nvSpPr>
            <p:spPr>
              <a:xfrm>
                <a:off x="3821465" y="1348679"/>
                <a:ext cx="175048" cy="124966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114066" extrusionOk="0">
                    <a:moveTo>
                      <a:pt x="157509" y="20853"/>
                    </a:moveTo>
                    <a:cubicBezTo>
                      <a:pt x="153714" y="10496"/>
                      <a:pt x="146123" y="3905"/>
                      <a:pt x="134737" y="1080"/>
                    </a:cubicBezTo>
                    <a:cubicBezTo>
                      <a:pt x="132839" y="139"/>
                      <a:pt x="129993" y="139"/>
                      <a:pt x="128095" y="139"/>
                    </a:cubicBezTo>
                    <a:cubicBezTo>
                      <a:pt x="113862" y="-803"/>
                      <a:pt x="100578" y="2963"/>
                      <a:pt x="90141" y="14262"/>
                    </a:cubicBezTo>
                    <a:cubicBezTo>
                      <a:pt x="89192" y="15203"/>
                      <a:pt x="89192" y="16145"/>
                      <a:pt x="87294" y="16145"/>
                    </a:cubicBezTo>
                    <a:cubicBezTo>
                      <a:pt x="80652" y="5788"/>
                      <a:pt x="74959" y="2022"/>
                      <a:pt x="62624" y="1080"/>
                    </a:cubicBezTo>
                    <a:cubicBezTo>
                      <a:pt x="48391" y="-803"/>
                      <a:pt x="36056" y="2963"/>
                      <a:pt x="24670" y="13320"/>
                    </a:cubicBezTo>
                    <a:cubicBezTo>
                      <a:pt x="24670" y="9554"/>
                      <a:pt x="23721" y="7671"/>
                      <a:pt x="23721" y="4846"/>
                    </a:cubicBezTo>
                    <a:cubicBezTo>
                      <a:pt x="23721" y="2963"/>
                      <a:pt x="22772" y="2022"/>
                      <a:pt x="21824" y="2022"/>
                    </a:cubicBezTo>
                    <a:cubicBezTo>
                      <a:pt x="15182" y="2022"/>
                      <a:pt x="8540" y="2022"/>
                      <a:pt x="1898" y="2022"/>
                    </a:cubicBezTo>
                    <a:cubicBezTo>
                      <a:pt x="949" y="2022"/>
                      <a:pt x="0" y="2963"/>
                      <a:pt x="0" y="3905"/>
                    </a:cubicBezTo>
                    <a:cubicBezTo>
                      <a:pt x="0" y="5788"/>
                      <a:pt x="0" y="6729"/>
                      <a:pt x="0" y="8613"/>
                    </a:cubicBezTo>
                    <a:cubicBezTo>
                      <a:pt x="0" y="40625"/>
                      <a:pt x="0" y="73580"/>
                      <a:pt x="0" y="105592"/>
                    </a:cubicBezTo>
                    <a:cubicBezTo>
                      <a:pt x="0" y="106534"/>
                      <a:pt x="0" y="107475"/>
                      <a:pt x="0" y="109359"/>
                    </a:cubicBezTo>
                    <a:cubicBezTo>
                      <a:pt x="0" y="111242"/>
                      <a:pt x="949" y="112183"/>
                      <a:pt x="2847" y="112183"/>
                    </a:cubicBezTo>
                    <a:cubicBezTo>
                      <a:pt x="8540" y="112183"/>
                      <a:pt x="15182" y="112183"/>
                      <a:pt x="20875" y="112183"/>
                    </a:cubicBezTo>
                    <a:cubicBezTo>
                      <a:pt x="24670" y="112183"/>
                      <a:pt x="25619" y="112183"/>
                      <a:pt x="25619" y="108417"/>
                    </a:cubicBezTo>
                    <a:cubicBezTo>
                      <a:pt x="25619" y="107475"/>
                      <a:pt x="25619" y="106534"/>
                      <a:pt x="25619" y="104651"/>
                    </a:cubicBezTo>
                    <a:cubicBezTo>
                      <a:pt x="25619" y="82054"/>
                      <a:pt x="25619" y="59456"/>
                      <a:pt x="25619" y="36859"/>
                    </a:cubicBezTo>
                    <a:cubicBezTo>
                      <a:pt x="25619" y="32151"/>
                      <a:pt x="27517" y="29327"/>
                      <a:pt x="30363" y="26502"/>
                    </a:cubicBezTo>
                    <a:cubicBezTo>
                      <a:pt x="37005" y="19911"/>
                      <a:pt x="52187" y="18028"/>
                      <a:pt x="59778" y="23677"/>
                    </a:cubicBezTo>
                    <a:cubicBezTo>
                      <a:pt x="62624" y="25560"/>
                      <a:pt x="64522" y="28385"/>
                      <a:pt x="66420" y="32151"/>
                    </a:cubicBezTo>
                    <a:cubicBezTo>
                      <a:pt x="67368" y="35918"/>
                      <a:pt x="67368" y="39684"/>
                      <a:pt x="67368" y="43450"/>
                    </a:cubicBezTo>
                    <a:cubicBezTo>
                      <a:pt x="67368" y="64164"/>
                      <a:pt x="67368" y="85820"/>
                      <a:pt x="67368" y="106534"/>
                    </a:cubicBezTo>
                    <a:cubicBezTo>
                      <a:pt x="67368" y="107475"/>
                      <a:pt x="67368" y="109359"/>
                      <a:pt x="67368" y="110300"/>
                    </a:cubicBezTo>
                    <a:cubicBezTo>
                      <a:pt x="67368" y="112183"/>
                      <a:pt x="68317" y="113125"/>
                      <a:pt x="69266" y="113125"/>
                    </a:cubicBezTo>
                    <a:cubicBezTo>
                      <a:pt x="75908" y="113125"/>
                      <a:pt x="82550" y="113125"/>
                      <a:pt x="90141" y="113125"/>
                    </a:cubicBezTo>
                    <a:cubicBezTo>
                      <a:pt x="92039" y="113125"/>
                      <a:pt x="92987" y="112183"/>
                      <a:pt x="92987" y="110300"/>
                    </a:cubicBezTo>
                    <a:cubicBezTo>
                      <a:pt x="92987" y="109359"/>
                      <a:pt x="92987" y="107475"/>
                      <a:pt x="92987" y="106534"/>
                    </a:cubicBezTo>
                    <a:cubicBezTo>
                      <a:pt x="92987" y="84878"/>
                      <a:pt x="92987" y="64164"/>
                      <a:pt x="92987" y="42508"/>
                    </a:cubicBezTo>
                    <a:cubicBezTo>
                      <a:pt x="92987" y="40625"/>
                      <a:pt x="92987" y="38742"/>
                      <a:pt x="92987" y="36859"/>
                    </a:cubicBezTo>
                    <a:cubicBezTo>
                      <a:pt x="95834" y="27444"/>
                      <a:pt x="106271" y="20853"/>
                      <a:pt x="117657" y="22736"/>
                    </a:cubicBezTo>
                    <a:cubicBezTo>
                      <a:pt x="129044" y="23677"/>
                      <a:pt x="133788" y="29327"/>
                      <a:pt x="133788" y="41567"/>
                    </a:cubicBezTo>
                    <a:cubicBezTo>
                      <a:pt x="133788" y="43450"/>
                      <a:pt x="133788" y="45333"/>
                      <a:pt x="133788" y="47216"/>
                    </a:cubicBezTo>
                    <a:cubicBezTo>
                      <a:pt x="133788" y="56632"/>
                      <a:pt x="133788" y="65106"/>
                      <a:pt x="133788" y="74521"/>
                    </a:cubicBezTo>
                    <a:cubicBezTo>
                      <a:pt x="133788" y="86761"/>
                      <a:pt x="133788" y="98060"/>
                      <a:pt x="133788" y="110300"/>
                    </a:cubicBezTo>
                    <a:cubicBezTo>
                      <a:pt x="133788" y="113125"/>
                      <a:pt x="134737" y="114066"/>
                      <a:pt x="137583" y="114066"/>
                    </a:cubicBezTo>
                    <a:cubicBezTo>
                      <a:pt x="143276" y="114066"/>
                      <a:pt x="149918" y="114066"/>
                      <a:pt x="155611" y="114066"/>
                    </a:cubicBezTo>
                    <a:cubicBezTo>
                      <a:pt x="158458" y="114066"/>
                      <a:pt x="159407" y="113125"/>
                      <a:pt x="159407" y="110300"/>
                    </a:cubicBezTo>
                    <a:cubicBezTo>
                      <a:pt x="159407" y="85820"/>
                      <a:pt x="159407" y="61339"/>
                      <a:pt x="159407" y="36859"/>
                    </a:cubicBezTo>
                    <a:cubicBezTo>
                      <a:pt x="160356" y="31210"/>
                      <a:pt x="159407" y="25560"/>
                      <a:pt x="157509" y="2085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61"/>
              <p:cNvSpPr/>
              <p:nvPr/>
            </p:nvSpPr>
            <p:spPr>
              <a:xfrm>
                <a:off x="4986443" y="1300349"/>
                <a:ext cx="109476" cy="174480"/>
              </a:xfrm>
              <a:custGeom>
                <a:avLst/>
                <a:gdLst/>
                <a:ahLst/>
                <a:cxnLst/>
                <a:rect l="l" t="t" r="r" b="b"/>
                <a:pathLst>
                  <a:path w="99927" h="159261" extrusionOk="0">
                    <a:moveTo>
                      <a:pt x="96132" y="0"/>
                    </a:moveTo>
                    <a:cubicBezTo>
                      <a:pt x="90439" y="0"/>
                      <a:pt x="83797" y="0"/>
                      <a:pt x="78103" y="0"/>
                    </a:cubicBezTo>
                    <a:cubicBezTo>
                      <a:pt x="73359" y="0"/>
                      <a:pt x="73359" y="0"/>
                      <a:pt x="73359" y="4708"/>
                    </a:cubicBezTo>
                    <a:cubicBezTo>
                      <a:pt x="73359" y="19773"/>
                      <a:pt x="73359" y="35779"/>
                      <a:pt x="73359" y="50844"/>
                    </a:cubicBezTo>
                    <a:lnTo>
                      <a:pt x="73359" y="55552"/>
                    </a:lnTo>
                    <a:cubicBezTo>
                      <a:pt x="71462" y="54610"/>
                      <a:pt x="71462" y="53668"/>
                      <a:pt x="70513" y="53668"/>
                    </a:cubicBezTo>
                    <a:cubicBezTo>
                      <a:pt x="57229" y="40487"/>
                      <a:pt x="25917" y="38604"/>
                      <a:pt x="10735" y="61201"/>
                    </a:cubicBezTo>
                    <a:cubicBezTo>
                      <a:pt x="6940" y="65909"/>
                      <a:pt x="4093" y="71558"/>
                      <a:pt x="3144" y="77207"/>
                    </a:cubicBezTo>
                    <a:cubicBezTo>
                      <a:pt x="-651" y="90389"/>
                      <a:pt x="-651" y="103571"/>
                      <a:pt x="1246" y="116752"/>
                    </a:cubicBezTo>
                    <a:cubicBezTo>
                      <a:pt x="3144" y="127109"/>
                      <a:pt x="6940" y="137467"/>
                      <a:pt x="14530" y="145941"/>
                    </a:cubicBezTo>
                    <a:cubicBezTo>
                      <a:pt x="24019" y="156298"/>
                      <a:pt x="36354" y="160064"/>
                      <a:pt x="50587" y="159122"/>
                    </a:cubicBezTo>
                    <a:cubicBezTo>
                      <a:pt x="60075" y="158181"/>
                      <a:pt x="67666" y="154414"/>
                      <a:pt x="75257" y="146882"/>
                    </a:cubicBezTo>
                    <a:cubicBezTo>
                      <a:pt x="76206" y="149707"/>
                      <a:pt x="76206" y="152531"/>
                      <a:pt x="76206" y="154414"/>
                    </a:cubicBezTo>
                    <a:cubicBezTo>
                      <a:pt x="76206" y="157239"/>
                      <a:pt x="77155" y="157239"/>
                      <a:pt x="80001" y="157239"/>
                    </a:cubicBezTo>
                    <a:cubicBezTo>
                      <a:pt x="84745" y="157239"/>
                      <a:pt x="89490" y="157239"/>
                      <a:pt x="94234" y="157239"/>
                    </a:cubicBezTo>
                    <a:cubicBezTo>
                      <a:pt x="99927" y="157239"/>
                      <a:pt x="99927" y="157239"/>
                      <a:pt x="99927" y="151590"/>
                    </a:cubicBezTo>
                    <a:cubicBezTo>
                      <a:pt x="99927" y="151590"/>
                      <a:pt x="99927" y="150648"/>
                      <a:pt x="99927" y="150648"/>
                    </a:cubicBezTo>
                    <a:cubicBezTo>
                      <a:pt x="99927" y="102629"/>
                      <a:pt x="99927" y="54610"/>
                      <a:pt x="99927" y="6591"/>
                    </a:cubicBezTo>
                    <a:cubicBezTo>
                      <a:pt x="99927" y="5649"/>
                      <a:pt x="99927" y="4708"/>
                      <a:pt x="99927" y="2825"/>
                    </a:cubicBezTo>
                    <a:cubicBezTo>
                      <a:pt x="98978" y="942"/>
                      <a:pt x="98029" y="0"/>
                      <a:pt x="96132" y="0"/>
                    </a:cubicBezTo>
                    <a:moveTo>
                      <a:pt x="74308" y="84740"/>
                    </a:moveTo>
                    <a:cubicBezTo>
                      <a:pt x="73359" y="90389"/>
                      <a:pt x="74308" y="96038"/>
                      <a:pt x="74308" y="101688"/>
                    </a:cubicBezTo>
                    <a:cubicBezTo>
                      <a:pt x="74308" y="108278"/>
                      <a:pt x="74308" y="114869"/>
                      <a:pt x="74308" y="121460"/>
                    </a:cubicBezTo>
                    <a:cubicBezTo>
                      <a:pt x="74308" y="124285"/>
                      <a:pt x="73359" y="126168"/>
                      <a:pt x="71462" y="128993"/>
                    </a:cubicBezTo>
                    <a:cubicBezTo>
                      <a:pt x="62922" y="141233"/>
                      <a:pt x="38252" y="143116"/>
                      <a:pt x="29712" y="125226"/>
                    </a:cubicBezTo>
                    <a:cubicBezTo>
                      <a:pt x="27814" y="121460"/>
                      <a:pt x="26866" y="117694"/>
                      <a:pt x="25917" y="113928"/>
                    </a:cubicBezTo>
                    <a:cubicBezTo>
                      <a:pt x="24968" y="103571"/>
                      <a:pt x="24968" y="92272"/>
                      <a:pt x="28763" y="81915"/>
                    </a:cubicBezTo>
                    <a:cubicBezTo>
                      <a:pt x="34456" y="64967"/>
                      <a:pt x="51536" y="63084"/>
                      <a:pt x="62922" y="68733"/>
                    </a:cubicBezTo>
                    <a:cubicBezTo>
                      <a:pt x="69564" y="71558"/>
                      <a:pt x="74308" y="76266"/>
                      <a:pt x="74308" y="847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61"/>
              <p:cNvSpPr/>
              <p:nvPr/>
            </p:nvSpPr>
            <p:spPr>
              <a:xfrm>
                <a:off x="4152033" y="1035246"/>
                <a:ext cx="123703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2913" h="148811" extrusionOk="0">
                    <a:moveTo>
                      <a:pt x="111964" y="43311"/>
                    </a:moveTo>
                    <a:cubicBezTo>
                      <a:pt x="111015" y="31071"/>
                      <a:pt x="106271" y="21656"/>
                      <a:pt x="97732" y="13182"/>
                    </a:cubicBezTo>
                    <a:cubicBezTo>
                      <a:pt x="89192" y="5649"/>
                      <a:pt x="79703" y="2825"/>
                      <a:pt x="69266" y="942"/>
                    </a:cubicBezTo>
                    <a:cubicBezTo>
                      <a:pt x="59778" y="0"/>
                      <a:pt x="50289" y="0"/>
                      <a:pt x="40801" y="0"/>
                    </a:cubicBezTo>
                    <a:cubicBezTo>
                      <a:pt x="28466" y="0"/>
                      <a:pt x="16130" y="0"/>
                      <a:pt x="3795" y="0"/>
                    </a:cubicBezTo>
                    <a:cubicBezTo>
                      <a:pt x="949" y="0"/>
                      <a:pt x="0" y="942"/>
                      <a:pt x="0" y="3766"/>
                    </a:cubicBezTo>
                    <a:cubicBezTo>
                      <a:pt x="0" y="4708"/>
                      <a:pt x="0" y="5649"/>
                      <a:pt x="0" y="7532"/>
                    </a:cubicBezTo>
                    <a:cubicBezTo>
                      <a:pt x="0" y="30130"/>
                      <a:pt x="0" y="52727"/>
                      <a:pt x="0" y="75324"/>
                    </a:cubicBezTo>
                    <a:cubicBezTo>
                      <a:pt x="0" y="93214"/>
                      <a:pt x="0" y="112045"/>
                      <a:pt x="0" y="129934"/>
                    </a:cubicBezTo>
                    <a:cubicBezTo>
                      <a:pt x="0" y="134642"/>
                      <a:pt x="0" y="140291"/>
                      <a:pt x="0" y="144999"/>
                    </a:cubicBezTo>
                    <a:cubicBezTo>
                      <a:pt x="0" y="148765"/>
                      <a:pt x="0" y="148765"/>
                      <a:pt x="3795" y="148765"/>
                    </a:cubicBezTo>
                    <a:cubicBezTo>
                      <a:pt x="9489" y="148765"/>
                      <a:pt x="15182" y="148765"/>
                      <a:pt x="20875" y="148765"/>
                    </a:cubicBezTo>
                    <a:cubicBezTo>
                      <a:pt x="26568" y="148765"/>
                      <a:pt x="26568" y="149707"/>
                      <a:pt x="26568" y="143116"/>
                    </a:cubicBezTo>
                    <a:cubicBezTo>
                      <a:pt x="26568" y="128051"/>
                      <a:pt x="26568" y="112986"/>
                      <a:pt x="26568" y="97921"/>
                    </a:cubicBezTo>
                    <a:cubicBezTo>
                      <a:pt x="26568" y="94155"/>
                      <a:pt x="26568" y="94155"/>
                      <a:pt x="30363" y="94155"/>
                    </a:cubicBezTo>
                    <a:cubicBezTo>
                      <a:pt x="39852" y="94155"/>
                      <a:pt x="48391" y="94155"/>
                      <a:pt x="57880" y="94155"/>
                    </a:cubicBezTo>
                    <a:cubicBezTo>
                      <a:pt x="64522" y="94155"/>
                      <a:pt x="71164" y="93214"/>
                      <a:pt x="77806" y="92272"/>
                    </a:cubicBezTo>
                    <a:cubicBezTo>
                      <a:pt x="95834" y="87564"/>
                      <a:pt x="109118" y="77207"/>
                      <a:pt x="112913" y="58376"/>
                    </a:cubicBezTo>
                    <a:cubicBezTo>
                      <a:pt x="111964" y="52727"/>
                      <a:pt x="111964" y="48019"/>
                      <a:pt x="111964" y="43311"/>
                    </a:cubicBezTo>
                    <a:moveTo>
                      <a:pt x="83499" y="59318"/>
                    </a:moveTo>
                    <a:cubicBezTo>
                      <a:pt x="79703" y="66850"/>
                      <a:pt x="74010" y="70616"/>
                      <a:pt x="66420" y="71558"/>
                    </a:cubicBezTo>
                    <a:cubicBezTo>
                      <a:pt x="62624" y="72499"/>
                      <a:pt x="59778" y="72499"/>
                      <a:pt x="55982" y="72499"/>
                    </a:cubicBezTo>
                    <a:cubicBezTo>
                      <a:pt x="47443" y="72499"/>
                      <a:pt x="37954" y="72499"/>
                      <a:pt x="29414" y="72499"/>
                    </a:cubicBezTo>
                    <a:cubicBezTo>
                      <a:pt x="26568" y="72499"/>
                      <a:pt x="25619" y="71558"/>
                      <a:pt x="25619" y="68733"/>
                    </a:cubicBezTo>
                    <a:cubicBezTo>
                      <a:pt x="25619" y="61201"/>
                      <a:pt x="25619" y="53668"/>
                      <a:pt x="25619" y="47078"/>
                    </a:cubicBezTo>
                    <a:cubicBezTo>
                      <a:pt x="25619" y="39545"/>
                      <a:pt x="25619" y="32013"/>
                      <a:pt x="25619" y="24480"/>
                    </a:cubicBezTo>
                    <a:cubicBezTo>
                      <a:pt x="25619" y="22597"/>
                      <a:pt x="25619" y="21656"/>
                      <a:pt x="28466" y="21656"/>
                    </a:cubicBezTo>
                    <a:cubicBezTo>
                      <a:pt x="39852" y="21656"/>
                      <a:pt x="52187" y="20714"/>
                      <a:pt x="63573" y="22597"/>
                    </a:cubicBezTo>
                    <a:cubicBezTo>
                      <a:pt x="81601" y="24480"/>
                      <a:pt x="91090" y="42370"/>
                      <a:pt x="83499" y="5931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61"/>
              <p:cNvSpPr/>
              <p:nvPr/>
            </p:nvSpPr>
            <p:spPr>
              <a:xfrm>
                <a:off x="4026250" y="1347964"/>
                <a:ext cx="108687" cy="170037"/>
              </a:xfrm>
              <a:custGeom>
                <a:avLst/>
                <a:gdLst/>
                <a:ahLst/>
                <a:cxnLst/>
                <a:rect l="l" t="t" r="r" b="b"/>
                <a:pathLst>
                  <a:path w="99207" h="155205" extrusionOk="0">
                    <a:moveTo>
                      <a:pt x="92038" y="23388"/>
                    </a:moveTo>
                    <a:cubicBezTo>
                      <a:pt x="79703" y="-2034"/>
                      <a:pt x="47443" y="-7683"/>
                      <a:pt x="26568" y="11148"/>
                    </a:cubicBezTo>
                    <a:cubicBezTo>
                      <a:pt x="25619" y="12090"/>
                      <a:pt x="25619" y="12090"/>
                      <a:pt x="24670" y="12090"/>
                    </a:cubicBezTo>
                    <a:cubicBezTo>
                      <a:pt x="24670" y="10206"/>
                      <a:pt x="23721" y="7382"/>
                      <a:pt x="23721" y="5499"/>
                    </a:cubicBezTo>
                    <a:cubicBezTo>
                      <a:pt x="23721" y="3616"/>
                      <a:pt x="22772" y="2674"/>
                      <a:pt x="20875" y="2674"/>
                    </a:cubicBezTo>
                    <a:cubicBezTo>
                      <a:pt x="15182" y="2674"/>
                      <a:pt x="8540" y="2674"/>
                      <a:pt x="2847" y="2674"/>
                    </a:cubicBezTo>
                    <a:cubicBezTo>
                      <a:pt x="949" y="2674"/>
                      <a:pt x="0" y="3616"/>
                      <a:pt x="0" y="5499"/>
                    </a:cubicBezTo>
                    <a:cubicBezTo>
                      <a:pt x="0" y="6440"/>
                      <a:pt x="0" y="8323"/>
                      <a:pt x="0" y="9265"/>
                    </a:cubicBezTo>
                    <a:cubicBezTo>
                      <a:pt x="0" y="55401"/>
                      <a:pt x="0" y="102479"/>
                      <a:pt x="0" y="148615"/>
                    </a:cubicBezTo>
                    <a:cubicBezTo>
                      <a:pt x="0" y="149556"/>
                      <a:pt x="0" y="150498"/>
                      <a:pt x="0" y="151439"/>
                    </a:cubicBezTo>
                    <a:cubicBezTo>
                      <a:pt x="0" y="154264"/>
                      <a:pt x="949" y="155205"/>
                      <a:pt x="3795" y="155205"/>
                    </a:cubicBezTo>
                    <a:cubicBezTo>
                      <a:pt x="9489" y="155205"/>
                      <a:pt x="15182" y="155205"/>
                      <a:pt x="20875" y="155205"/>
                    </a:cubicBezTo>
                    <a:cubicBezTo>
                      <a:pt x="25619" y="155205"/>
                      <a:pt x="25619" y="155205"/>
                      <a:pt x="25619" y="150498"/>
                    </a:cubicBezTo>
                    <a:cubicBezTo>
                      <a:pt x="25619" y="135433"/>
                      <a:pt x="25619" y="120368"/>
                      <a:pt x="25619" y="104362"/>
                    </a:cubicBezTo>
                    <a:cubicBezTo>
                      <a:pt x="27517" y="104362"/>
                      <a:pt x="27517" y="104362"/>
                      <a:pt x="28466" y="105303"/>
                    </a:cubicBezTo>
                    <a:cubicBezTo>
                      <a:pt x="51238" y="123193"/>
                      <a:pt x="80652" y="115660"/>
                      <a:pt x="92987" y="90238"/>
                    </a:cubicBezTo>
                    <a:cubicBezTo>
                      <a:pt x="93936" y="87414"/>
                      <a:pt x="94885" y="85531"/>
                      <a:pt x="95834" y="82706"/>
                    </a:cubicBezTo>
                    <a:cubicBezTo>
                      <a:pt x="99629" y="70466"/>
                      <a:pt x="99629" y="58226"/>
                      <a:pt x="98680" y="45985"/>
                    </a:cubicBezTo>
                    <a:cubicBezTo>
                      <a:pt x="96783" y="38453"/>
                      <a:pt x="94885" y="30921"/>
                      <a:pt x="92038" y="23388"/>
                    </a:cubicBezTo>
                    <a:moveTo>
                      <a:pt x="70215" y="77998"/>
                    </a:moveTo>
                    <a:cubicBezTo>
                      <a:pt x="65471" y="92121"/>
                      <a:pt x="53136" y="98712"/>
                      <a:pt x="38903" y="94005"/>
                    </a:cubicBezTo>
                    <a:cubicBezTo>
                      <a:pt x="34159" y="93063"/>
                      <a:pt x="30363" y="90238"/>
                      <a:pt x="27517" y="86472"/>
                    </a:cubicBezTo>
                    <a:cubicBezTo>
                      <a:pt x="25619" y="83647"/>
                      <a:pt x="24670" y="81764"/>
                      <a:pt x="24670" y="77998"/>
                    </a:cubicBezTo>
                    <a:cubicBezTo>
                      <a:pt x="24670" y="71407"/>
                      <a:pt x="24670" y="64816"/>
                      <a:pt x="24670" y="57284"/>
                    </a:cubicBezTo>
                    <a:cubicBezTo>
                      <a:pt x="24670" y="50693"/>
                      <a:pt x="24670" y="43161"/>
                      <a:pt x="24670" y="36570"/>
                    </a:cubicBezTo>
                    <a:cubicBezTo>
                      <a:pt x="24670" y="33745"/>
                      <a:pt x="25619" y="30921"/>
                      <a:pt x="27517" y="29037"/>
                    </a:cubicBezTo>
                    <a:cubicBezTo>
                      <a:pt x="35107" y="18680"/>
                      <a:pt x="57880" y="15856"/>
                      <a:pt x="67368" y="30921"/>
                    </a:cubicBezTo>
                    <a:cubicBezTo>
                      <a:pt x="70215" y="34687"/>
                      <a:pt x="72113" y="39395"/>
                      <a:pt x="72113" y="44102"/>
                    </a:cubicBezTo>
                    <a:cubicBezTo>
                      <a:pt x="74010" y="56342"/>
                      <a:pt x="74010" y="67641"/>
                      <a:pt x="70215" y="7799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61"/>
              <p:cNvSpPr/>
              <p:nvPr/>
            </p:nvSpPr>
            <p:spPr>
              <a:xfrm>
                <a:off x="4728968" y="1300349"/>
                <a:ext cx="108161" cy="174626"/>
              </a:xfrm>
              <a:custGeom>
                <a:avLst/>
                <a:gdLst/>
                <a:ahLst/>
                <a:cxnLst/>
                <a:rect l="l" t="t" r="r" b="b"/>
                <a:pathLst>
                  <a:path w="98727" h="159394" extrusionOk="0">
                    <a:moveTo>
                      <a:pt x="94885" y="0"/>
                    </a:move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4010" y="53668"/>
                      <a:pt x="73061" y="55552"/>
                    </a:cubicBezTo>
                    <a:cubicBezTo>
                      <a:pt x="72113" y="55552"/>
                      <a:pt x="71164" y="55552"/>
                      <a:pt x="71164" y="54610"/>
                    </a:cubicBezTo>
                    <a:cubicBezTo>
                      <a:pt x="50289" y="37662"/>
                      <a:pt x="22772" y="42370"/>
                      <a:pt x="8540" y="64967"/>
                    </a:cubicBezTo>
                    <a:cubicBezTo>
                      <a:pt x="6642" y="68733"/>
                      <a:pt x="4744" y="72499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6168"/>
                      <a:pt x="5693" y="134642"/>
                      <a:pt x="11386" y="143116"/>
                    </a:cubicBezTo>
                    <a:cubicBezTo>
                      <a:pt x="27517" y="164772"/>
                      <a:pt x="57880" y="162888"/>
                      <a:pt x="72113" y="148765"/>
                    </a:cubicBezTo>
                    <a:cubicBezTo>
                      <a:pt x="73061" y="147824"/>
                      <a:pt x="73061" y="146882"/>
                      <a:pt x="74959" y="147824"/>
                    </a:cubicBezTo>
                    <a:cubicBezTo>
                      <a:pt x="74959" y="149707"/>
                      <a:pt x="74959" y="151590"/>
                      <a:pt x="75908" y="154414"/>
                    </a:cubicBezTo>
                    <a:cubicBezTo>
                      <a:pt x="75908" y="157239"/>
                      <a:pt x="76857" y="158181"/>
                      <a:pt x="79703" y="158181"/>
                    </a:cubicBezTo>
                    <a:cubicBezTo>
                      <a:pt x="84448" y="158181"/>
                      <a:pt x="88243" y="158181"/>
                      <a:pt x="92987" y="158181"/>
                    </a:cubicBezTo>
                    <a:cubicBezTo>
                      <a:pt x="99629" y="158181"/>
                      <a:pt x="98680" y="159122"/>
                      <a:pt x="98680" y="152531"/>
                    </a:cubicBezTo>
                    <a:cubicBezTo>
                      <a:pt x="98680" y="104512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4708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0215" y="128993"/>
                    </a:moveTo>
                    <a:cubicBezTo>
                      <a:pt x="61675" y="141233"/>
                      <a:pt x="37954" y="143116"/>
                      <a:pt x="29414" y="125226"/>
                    </a:cubicBezTo>
                    <a:cubicBezTo>
                      <a:pt x="26568" y="119577"/>
                      <a:pt x="25619" y="113928"/>
                      <a:pt x="25619" y="107337"/>
                    </a:cubicBezTo>
                    <a:cubicBezTo>
                      <a:pt x="24670" y="97921"/>
                      <a:pt x="25619" y="88506"/>
                      <a:pt x="29414" y="79090"/>
                    </a:cubicBezTo>
                    <a:cubicBezTo>
                      <a:pt x="37954" y="60259"/>
                      <a:pt x="62624" y="63084"/>
                      <a:pt x="71164" y="75324"/>
                    </a:cubicBezTo>
                    <a:cubicBezTo>
                      <a:pt x="73061" y="77207"/>
                      <a:pt x="74010" y="80032"/>
                      <a:pt x="74010" y="82857"/>
                    </a:cubicBezTo>
                    <a:cubicBezTo>
                      <a:pt x="74010" y="89447"/>
                      <a:pt x="74010" y="96038"/>
                      <a:pt x="74010" y="102629"/>
                    </a:cubicBezTo>
                    <a:cubicBezTo>
                      <a:pt x="74010" y="109220"/>
                      <a:pt x="74010" y="114869"/>
                      <a:pt x="74010" y="121460"/>
                    </a:cubicBezTo>
                    <a:cubicBezTo>
                      <a:pt x="73061" y="124285"/>
                      <a:pt x="72113" y="126168"/>
                      <a:pt x="70215" y="1289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61"/>
              <p:cNvSpPr/>
              <p:nvPr/>
            </p:nvSpPr>
            <p:spPr>
              <a:xfrm>
                <a:off x="3216462" y="1300349"/>
                <a:ext cx="108110" cy="174076"/>
              </a:xfrm>
              <a:custGeom>
                <a:avLst/>
                <a:gdLst/>
                <a:ahLst/>
                <a:cxnLst/>
                <a:rect l="l" t="t" r="r" b="b"/>
                <a:pathLst>
                  <a:path w="98680" h="158892" extrusionOk="0">
                    <a:moveTo>
                      <a:pt x="94885" y="0"/>
                    </a:moveTo>
                    <a:cubicBezTo>
                      <a:pt x="89192" y="0"/>
                      <a:pt x="83499" y="0"/>
                      <a:pt x="77806" y="0"/>
                    </a:cubicBezTo>
                    <a:cubicBezTo>
                      <a:pt x="74010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3061" y="53668"/>
                      <a:pt x="73061" y="54610"/>
                    </a:cubicBezTo>
                    <a:cubicBezTo>
                      <a:pt x="71164" y="55552"/>
                      <a:pt x="70215" y="53668"/>
                      <a:pt x="70215" y="53668"/>
                    </a:cubicBezTo>
                    <a:cubicBezTo>
                      <a:pt x="52187" y="38604"/>
                      <a:pt x="25619" y="42370"/>
                      <a:pt x="11386" y="61201"/>
                    </a:cubicBezTo>
                    <a:cubicBezTo>
                      <a:pt x="7591" y="65909"/>
                      <a:pt x="5693" y="70616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2847" y="126168"/>
                      <a:pt x="5693" y="136525"/>
                      <a:pt x="13284" y="144057"/>
                    </a:cubicBezTo>
                    <a:cubicBezTo>
                      <a:pt x="27517" y="161947"/>
                      <a:pt x="55033" y="163830"/>
                      <a:pt x="72113" y="148765"/>
                    </a:cubicBezTo>
                    <a:cubicBezTo>
                      <a:pt x="73061" y="147824"/>
                      <a:pt x="73061" y="146882"/>
                      <a:pt x="74959" y="146882"/>
                    </a:cubicBezTo>
                    <a:cubicBezTo>
                      <a:pt x="74959" y="148765"/>
                      <a:pt x="75908" y="151590"/>
                      <a:pt x="75908" y="154414"/>
                    </a:cubicBezTo>
                    <a:cubicBezTo>
                      <a:pt x="75908" y="156298"/>
                      <a:pt x="76857" y="157239"/>
                      <a:pt x="78755" y="157239"/>
                    </a:cubicBezTo>
                    <a:cubicBezTo>
                      <a:pt x="83499" y="157239"/>
                      <a:pt x="89192" y="157239"/>
                      <a:pt x="93936" y="157239"/>
                    </a:cubicBezTo>
                    <a:cubicBezTo>
                      <a:pt x="97732" y="157239"/>
                      <a:pt x="97732" y="157239"/>
                      <a:pt x="98680" y="153473"/>
                    </a:cubicBezTo>
                    <a:cubicBezTo>
                      <a:pt x="98680" y="152531"/>
                      <a:pt x="98680" y="151590"/>
                      <a:pt x="98680" y="151590"/>
                    </a:cubicBezTo>
                    <a:cubicBezTo>
                      <a:pt x="98680" y="103571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3766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3061" y="101688"/>
                    </a:moveTo>
                    <a:cubicBezTo>
                      <a:pt x="73061" y="108278"/>
                      <a:pt x="73061" y="114869"/>
                      <a:pt x="73061" y="121460"/>
                    </a:cubicBezTo>
                    <a:cubicBezTo>
                      <a:pt x="73061" y="124285"/>
                      <a:pt x="72113" y="126168"/>
                      <a:pt x="71164" y="128051"/>
                    </a:cubicBezTo>
                    <a:cubicBezTo>
                      <a:pt x="62624" y="141233"/>
                      <a:pt x="37954" y="143116"/>
                      <a:pt x="29414" y="124285"/>
                    </a:cubicBezTo>
                    <a:cubicBezTo>
                      <a:pt x="26568" y="118636"/>
                      <a:pt x="25619" y="112986"/>
                      <a:pt x="25619" y="106395"/>
                    </a:cubicBezTo>
                    <a:cubicBezTo>
                      <a:pt x="25619" y="96980"/>
                      <a:pt x="25619" y="87564"/>
                      <a:pt x="29414" y="79090"/>
                    </a:cubicBezTo>
                    <a:cubicBezTo>
                      <a:pt x="37954" y="60259"/>
                      <a:pt x="62624" y="63084"/>
                      <a:pt x="71164" y="74383"/>
                    </a:cubicBezTo>
                    <a:cubicBezTo>
                      <a:pt x="73061" y="76266"/>
                      <a:pt x="74010" y="79090"/>
                      <a:pt x="74010" y="81915"/>
                    </a:cubicBezTo>
                    <a:cubicBezTo>
                      <a:pt x="73061" y="88506"/>
                      <a:pt x="73061" y="95097"/>
                      <a:pt x="73061" y="10168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61"/>
              <p:cNvSpPr/>
              <p:nvPr/>
            </p:nvSpPr>
            <p:spPr>
              <a:xfrm>
                <a:off x="4676992" y="1025963"/>
                <a:ext cx="107135" cy="174593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159364" extrusionOk="0">
                    <a:moveTo>
                      <a:pt x="74010" y="146882"/>
                    </a:moveTo>
                    <a:cubicBezTo>
                      <a:pt x="74010" y="148765"/>
                      <a:pt x="74010" y="150648"/>
                      <a:pt x="74959" y="153473"/>
                    </a:cubicBezTo>
                    <a:cubicBezTo>
                      <a:pt x="74959" y="156298"/>
                      <a:pt x="75908" y="157239"/>
                      <a:pt x="78755" y="157239"/>
                    </a:cubicBezTo>
                    <a:cubicBezTo>
                      <a:pt x="83499" y="157239"/>
                      <a:pt x="88243" y="157239"/>
                      <a:pt x="92987" y="157239"/>
                    </a:cubicBezTo>
                    <a:cubicBezTo>
                      <a:pt x="98680" y="157239"/>
                      <a:pt x="97732" y="157239"/>
                      <a:pt x="97732" y="152531"/>
                    </a:cubicBezTo>
                    <a:cubicBezTo>
                      <a:pt x="97732" y="151590"/>
                      <a:pt x="97732" y="151590"/>
                      <a:pt x="97732" y="150648"/>
                    </a:cubicBezTo>
                    <a:cubicBezTo>
                      <a:pt x="97732" y="102629"/>
                      <a:pt x="97732" y="54610"/>
                      <a:pt x="97732" y="6591"/>
                    </a:cubicBezTo>
                    <a:cubicBezTo>
                      <a:pt x="97732" y="5649"/>
                      <a:pt x="97732" y="4708"/>
                      <a:pt x="97732" y="2825"/>
                    </a:cubicBezTo>
                    <a:cubicBezTo>
                      <a:pt x="97732" y="0"/>
                      <a:pt x="96783" y="0"/>
                      <a:pt x="94885" y="0"/>
                    </a:cubicBez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lnTo>
                      <a:pt x="73061" y="56493"/>
                    </a:lnTo>
                    <a:cubicBezTo>
                      <a:pt x="70215" y="54610"/>
                      <a:pt x="68317" y="52727"/>
                      <a:pt x="66420" y="50844"/>
                    </a:cubicBezTo>
                    <a:cubicBezTo>
                      <a:pt x="53136" y="41428"/>
                      <a:pt x="28466" y="41428"/>
                      <a:pt x="14233" y="57435"/>
                    </a:cubicBezTo>
                    <a:cubicBezTo>
                      <a:pt x="9489" y="63084"/>
                      <a:pt x="5693" y="68733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5226"/>
                      <a:pt x="4744" y="133700"/>
                      <a:pt x="10437" y="141233"/>
                    </a:cubicBezTo>
                    <a:cubicBezTo>
                      <a:pt x="16130" y="149707"/>
                      <a:pt x="23721" y="156298"/>
                      <a:pt x="34159" y="158181"/>
                    </a:cubicBezTo>
                    <a:cubicBezTo>
                      <a:pt x="48391" y="161005"/>
                      <a:pt x="61675" y="159122"/>
                      <a:pt x="73061" y="148765"/>
                    </a:cubicBezTo>
                    <a:cubicBezTo>
                      <a:pt x="72113" y="147824"/>
                      <a:pt x="72113" y="146882"/>
                      <a:pt x="74010" y="146882"/>
                    </a:cubicBezTo>
                    <a:moveTo>
                      <a:pt x="28466" y="124285"/>
                    </a:moveTo>
                    <a:cubicBezTo>
                      <a:pt x="25619" y="118636"/>
                      <a:pt x="24670" y="112986"/>
                      <a:pt x="24670" y="106395"/>
                    </a:cubicBezTo>
                    <a:cubicBezTo>
                      <a:pt x="23721" y="96980"/>
                      <a:pt x="24670" y="87564"/>
                      <a:pt x="28466" y="78149"/>
                    </a:cubicBezTo>
                    <a:cubicBezTo>
                      <a:pt x="37005" y="59318"/>
                      <a:pt x="61675" y="62142"/>
                      <a:pt x="69266" y="73441"/>
                    </a:cubicBezTo>
                    <a:cubicBezTo>
                      <a:pt x="71164" y="76266"/>
                      <a:pt x="72113" y="78149"/>
                      <a:pt x="72113" y="81915"/>
                    </a:cubicBezTo>
                    <a:cubicBezTo>
                      <a:pt x="72113" y="88506"/>
                      <a:pt x="72113" y="95097"/>
                      <a:pt x="72113" y="101688"/>
                    </a:cubicBezTo>
                    <a:cubicBezTo>
                      <a:pt x="72113" y="108278"/>
                      <a:pt x="72113" y="114869"/>
                      <a:pt x="72113" y="120519"/>
                    </a:cubicBezTo>
                    <a:cubicBezTo>
                      <a:pt x="72113" y="123343"/>
                      <a:pt x="71164" y="125226"/>
                      <a:pt x="70215" y="128051"/>
                    </a:cubicBezTo>
                    <a:cubicBezTo>
                      <a:pt x="61675" y="140291"/>
                      <a:pt x="37005" y="143116"/>
                      <a:pt x="28466" y="1242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61"/>
              <p:cNvSpPr/>
              <p:nvPr/>
            </p:nvSpPr>
            <p:spPr>
              <a:xfrm>
                <a:off x="3535052" y="1308601"/>
                <a:ext cx="131522" cy="167236"/>
              </a:xfrm>
              <a:custGeom>
                <a:avLst/>
                <a:gdLst/>
                <a:ahLst/>
                <a:cxnLst/>
                <a:rect l="l" t="t" r="r" b="b"/>
                <a:pathLst>
                  <a:path w="120050" h="152649" extrusionOk="0">
                    <a:moveTo>
                      <a:pt x="102972" y="100746"/>
                    </a:moveTo>
                    <a:cubicBezTo>
                      <a:pt x="100125" y="100746"/>
                      <a:pt x="96330" y="99804"/>
                      <a:pt x="94432" y="101688"/>
                    </a:cubicBezTo>
                    <a:cubicBezTo>
                      <a:pt x="92534" y="102629"/>
                      <a:pt x="93483" y="106395"/>
                      <a:pt x="92534" y="109220"/>
                    </a:cubicBezTo>
                    <a:cubicBezTo>
                      <a:pt x="91585" y="112045"/>
                      <a:pt x="90637" y="113928"/>
                      <a:pt x="89688" y="116752"/>
                    </a:cubicBezTo>
                    <a:cubicBezTo>
                      <a:pt x="86841" y="122402"/>
                      <a:pt x="82097" y="127109"/>
                      <a:pt x="76404" y="128993"/>
                    </a:cubicBezTo>
                    <a:cubicBezTo>
                      <a:pt x="56478" y="134642"/>
                      <a:pt x="35603" y="131817"/>
                      <a:pt x="28961" y="103571"/>
                    </a:cubicBezTo>
                    <a:cubicBezTo>
                      <a:pt x="28961" y="103571"/>
                      <a:pt x="28961" y="102629"/>
                      <a:pt x="28961" y="102629"/>
                    </a:cubicBezTo>
                    <a:cubicBezTo>
                      <a:pt x="26115" y="88506"/>
                      <a:pt x="26115" y="73441"/>
                      <a:pt x="27064" y="59318"/>
                    </a:cubicBezTo>
                    <a:cubicBezTo>
                      <a:pt x="27064" y="54610"/>
                      <a:pt x="28012" y="49902"/>
                      <a:pt x="29910" y="46136"/>
                    </a:cubicBezTo>
                    <a:cubicBezTo>
                      <a:pt x="36552" y="25422"/>
                      <a:pt x="51734" y="18831"/>
                      <a:pt x="71660" y="21656"/>
                    </a:cubicBezTo>
                    <a:cubicBezTo>
                      <a:pt x="83046" y="23539"/>
                      <a:pt x="89688" y="30130"/>
                      <a:pt x="92534" y="40487"/>
                    </a:cubicBezTo>
                    <a:cubicBezTo>
                      <a:pt x="93483" y="43311"/>
                      <a:pt x="93483" y="46136"/>
                      <a:pt x="94432" y="48961"/>
                    </a:cubicBezTo>
                    <a:cubicBezTo>
                      <a:pt x="94432" y="49902"/>
                      <a:pt x="95381" y="50844"/>
                      <a:pt x="96330" y="50844"/>
                    </a:cubicBezTo>
                    <a:cubicBezTo>
                      <a:pt x="103921" y="50844"/>
                      <a:pt x="112460" y="50844"/>
                      <a:pt x="120051" y="50844"/>
                    </a:cubicBezTo>
                    <a:cubicBezTo>
                      <a:pt x="120051" y="31071"/>
                      <a:pt x="107716" y="12240"/>
                      <a:pt x="88739" y="4708"/>
                    </a:cubicBezTo>
                    <a:cubicBezTo>
                      <a:pt x="80199" y="942"/>
                      <a:pt x="71660" y="0"/>
                      <a:pt x="62171" y="0"/>
                    </a:cubicBezTo>
                    <a:cubicBezTo>
                      <a:pt x="33706" y="0"/>
                      <a:pt x="12831" y="15065"/>
                      <a:pt x="4291" y="42370"/>
                    </a:cubicBezTo>
                    <a:cubicBezTo>
                      <a:pt x="-453" y="58376"/>
                      <a:pt x="-453" y="74383"/>
                      <a:pt x="496" y="90389"/>
                    </a:cubicBezTo>
                    <a:cubicBezTo>
                      <a:pt x="496" y="96038"/>
                      <a:pt x="1445" y="101688"/>
                      <a:pt x="3342" y="107337"/>
                    </a:cubicBezTo>
                    <a:cubicBezTo>
                      <a:pt x="9035" y="128051"/>
                      <a:pt x="21371" y="143116"/>
                      <a:pt x="42245" y="149707"/>
                    </a:cubicBezTo>
                    <a:cubicBezTo>
                      <a:pt x="58376" y="154414"/>
                      <a:pt x="73557" y="153473"/>
                      <a:pt x="88739" y="146882"/>
                    </a:cubicBezTo>
                    <a:cubicBezTo>
                      <a:pt x="106767" y="139350"/>
                      <a:pt x="120051" y="120519"/>
                      <a:pt x="120051" y="101688"/>
                    </a:cubicBezTo>
                    <a:cubicBezTo>
                      <a:pt x="114358" y="100746"/>
                      <a:pt x="108665" y="100746"/>
                      <a:pt x="102972" y="10074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61"/>
              <p:cNvSpPr/>
              <p:nvPr/>
            </p:nvSpPr>
            <p:spPr>
              <a:xfrm>
                <a:off x="3232834" y="1031931"/>
                <a:ext cx="131898" cy="167585"/>
              </a:xfrm>
              <a:custGeom>
                <a:avLst/>
                <a:gdLst/>
                <a:ahLst/>
                <a:cxnLst/>
                <a:rect l="l" t="t" r="r" b="b"/>
                <a:pathLst>
                  <a:path w="120393" h="152967" extrusionOk="0">
                    <a:moveTo>
                      <a:pt x="99867" y="102830"/>
                    </a:moveTo>
                    <a:cubicBezTo>
                      <a:pt x="95122" y="102830"/>
                      <a:pt x="95122" y="102830"/>
                      <a:pt x="94173" y="107538"/>
                    </a:cubicBezTo>
                    <a:cubicBezTo>
                      <a:pt x="93225" y="110363"/>
                      <a:pt x="93225" y="112246"/>
                      <a:pt x="92276" y="115070"/>
                    </a:cubicBezTo>
                    <a:cubicBezTo>
                      <a:pt x="89429" y="123544"/>
                      <a:pt x="82787" y="129194"/>
                      <a:pt x="74248" y="131077"/>
                    </a:cubicBezTo>
                    <a:cubicBezTo>
                      <a:pt x="69503" y="132018"/>
                      <a:pt x="64759" y="132018"/>
                      <a:pt x="60015" y="132018"/>
                    </a:cubicBezTo>
                    <a:cubicBezTo>
                      <a:pt x="49577" y="132018"/>
                      <a:pt x="41038" y="126369"/>
                      <a:pt x="35345" y="117895"/>
                    </a:cubicBezTo>
                    <a:cubicBezTo>
                      <a:pt x="32498" y="113187"/>
                      <a:pt x="30600" y="107538"/>
                      <a:pt x="29652" y="100947"/>
                    </a:cubicBezTo>
                    <a:cubicBezTo>
                      <a:pt x="26805" y="86824"/>
                      <a:pt x="27754" y="71759"/>
                      <a:pt x="28703" y="57636"/>
                    </a:cubicBezTo>
                    <a:cubicBezTo>
                      <a:pt x="29652" y="51045"/>
                      <a:pt x="30600" y="45396"/>
                      <a:pt x="34396" y="38805"/>
                    </a:cubicBezTo>
                    <a:cubicBezTo>
                      <a:pt x="38191" y="30331"/>
                      <a:pt x="44833" y="24681"/>
                      <a:pt x="53373" y="22798"/>
                    </a:cubicBezTo>
                    <a:cubicBezTo>
                      <a:pt x="60964" y="20915"/>
                      <a:pt x="68554" y="20915"/>
                      <a:pt x="76145" y="22798"/>
                    </a:cubicBezTo>
                    <a:cubicBezTo>
                      <a:pt x="83736" y="24681"/>
                      <a:pt x="88480" y="29389"/>
                      <a:pt x="91327" y="35980"/>
                    </a:cubicBezTo>
                    <a:cubicBezTo>
                      <a:pt x="93225" y="39746"/>
                      <a:pt x="94173" y="43512"/>
                      <a:pt x="94173" y="47279"/>
                    </a:cubicBezTo>
                    <a:cubicBezTo>
                      <a:pt x="94173" y="50103"/>
                      <a:pt x="96071" y="51045"/>
                      <a:pt x="97969" y="51045"/>
                    </a:cubicBezTo>
                    <a:cubicBezTo>
                      <a:pt x="102713" y="51045"/>
                      <a:pt x="108406" y="51045"/>
                      <a:pt x="113150" y="51045"/>
                    </a:cubicBezTo>
                    <a:cubicBezTo>
                      <a:pt x="122639" y="51045"/>
                      <a:pt x="120741" y="51045"/>
                      <a:pt x="118844" y="43512"/>
                    </a:cubicBezTo>
                    <a:cubicBezTo>
                      <a:pt x="115048" y="22798"/>
                      <a:pt x="102713" y="8675"/>
                      <a:pt x="81838" y="2084"/>
                    </a:cubicBezTo>
                    <a:cubicBezTo>
                      <a:pt x="77094" y="1143"/>
                      <a:pt x="72350" y="201"/>
                      <a:pt x="68554" y="201"/>
                    </a:cubicBezTo>
                    <a:cubicBezTo>
                      <a:pt x="41987" y="-1682"/>
                      <a:pt x="17317" y="9617"/>
                      <a:pt x="5930" y="35980"/>
                    </a:cubicBezTo>
                    <a:cubicBezTo>
                      <a:pt x="3084" y="41629"/>
                      <a:pt x="2135" y="48220"/>
                      <a:pt x="1186" y="53870"/>
                    </a:cubicBezTo>
                    <a:cubicBezTo>
                      <a:pt x="-712" y="65168"/>
                      <a:pt x="237" y="77408"/>
                      <a:pt x="237" y="88707"/>
                    </a:cubicBezTo>
                    <a:cubicBezTo>
                      <a:pt x="237" y="97181"/>
                      <a:pt x="2135" y="105655"/>
                      <a:pt x="4981" y="113187"/>
                    </a:cubicBezTo>
                    <a:cubicBezTo>
                      <a:pt x="11623" y="132018"/>
                      <a:pt x="24907" y="145200"/>
                      <a:pt x="44833" y="150849"/>
                    </a:cubicBezTo>
                    <a:cubicBezTo>
                      <a:pt x="55271" y="153674"/>
                      <a:pt x="66657" y="153674"/>
                      <a:pt x="77094" y="150849"/>
                    </a:cubicBezTo>
                    <a:cubicBezTo>
                      <a:pt x="101764" y="146142"/>
                      <a:pt x="118844" y="127311"/>
                      <a:pt x="119792" y="101889"/>
                    </a:cubicBezTo>
                    <a:cubicBezTo>
                      <a:pt x="114099" y="102830"/>
                      <a:pt x="106508" y="102830"/>
                      <a:pt x="99867" y="1028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61"/>
              <p:cNvSpPr/>
              <p:nvPr/>
            </p:nvSpPr>
            <p:spPr>
              <a:xfrm>
                <a:off x="4860988" y="1349456"/>
                <a:ext cx="106031" cy="126427"/>
              </a:xfrm>
              <a:custGeom>
                <a:avLst/>
                <a:gdLst/>
                <a:ahLst/>
                <a:cxnLst/>
                <a:rect l="l" t="t" r="r" b="b"/>
                <a:pathLst>
                  <a:path w="96782" h="115399" extrusionOk="0">
                    <a:moveTo>
                      <a:pt x="92987" y="81344"/>
                    </a:moveTo>
                    <a:cubicBezTo>
                      <a:pt x="92987" y="67221"/>
                      <a:pt x="92987" y="52156"/>
                      <a:pt x="92987" y="38033"/>
                    </a:cubicBezTo>
                    <a:cubicBezTo>
                      <a:pt x="92987" y="20143"/>
                      <a:pt x="83499" y="7903"/>
                      <a:pt x="66420" y="2254"/>
                    </a:cubicBezTo>
                    <a:cubicBezTo>
                      <a:pt x="56931" y="-571"/>
                      <a:pt x="46494" y="-571"/>
                      <a:pt x="37005" y="1312"/>
                    </a:cubicBezTo>
                    <a:cubicBezTo>
                      <a:pt x="25619" y="3196"/>
                      <a:pt x="15182" y="7903"/>
                      <a:pt x="7591" y="18260"/>
                    </a:cubicBezTo>
                    <a:cubicBezTo>
                      <a:pt x="4744" y="22968"/>
                      <a:pt x="1898" y="27676"/>
                      <a:pt x="2847" y="34267"/>
                    </a:cubicBezTo>
                    <a:cubicBezTo>
                      <a:pt x="10437" y="34267"/>
                      <a:pt x="18028" y="34267"/>
                      <a:pt x="25619" y="34267"/>
                    </a:cubicBezTo>
                    <a:cubicBezTo>
                      <a:pt x="27517" y="34267"/>
                      <a:pt x="27517" y="33325"/>
                      <a:pt x="28466" y="32384"/>
                    </a:cubicBezTo>
                    <a:cubicBezTo>
                      <a:pt x="28466" y="29559"/>
                      <a:pt x="30363" y="26734"/>
                      <a:pt x="32261" y="24851"/>
                    </a:cubicBezTo>
                    <a:cubicBezTo>
                      <a:pt x="39852" y="18260"/>
                      <a:pt x="48391" y="18260"/>
                      <a:pt x="56931" y="21085"/>
                    </a:cubicBezTo>
                    <a:cubicBezTo>
                      <a:pt x="65471" y="23910"/>
                      <a:pt x="67368" y="31442"/>
                      <a:pt x="67368" y="38974"/>
                    </a:cubicBezTo>
                    <a:cubicBezTo>
                      <a:pt x="67368" y="39916"/>
                      <a:pt x="67368" y="40858"/>
                      <a:pt x="67368" y="41799"/>
                    </a:cubicBezTo>
                    <a:cubicBezTo>
                      <a:pt x="67368" y="44624"/>
                      <a:pt x="66420" y="45565"/>
                      <a:pt x="63573" y="45565"/>
                    </a:cubicBezTo>
                    <a:cubicBezTo>
                      <a:pt x="56931" y="45565"/>
                      <a:pt x="50289" y="45565"/>
                      <a:pt x="43647" y="45565"/>
                    </a:cubicBezTo>
                    <a:cubicBezTo>
                      <a:pt x="35107" y="45565"/>
                      <a:pt x="25619" y="47448"/>
                      <a:pt x="18028" y="52156"/>
                    </a:cubicBezTo>
                    <a:cubicBezTo>
                      <a:pt x="5693" y="58747"/>
                      <a:pt x="0" y="69104"/>
                      <a:pt x="0" y="82286"/>
                    </a:cubicBezTo>
                    <a:cubicBezTo>
                      <a:pt x="0" y="95468"/>
                      <a:pt x="6642" y="104883"/>
                      <a:pt x="18028" y="110532"/>
                    </a:cubicBezTo>
                    <a:cubicBezTo>
                      <a:pt x="34159" y="118065"/>
                      <a:pt x="49340" y="117123"/>
                      <a:pt x="64522" y="105825"/>
                    </a:cubicBezTo>
                    <a:cubicBezTo>
                      <a:pt x="65471" y="104883"/>
                      <a:pt x="66420" y="103942"/>
                      <a:pt x="68317" y="103000"/>
                    </a:cubicBezTo>
                    <a:cubicBezTo>
                      <a:pt x="69266" y="104883"/>
                      <a:pt x="69266" y="107708"/>
                      <a:pt x="70215" y="109591"/>
                    </a:cubicBezTo>
                    <a:cubicBezTo>
                      <a:pt x="70215" y="111474"/>
                      <a:pt x="71164" y="112416"/>
                      <a:pt x="73061" y="112416"/>
                    </a:cubicBezTo>
                    <a:cubicBezTo>
                      <a:pt x="80652" y="112416"/>
                      <a:pt x="88243" y="112416"/>
                      <a:pt x="96783" y="112416"/>
                    </a:cubicBezTo>
                    <a:cubicBezTo>
                      <a:pt x="96783" y="111474"/>
                      <a:pt x="96783" y="110532"/>
                      <a:pt x="96783" y="110532"/>
                    </a:cubicBezTo>
                    <a:cubicBezTo>
                      <a:pt x="92987" y="101117"/>
                      <a:pt x="92987" y="90760"/>
                      <a:pt x="92987" y="81344"/>
                    </a:cubicBezTo>
                    <a:moveTo>
                      <a:pt x="61675" y="87935"/>
                    </a:moveTo>
                    <a:cubicBezTo>
                      <a:pt x="55033" y="93584"/>
                      <a:pt x="46494" y="95468"/>
                      <a:pt x="37954" y="93584"/>
                    </a:cubicBezTo>
                    <a:cubicBezTo>
                      <a:pt x="31312" y="91701"/>
                      <a:pt x="27517" y="88877"/>
                      <a:pt x="25619" y="82286"/>
                    </a:cubicBezTo>
                    <a:cubicBezTo>
                      <a:pt x="24670" y="75695"/>
                      <a:pt x="25619" y="70046"/>
                      <a:pt x="31312" y="65338"/>
                    </a:cubicBezTo>
                    <a:cubicBezTo>
                      <a:pt x="35107" y="62513"/>
                      <a:pt x="39852" y="60630"/>
                      <a:pt x="45545" y="60630"/>
                    </a:cubicBezTo>
                    <a:cubicBezTo>
                      <a:pt x="52187" y="60630"/>
                      <a:pt x="57880" y="60630"/>
                      <a:pt x="64522" y="60630"/>
                    </a:cubicBezTo>
                    <a:cubicBezTo>
                      <a:pt x="66420" y="60630"/>
                      <a:pt x="67368" y="61572"/>
                      <a:pt x="67368" y="63455"/>
                    </a:cubicBezTo>
                    <a:cubicBezTo>
                      <a:pt x="67368" y="66279"/>
                      <a:pt x="67368" y="69104"/>
                      <a:pt x="67368" y="71929"/>
                    </a:cubicBezTo>
                    <a:cubicBezTo>
                      <a:pt x="67368" y="72870"/>
                      <a:pt x="67368" y="74753"/>
                      <a:pt x="67368" y="75695"/>
                    </a:cubicBezTo>
                    <a:cubicBezTo>
                      <a:pt x="69266" y="81344"/>
                      <a:pt x="65471" y="85111"/>
                      <a:pt x="61675" y="8793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61"/>
              <p:cNvSpPr/>
              <p:nvPr/>
            </p:nvSpPr>
            <p:spPr>
              <a:xfrm>
                <a:off x="4551436" y="1074664"/>
                <a:ext cx="106845" cy="126736"/>
              </a:xfrm>
              <a:custGeom>
                <a:avLst/>
                <a:gdLst/>
                <a:ahLst/>
                <a:cxnLst/>
                <a:rect l="l" t="t" r="r" b="b"/>
                <a:pathLst>
                  <a:path w="97525" h="115681" extrusionOk="0">
                    <a:moveTo>
                      <a:pt x="91832" y="69475"/>
                    </a:moveTo>
                    <a:cubicBezTo>
                      <a:pt x="91832" y="58176"/>
                      <a:pt x="91832" y="46878"/>
                      <a:pt x="91832" y="36521"/>
                    </a:cubicBezTo>
                    <a:cubicBezTo>
                      <a:pt x="91832" y="19573"/>
                      <a:pt x="82344" y="7333"/>
                      <a:pt x="66213" y="2625"/>
                    </a:cubicBezTo>
                    <a:cubicBezTo>
                      <a:pt x="52929" y="-1141"/>
                      <a:pt x="39645" y="-1141"/>
                      <a:pt x="26361" y="4508"/>
                    </a:cubicBezTo>
                    <a:cubicBezTo>
                      <a:pt x="18771" y="7333"/>
                      <a:pt x="11180" y="12040"/>
                      <a:pt x="6436" y="19573"/>
                    </a:cubicBezTo>
                    <a:cubicBezTo>
                      <a:pt x="3589" y="24281"/>
                      <a:pt x="1691" y="28988"/>
                      <a:pt x="1691" y="34638"/>
                    </a:cubicBezTo>
                    <a:cubicBezTo>
                      <a:pt x="9282" y="34638"/>
                      <a:pt x="16873" y="34638"/>
                      <a:pt x="24464" y="34638"/>
                    </a:cubicBezTo>
                    <a:cubicBezTo>
                      <a:pt x="26361" y="34638"/>
                      <a:pt x="26361" y="32754"/>
                      <a:pt x="27310" y="31813"/>
                    </a:cubicBezTo>
                    <a:cubicBezTo>
                      <a:pt x="28259" y="26164"/>
                      <a:pt x="32055" y="23339"/>
                      <a:pt x="37748" y="21456"/>
                    </a:cubicBezTo>
                    <a:cubicBezTo>
                      <a:pt x="53878" y="14865"/>
                      <a:pt x="67162" y="24281"/>
                      <a:pt x="67162" y="41228"/>
                    </a:cubicBezTo>
                    <a:cubicBezTo>
                      <a:pt x="67162" y="42170"/>
                      <a:pt x="67162" y="42170"/>
                      <a:pt x="67162" y="43112"/>
                    </a:cubicBezTo>
                    <a:cubicBezTo>
                      <a:pt x="67162" y="44995"/>
                      <a:pt x="66213" y="45936"/>
                      <a:pt x="64315" y="45936"/>
                    </a:cubicBezTo>
                    <a:cubicBezTo>
                      <a:pt x="59571" y="45936"/>
                      <a:pt x="54827" y="45936"/>
                      <a:pt x="50083" y="45936"/>
                    </a:cubicBezTo>
                    <a:cubicBezTo>
                      <a:pt x="38697" y="45936"/>
                      <a:pt x="27310" y="47819"/>
                      <a:pt x="16873" y="53469"/>
                    </a:cubicBezTo>
                    <a:cubicBezTo>
                      <a:pt x="-4002" y="63826"/>
                      <a:pt x="-6848" y="96780"/>
                      <a:pt x="15924" y="109962"/>
                    </a:cubicBezTo>
                    <a:cubicBezTo>
                      <a:pt x="30157" y="118436"/>
                      <a:pt x="50083" y="117494"/>
                      <a:pt x="63367" y="107137"/>
                    </a:cubicBezTo>
                    <a:cubicBezTo>
                      <a:pt x="64315" y="106196"/>
                      <a:pt x="66213" y="104312"/>
                      <a:pt x="68111" y="104312"/>
                    </a:cubicBezTo>
                    <a:cubicBezTo>
                      <a:pt x="69060" y="106196"/>
                      <a:pt x="69060" y="109020"/>
                      <a:pt x="70009" y="110903"/>
                    </a:cubicBezTo>
                    <a:cubicBezTo>
                      <a:pt x="70009" y="112786"/>
                      <a:pt x="71906" y="113728"/>
                      <a:pt x="73804" y="113728"/>
                    </a:cubicBezTo>
                    <a:cubicBezTo>
                      <a:pt x="81395" y="113728"/>
                      <a:pt x="88986" y="113728"/>
                      <a:pt x="97525" y="113728"/>
                    </a:cubicBezTo>
                    <a:cubicBezTo>
                      <a:pt x="90883" y="97722"/>
                      <a:pt x="91832" y="83598"/>
                      <a:pt x="91832" y="69475"/>
                    </a:cubicBezTo>
                    <a:moveTo>
                      <a:pt x="59571" y="89248"/>
                    </a:moveTo>
                    <a:cubicBezTo>
                      <a:pt x="52929" y="93955"/>
                      <a:pt x="46287" y="95838"/>
                      <a:pt x="38697" y="93955"/>
                    </a:cubicBezTo>
                    <a:cubicBezTo>
                      <a:pt x="32055" y="93014"/>
                      <a:pt x="27310" y="89248"/>
                      <a:pt x="25413" y="82657"/>
                    </a:cubicBezTo>
                    <a:cubicBezTo>
                      <a:pt x="23515" y="76066"/>
                      <a:pt x="25413" y="69475"/>
                      <a:pt x="31106" y="65709"/>
                    </a:cubicBezTo>
                    <a:cubicBezTo>
                      <a:pt x="33952" y="62884"/>
                      <a:pt x="38697" y="61943"/>
                      <a:pt x="42492" y="61001"/>
                    </a:cubicBezTo>
                    <a:cubicBezTo>
                      <a:pt x="50083" y="60059"/>
                      <a:pt x="56725" y="60059"/>
                      <a:pt x="64315" y="60059"/>
                    </a:cubicBezTo>
                    <a:cubicBezTo>
                      <a:pt x="66213" y="60059"/>
                      <a:pt x="67162" y="61001"/>
                      <a:pt x="67162" y="62884"/>
                    </a:cubicBezTo>
                    <a:cubicBezTo>
                      <a:pt x="67162" y="65709"/>
                      <a:pt x="67162" y="68533"/>
                      <a:pt x="67162" y="71358"/>
                    </a:cubicBezTo>
                    <a:cubicBezTo>
                      <a:pt x="67162" y="72300"/>
                      <a:pt x="67162" y="74183"/>
                      <a:pt x="67162" y="75124"/>
                    </a:cubicBezTo>
                    <a:cubicBezTo>
                      <a:pt x="68111" y="81715"/>
                      <a:pt x="64315" y="85481"/>
                      <a:pt x="59571" y="892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61"/>
              <p:cNvSpPr/>
              <p:nvPr/>
            </p:nvSpPr>
            <p:spPr>
              <a:xfrm>
                <a:off x="3766320" y="1075152"/>
                <a:ext cx="110239" cy="125281"/>
              </a:xfrm>
              <a:custGeom>
                <a:avLst/>
                <a:gdLst/>
                <a:ahLst/>
                <a:cxnLst/>
                <a:rect l="l" t="t" r="r" b="b"/>
                <a:pathLst>
                  <a:path w="100623" h="114353" extrusionOk="0">
                    <a:moveTo>
                      <a:pt x="74055" y="111398"/>
                    </a:moveTo>
                    <a:cubicBezTo>
                      <a:pt x="83544" y="108574"/>
                      <a:pt x="91135" y="103866"/>
                      <a:pt x="96828" y="96334"/>
                    </a:cubicBezTo>
                    <a:cubicBezTo>
                      <a:pt x="97777" y="94451"/>
                      <a:pt x="98725" y="93509"/>
                      <a:pt x="96828" y="91626"/>
                    </a:cubicBezTo>
                    <a:cubicBezTo>
                      <a:pt x="93032" y="87860"/>
                      <a:pt x="89237" y="85035"/>
                      <a:pt x="85442" y="81269"/>
                    </a:cubicBezTo>
                    <a:cubicBezTo>
                      <a:pt x="74055" y="93509"/>
                      <a:pt x="60771" y="98217"/>
                      <a:pt x="44641" y="92567"/>
                    </a:cubicBezTo>
                    <a:cubicBezTo>
                      <a:pt x="33255" y="87860"/>
                      <a:pt x="28510" y="78444"/>
                      <a:pt x="26613" y="66204"/>
                    </a:cubicBezTo>
                    <a:cubicBezTo>
                      <a:pt x="28510" y="65262"/>
                      <a:pt x="30408" y="65262"/>
                      <a:pt x="33255" y="65262"/>
                    </a:cubicBezTo>
                    <a:cubicBezTo>
                      <a:pt x="53181" y="65262"/>
                      <a:pt x="74055" y="65262"/>
                      <a:pt x="93981" y="65262"/>
                    </a:cubicBezTo>
                    <a:cubicBezTo>
                      <a:pt x="94930" y="65262"/>
                      <a:pt x="96828" y="65262"/>
                      <a:pt x="97777" y="65262"/>
                    </a:cubicBezTo>
                    <a:cubicBezTo>
                      <a:pt x="99674" y="65262"/>
                      <a:pt x="100623" y="65262"/>
                      <a:pt x="100623" y="62438"/>
                    </a:cubicBezTo>
                    <a:cubicBezTo>
                      <a:pt x="100623" y="50198"/>
                      <a:pt x="100623" y="38899"/>
                      <a:pt x="95879" y="27600"/>
                    </a:cubicBezTo>
                    <a:cubicBezTo>
                      <a:pt x="91135" y="16302"/>
                      <a:pt x="83544" y="6886"/>
                      <a:pt x="71209" y="3120"/>
                    </a:cubicBezTo>
                    <a:cubicBezTo>
                      <a:pt x="61720" y="-646"/>
                      <a:pt x="52232" y="-646"/>
                      <a:pt x="42743" y="1237"/>
                    </a:cubicBezTo>
                    <a:cubicBezTo>
                      <a:pt x="22817" y="5003"/>
                      <a:pt x="10482" y="17243"/>
                      <a:pt x="3840" y="36074"/>
                    </a:cubicBezTo>
                    <a:cubicBezTo>
                      <a:pt x="-904" y="49256"/>
                      <a:pt x="-904" y="62438"/>
                      <a:pt x="1943" y="75620"/>
                    </a:cubicBezTo>
                    <a:cubicBezTo>
                      <a:pt x="5738" y="93509"/>
                      <a:pt x="17124" y="105749"/>
                      <a:pt x="35152" y="112340"/>
                    </a:cubicBezTo>
                    <a:cubicBezTo>
                      <a:pt x="48436" y="115165"/>
                      <a:pt x="61720" y="115165"/>
                      <a:pt x="74055" y="111398"/>
                    </a:cubicBezTo>
                    <a:moveTo>
                      <a:pt x="37050" y="24776"/>
                    </a:moveTo>
                    <a:cubicBezTo>
                      <a:pt x="49385" y="14419"/>
                      <a:pt x="68362" y="19126"/>
                      <a:pt x="73106" y="34191"/>
                    </a:cubicBezTo>
                    <a:cubicBezTo>
                      <a:pt x="74055" y="37957"/>
                      <a:pt x="75004" y="41724"/>
                      <a:pt x="75004" y="45490"/>
                    </a:cubicBezTo>
                    <a:lnTo>
                      <a:pt x="27562" y="45490"/>
                    </a:lnTo>
                    <a:cubicBezTo>
                      <a:pt x="28510" y="37957"/>
                      <a:pt x="31357" y="30425"/>
                      <a:pt x="37050" y="2477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61"/>
              <p:cNvSpPr/>
              <p:nvPr/>
            </p:nvSpPr>
            <p:spPr>
              <a:xfrm>
                <a:off x="3348271" y="1349104"/>
                <a:ext cx="109359" cy="126997"/>
              </a:xfrm>
              <a:custGeom>
                <a:avLst/>
                <a:gdLst/>
                <a:ahLst/>
                <a:cxnLst/>
                <a:rect l="l" t="t" r="r" b="b"/>
                <a:pathLst>
                  <a:path w="99820" h="115920" extrusionOk="0">
                    <a:moveTo>
                      <a:pt x="71355" y="3516"/>
                    </a:moveTo>
                    <a:cubicBezTo>
                      <a:pt x="44787" y="-5899"/>
                      <a:pt x="15373" y="3516"/>
                      <a:pt x="4935" y="32704"/>
                    </a:cubicBezTo>
                    <a:cubicBezTo>
                      <a:pt x="-758" y="47769"/>
                      <a:pt x="-1707" y="63776"/>
                      <a:pt x="3038" y="79782"/>
                    </a:cubicBezTo>
                    <a:cubicBezTo>
                      <a:pt x="7782" y="94847"/>
                      <a:pt x="17270" y="106145"/>
                      <a:pt x="32452" y="111795"/>
                    </a:cubicBezTo>
                    <a:cubicBezTo>
                      <a:pt x="47634" y="117444"/>
                      <a:pt x="61866" y="117444"/>
                      <a:pt x="77048" y="110853"/>
                    </a:cubicBezTo>
                    <a:cubicBezTo>
                      <a:pt x="84639" y="108028"/>
                      <a:pt x="91281" y="103321"/>
                      <a:pt x="96025" y="96730"/>
                    </a:cubicBezTo>
                    <a:cubicBezTo>
                      <a:pt x="96974" y="95788"/>
                      <a:pt x="97923" y="94847"/>
                      <a:pt x="96025" y="92964"/>
                    </a:cubicBezTo>
                    <a:cubicBezTo>
                      <a:pt x="92230" y="89197"/>
                      <a:pt x="88434" y="85431"/>
                      <a:pt x="83690" y="81665"/>
                    </a:cubicBezTo>
                    <a:cubicBezTo>
                      <a:pt x="72304" y="93905"/>
                      <a:pt x="59020" y="98613"/>
                      <a:pt x="43838" y="92964"/>
                    </a:cubicBezTo>
                    <a:cubicBezTo>
                      <a:pt x="32452" y="88256"/>
                      <a:pt x="26759" y="78840"/>
                      <a:pt x="25810" y="66600"/>
                    </a:cubicBezTo>
                    <a:cubicBezTo>
                      <a:pt x="28657" y="65659"/>
                      <a:pt x="30554" y="65659"/>
                      <a:pt x="32452" y="65659"/>
                    </a:cubicBezTo>
                    <a:cubicBezTo>
                      <a:pt x="52378" y="65659"/>
                      <a:pt x="73253" y="65659"/>
                      <a:pt x="93178" y="65659"/>
                    </a:cubicBezTo>
                    <a:cubicBezTo>
                      <a:pt x="94127" y="65659"/>
                      <a:pt x="96025" y="65659"/>
                      <a:pt x="96974" y="65659"/>
                    </a:cubicBezTo>
                    <a:cubicBezTo>
                      <a:pt x="98872" y="65659"/>
                      <a:pt x="99820" y="65659"/>
                      <a:pt x="99820" y="63776"/>
                    </a:cubicBezTo>
                    <a:cubicBezTo>
                      <a:pt x="99820" y="50594"/>
                      <a:pt x="99820" y="38354"/>
                      <a:pt x="94127" y="26114"/>
                    </a:cubicBezTo>
                    <a:cubicBezTo>
                      <a:pt x="89383" y="14815"/>
                      <a:pt x="82741" y="7282"/>
                      <a:pt x="71355" y="3516"/>
                    </a:cubicBezTo>
                    <a:moveTo>
                      <a:pt x="65662" y="46828"/>
                    </a:moveTo>
                    <a:lnTo>
                      <a:pt x="32452" y="46828"/>
                    </a:lnTo>
                    <a:lnTo>
                      <a:pt x="26759" y="46828"/>
                    </a:lnTo>
                    <a:cubicBezTo>
                      <a:pt x="27708" y="40237"/>
                      <a:pt x="28657" y="35529"/>
                      <a:pt x="31503" y="30821"/>
                    </a:cubicBezTo>
                    <a:cubicBezTo>
                      <a:pt x="37196" y="22347"/>
                      <a:pt x="44787" y="19523"/>
                      <a:pt x="54276" y="20464"/>
                    </a:cubicBezTo>
                    <a:cubicBezTo>
                      <a:pt x="64713" y="21406"/>
                      <a:pt x="70406" y="27055"/>
                      <a:pt x="73253" y="37412"/>
                    </a:cubicBezTo>
                    <a:cubicBezTo>
                      <a:pt x="73253" y="37412"/>
                      <a:pt x="73253" y="37412"/>
                      <a:pt x="73253" y="38354"/>
                    </a:cubicBezTo>
                    <a:cubicBezTo>
                      <a:pt x="76099" y="46828"/>
                      <a:pt x="76099" y="46828"/>
                      <a:pt x="65662" y="4682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61"/>
              <p:cNvSpPr/>
              <p:nvPr/>
            </p:nvSpPr>
            <p:spPr>
              <a:xfrm>
                <a:off x="4152746" y="1349050"/>
                <a:ext cx="109475" cy="125432"/>
              </a:xfrm>
              <a:custGeom>
                <a:avLst/>
                <a:gdLst/>
                <a:ahLst/>
                <a:cxnLst/>
                <a:rect l="l" t="t" r="r" b="b"/>
                <a:pathLst>
                  <a:path w="99926" h="114491" extrusionOk="0">
                    <a:moveTo>
                      <a:pt x="68615" y="2625"/>
                    </a:moveTo>
                    <a:cubicBezTo>
                      <a:pt x="41098" y="-5849"/>
                      <a:pt x="12633" y="6391"/>
                      <a:pt x="3144" y="36521"/>
                    </a:cubicBezTo>
                    <a:cubicBezTo>
                      <a:pt x="-651" y="47819"/>
                      <a:pt x="-651" y="59118"/>
                      <a:pt x="1246" y="70416"/>
                    </a:cubicBezTo>
                    <a:cubicBezTo>
                      <a:pt x="4093" y="91131"/>
                      <a:pt x="16428" y="105254"/>
                      <a:pt x="36354" y="111845"/>
                    </a:cubicBezTo>
                    <a:cubicBezTo>
                      <a:pt x="46791" y="114669"/>
                      <a:pt x="57229" y="115611"/>
                      <a:pt x="67666" y="112786"/>
                    </a:cubicBezTo>
                    <a:cubicBezTo>
                      <a:pt x="79052" y="109962"/>
                      <a:pt x="88541" y="105254"/>
                      <a:pt x="96132" y="95838"/>
                    </a:cubicBezTo>
                    <a:cubicBezTo>
                      <a:pt x="97080" y="94897"/>
                      <a:pt x="98029" y="93014"/>
                      <a:pt x="96132" y="92072"/>
                    </a:cubicBezTo>
                    <a:cubicBezTo>
                      <a:pt x="92336" y="88306"/>
                      <a:pt x="88541" y="84540"/>
                      <a:pt x="84745" y="81715"/>
                    </a:cubicBezTo>
                    <a:cubicBezTo>
                      <a:pt x="83797" y="81715"/>
                      <a:pt x="83797" y="81715"/>
                      <a:pt x="83797" y="81715"/>
                    </a:cubicBezTo>
                    <a:cubicBezTo>
                      <a:pt x="82848" y="82657"/>
                      <a:pt x="82848" y="82657"/>
                      <a:pt x="81899" y="83598"/>
                    </a:cubicBezTo>
                    <a:cubicBezTo>
                      <a:pt x="75257" y="90189"/>
                      <a:pt x="67666" y="93955"/>
                      <a:pt x="59126" y="94897"/>
                    </a:cubicBezTo>
                    <a:cubicBezTo>
                      <a:pt x="42996" y="96780"/>
                      <a:pt x="28763" y="85481"/>
                      <a:pt x="26865" y="70416"/>
                    </a:cubicBezTo>
                    <a:cubicBezTo>
                      <a:pt x="25917" y="65709"/>
                      <a:pt x="25917" y="65709"/>
                      <a:pt x="30661" y="65709"/>
                    </a:cubicBezTo>
                    <a:cubicBezTo>
                      <a:pt x="38252" y="65709"/>
                      <a:pt x="45843" y="65709"/>
                      <a:pt x="53433" y="65709"/>
                    </a:cubicBezTo>
                    <a:cubicBezTo>
                      <a:pt x="67666" y="65709"/>
                      <a:pt x="81899" y="65709"/>
                      <a:pt x="96132" y="65709"/>
                    </a:cubicBezTo>
                    <a:cubicBezTo>
                      <a:pt x="99927" y="65709"/>
                      <a:pt x="99927" y="65709"/>
                      <a:pt x="99927" y="61001"/>
                    </a:cubicBezTo>
                    <a:cubicBezTo>
                      <a:pt x="99927" y="53468"/>
                      <a:pt x="99927" y="44994"/>
                      <a:pt x="98029" y="37462"/>
                    </a:cubicBezTo>
                    <a:cubicBezTo>
                      <a:pt x="94234" y="20514"/>
                      <a:pt x="85694" y="8274"/>
                      <a:pt x="68615" y="2625"/>
                    </a:cubicBezTo>
                    <a:moveTo>
                      <a:pt x="71461" y="46878"/>
                    </a:moveTo>
                    <a:cubicBezTo>
                      <a:pt x="61973" y="46878"/>
                      <a:pt x="52484" y="46878"/>
                      <a:pt x="42996" y="46878"/>
                    </a:cubicBezTo>
                    <a:cubicBezTo>
                      <a:pt x="37303" y="46878"/>
                      <a:pt x="32559" y="46878"/>
                      <a:pt x="25917" y="46878"/>
                    </a:cubicBezTo>
                    <a:cubicBezTo>
                      <a:pt x="26865" y="40287"/>
                      <a:pt x="28763" y="34637"/>
                      <a:pt x="31610" y="29930"/>
                    </a:cubicBezTo>
                    <a:cubicBezTo>
                      <a:pt x="37303" y="21456"/>
                      <a:pt x="45843" y="18631"/>
                      <a:pt x="55331" y="20514"/>
                    </a:cubicBezTo>
                    <a:cubicBezTo>
                      <a:pt x="64820" y="22397"/>
                      <a:pt x="70513" y="28047"/>
                      <a:pt x="72410" y="37462"/>
                    </a:cubicBezTo>
                    <a:cubicBezTo>
                      <a:pt x="73359" y="39345"/>
                      <a:pt x="73359" y="42170"/>
                      <a:pt x="73359" y="44053"/>
                    </a:cubicBezTo>
                    <a:cubicBezTo>
                      <a:pt x="74308" y="46878"/>
                      <a:pt x="73359" y="46878"/>
                      <a:pt x="71461" y="4687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61"/>
              <p:cNvSpPr/>
              <p:nvPr/>
            </p:nvSpPr>
            <p:spPr>
              <a:xfrm>
                <a:off x="3951009" y="1074445"/>
                <a:ext cx="11474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4734" h="113927" extrusionOk="0">
                    <a:moveTo>
                      <a:pt x="99041" y="86623"/>
                    </a:moveTo>
                    <a:cubicBezTo>
                      <a:pt x="103786" y="77207"/>
                      <a:pt x="104735" y="67792"/>
                      <a:pt x="104735" y="58376"/>
                    </a:cubicBezTo>
                    <a:cubicBezTo>
                      <a:pt x="104735" y="52727"/>
                      <a:pt x="104735" y="48019"/>
                      <a:pt x="103786" y="42370"/>
                    </a:cubicBezTo>
                    <a:cubicBezTo>
                      <a:pt x="99990" y="23539"/>
                      <a:pt x="89553" y="10357"/>
                      <a:pt x="71525" y="2825"/>
                    </a:cubicBezTo>
                    <a:cubicBezTo>
                      <a:pt x="63934" y="0"/>
                      <a:pt x="57292" y="0"/>
                      <a:pt x="49701" y="0"/>
                    </a:cubicBezTo>
                    <a:cubicBezTo>
                      <a:pt x="29775" y="942"/>
                      <a:pt x="14594" y="10357"/>
                      <a:pt x="6054" y="29188"/>
                    </a:cubicBezTo>
                    <a:cubicBezTo>
                      <a:pt x="-2486" y="48019"/>
                      <a:pt x="-1537" y="66850"/>
                      <a:pt x="6054" y="84740"/>
                    </a:cubicBezTo>
                    <a:cubicBezTo>
                      <a:pt x="11747" y="98863"/>
                      <a:pt x="23133" y="108278"/>
                      <a:pt x="38315" y="112045"/>
                    </a:cubicBezTo>
                    <a:cubicBezTo>
                      <a:pt x="44957" y="113928"/>
                      <a:pt x="51599" y="113928"/>
                      <a:pt x="58241" y="113928"/>
                    </a:cubicBezTo>
                    <a:cubicBezTo>
                      <a:pt x="76269" y="112986"/>
                      <a:pt x="90502" y="103571"/>
                      <a:pt x="99041" y="86623"/>
                    </a:cubicBezTo>
                    <a:moveTo>
                      <a:pt x="75320" y="80032"/>
                    </a:moveTo>
                    <a:cubicBezTo>
                      <a:pt x="69627" y="93214"/>
                      <a:pt x="57292" y="96980"/>
                      <a:pt x="44008" y="94155"/>
                    </a:cubicBezTo>
                    <a:cubicBezTo>
                      <a:pt x="38315" y="92272"/>
                      <a:pt x="34520" y="88506"/>
                      <a:pt x="30724" y="83798"/>
                    </a:cubicBezTo>
                    <a:cubicBezTo>
                      <a:pt x="27878" y="79090"/>
                      <a:pt x="25980" y="74383"/>
                      <a:pt x="25980" y="69675"/>
                    </a:cubicBezTo>
                    <a:cubicBezTo>
                      <a:pt x="25031" y="58376"/>
                      <a:pt x="25031" y="48019"/>
                      <a:pt x="28827" y="37662"/>
                    </a:cubicBezTo>
                    <a:cubicBezTo>
                      <a:pt x="34520" y="23539"/>
                      <a:pt x="47804" y="18831"/>
                      <a:pt x="60139" y="22597"/>
                    </a:cubicBezTo>
                    <a:cubicBezTo>
                      <a:pt x="66781" y="24480"/>
                      <a:pt x="70576" y="29188"/>
                      <a:pt x="74371" y="34837"/>
                    </a:cubicBezTo>
                    <a:cubicBezTo>
                      <a:pt x="79116" y="42370"/>
                      <a:pt x="79116" y="50844"/>
                      <a:pt x="79116" y="58376"/>
                    </a:cubicBezTo>
                    <a:cubicBezTo>
                      <a:pt x="79116" y="65909"/>
                      <a:pt x="78167" y="73441"/>
                      <a:pt x="75320" y="8003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61"/>
              <p:cNvSpPr/>
              <p:nvPr/>
            </p:nvSpPr>
            <p:spPr>
              <a:xfrm>
                <a:off x="3684743" y="1349625"/>
                <a:ext cx="114890" cy="125287"/>
              </a:xfrm>
              <a:custGeom>
                <a:avLst/>
                <a:gdLst/>
                <a:ahLst/>
                <a:cxnLst/>
                <a:rect l="l" t="t" r="r" b="b"/>
                <a:pathLst>
                  <a:path w="104869" h="114359" extrusionOk="0">
                    <a:moveTo>
                      <a:pt x="104869" y="49177"/>
                    </a:moveTo>
                    <a:cubicBezTo>
                      <a:pt x="102972" y="22814"/>
                      <a:pt x="85892" y="2100"/>
                      <a:pt x="58376" y="216"/>
                    </a:cubicBezTo>
                    <a:cubicBezTo>
                      <a:pt x="35603" y="-1667"/>
                      <a:pt x="13780" y="8690"/>
                      <a:pt x="4291" y="33171"/>
                    </a:cubicBezTo>
                    <a:cubicBezTo>
                      <a:pt x="-453" y="44469"/>
                      <a:pt x="-453" y="56710"/>
                      <a:pt x="496" y="68950"/>
                    </a:cubicBezTo>
                    <a:cubicBezTo>
                      <a:pt x="3342" y="88722"/>
                      <a:pt x="16626" y="112261"/>
                      <a:pt x="46989" y="114144"/>
                    </a:cubicBezTo>
                    <a:cubicBezTo>
                      <a:pt x="69762" y="116027"/>
                      <a:pt x="92534" y="105670"/>
                      <a:pt x="101074" y="78365"/>
                    </a:cubicBezTo>
                    <a:cubicBezTo>
                      <a:pt x="102972" y="71774"/>
                      <a:pt x="103921" y="64242"/>
                      <a:pt x="103921" y="57651"/>
                    </a:cubicBezTo>
                    <a:cubicBezTo>
                      <a:pt x="104869" y="54826"/>
                      <a:pt x="104869" y="52002"/>
                      <a:pt x="104869" y="49177"/>
                    </a:cubicBezTo>
                    <a:moveTo>
                      <a:pt x="76404" y="77424"/>
                    </a:moveTo>
                    <a:cubicBezTo>
                      <a:pt x="71660" y="90605"/>
                      <a:pt x="60273" y="96255"/>
                      <a:pt x="46989" y="93430"/>
                    </a:cubicBezTo>
                    <a:cubicBezTo>
                      <a:pt x="39399" y="91547"/>
                      <a:pt x="33706" y="86839"/>
                      <a:pt x="29910" y="80248"/>
                    </a:cubicBezTo>
                    <a:cubicBezTo>
                      <a:pt x="26115" y="72716"/>
                      <a:pt x="25166" y="65183"/>
                      <a:pt x="25166" y="57651"/>
                    </a:cubicBezTo>
                    <a:cubicBezTo>
                      <a:pt x="25166" y="51060"/>
                      <a:pt x="26115" y="43528"/>
                      <a:pt x="28012" y="36937"/>
                    </a:cubicBezTo>
                    <a:cubicBezTo>
                      <a:pt x="31808" y="26580"/>
                      <a:pt x="40348" y="19989"/>
                      <a:pt x="50785" y="19989"/>
                    </a:cubicBezTo>
                    <a:cubicBezTo>
                      <a:pt x="61222" y="19989"/>
                      <a:pt x="69762" y="25638"/>
                      <a:pt x="74506" y="35995"/>
                    </a:cubicBezTo>
                    <a:cubicBezTo>
                      <a:pt x="77353" y="41645"/>
                      <a:pt x="78302" y="47294"/>
                      <a:pt x="78302" y="52943"/>
                    </a:cubicBezTo>
                    <a:cubicBezTo>
                      <a:pt x="80199" y="60476"/>
                      <a:pt x="79250" y="69891"/>
                      <a:pt x="76404" y="774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61"/>
              <p:cNvSpPr/>
              <p:nvPr/>
            </p:nvSpPr>
            <p:spPr>
              <a:xfrm>
                <a:off x="3383626" y="1074445"/>
                <a:ext cx="11572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628" h="113927" extrusionOk="0">
                    <a:moveTo>
                      <a:pt x="67550" y="1883"/>
                    </a:move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5422"/>
                    </a:cubicBezTo>
                    <a:cubicBezTo>
                      <a:pt x="2079" y="34837"/>
                      <a:pt x="-767" y="45194"/>
                      <a:pt x="182" y="56493"/>
                    </a:cubicBezTo>
                    <a:cubicBezTo>
                      <a:pt x="182" y="62142"/>
                      <a:pt x="182" y="67792"/>
                      <a:pt x="2079" y="73441"/>
                    </a:cubicBezTo>
                    <a:cubicBezTo>
                      <a:pt x="6824" y="93214"/>
                      <a:pt x="17261" y="106395"/>
                      <a:pt x="37187" y="112045"/>
                    </a:cubicBezTo>
                    <a:cubicBezTo>
                      <a:pt x="43829" y="113928"/>
                      <a:pt x="50471" y="113928"/>
                      <a:pt x="57113" y="113928"/>
                    </a:cubicBezTo>
                    <a:cubicBezTo>
                      <a:pt x="77039" y="112986"/>
                      <a:pt x="92220" y="103571"/>
                      <a:pt x="99811" y="84740"/>
                    </a:cubicBezTo>
                    <a:cubicBezTo>
                      <a:pt x="107402" y="66850"/>
                      <a:pt x="107402" y="48019"/>
                      <a:pt x="100760" y="30130"/>
                    </a:cubicBezTo>
                    <a:cubicBezTo>
                      <a:pt x="94118" y="16006"/>
                      <a:pt x="83681" y="6591"/>
                      <a:pt x="67550" y="1883"/>
                    </a:cubicBezTo>
                    <a:moveTo>
                      <a:pt x="79885" y="56493"/>
                    </a:move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8136" y="91331"/>
                      <a:pt x="33392" y="86623"/>
                      <a:pt x="30545" y="80032"/>
                    </a:cubicBezTo>
                    <a:cubicBezTo>
                      <a:pt x="27698" y="74383"/>
                      <a:pt x="26750" y="68733"/>
                      <a:pt x="26750" y="62142"/>
                    </a:cubicBezTo>
                    <a:cubicBezTo>
                      <a:pt x="26750" y="52727"/>
                      <a:pt x="26750" y="43311"/>
                      <a:pt x="30545" y="34837"/>
                    </a:cubicBezTo>
                    <a:cubicBezTo>
                      <a:pt x="36238" y="21656"/>
                      <a:pt x="49522" y="16948"/>
                      <a:pt x="61857" y="20714"/>
                    </a:cubicBezTo>
                    <a:cubicBezTo>
                      <a:pt x="68499" y="22597"/>
                      <a:pt x="73243" y="27305"/>
                      <a:pt x="76090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61"/>
              <p:cNvSpPr/>
              <p:nvPr/>
            </p:nvSpPr>
            <p:spPr>
              <a:xfrm>
                <a:off x="4807773" y="1075475"/>
                <a:ext cx="115586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504" h="113927" extrusionOk="0">
                    <a:moveTo>
                      <a:pt x="56164" y="113928"/>
                    </a:moveTo>
                    <a:cubicBezTo>
                      <a:pt x="76090" y="112986"/>
                      <a:pt x="91271" y="103571"/>
                      <a:pt x="99811" y="84740"/>
                    </a:cubicBezTo>
                    <a:cubicBezTo>
                      <a:pt x="107402" y="66850"/>
                      <a:pt x="107402" y="48019"/>
                      <a:pt x="99811" y="30130"/>
                    </a:cubicBezTo>
                    <a:cubicBezTo>
                      <a:pt x="94118" y="16006"/>
                      <a:pt x="82732" y="5649"/>
                      <a:pt x="67550" y="1883"/>
                    </a:cubicBez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6363"/>
                    </a:cubicBezTo>
                    <a:cubicBezTo>
                      <a:pt x="2079" y="35779"/>
                      <a:pt x="-767" y="46136"/>
                      <a:pt x="182" y="57435"/>
                    </a:cubicBezTo>
                    <a:cubicBezTo>
                      <a:pt x="182" y="63084"/>
                      <a:pt x="182" y="67792"/>
                      <a:pt x="1131" y="73441"/>
                    </a:cubicBezTo>
                    <a:cubicBezTo>
                      <a:pt x="5875" y="93214"/>
                      <a:pt x="16312" y="107337"/>
                      <a:pt x="36238" y="112986"/>
                    </a:cubicBezTo>
                    <a:cubicBezTo>
                      <a:pt x="43829" y="113928"/>
                      <a:pt x="49522" y="113928"/>
                      <a:pt x="56164" y="113928"/>
                    </a:cubicBezTo>
                    <a:moveTo>
                      <a:pt x="29596" y="79090"/>
                    </a:moveTo>
                    <a:cubicBezTo>
                      <a:pt x="26750" y="73441"/>
                      <a:pt x="25801" y="67792"/>
                      <a:pt x="25801" y="62142"/>
                    </a:cubicBezTo>
                    <a:cubicBezTo>
                      <a:pt x="24852" y="52727"/>
                      <a:pt x="25801" y="43311"/>
                      <a:pt x="29596" y="34837"/>
                    </a:cubicBezTo>
                    <a:cubicBezTo>
                      <a:pt x="35289" y="21656"/>
                      <a:pt x="48573" y="16948"/>
                      <a:pt x="60908" y="20714"/>
                    </a:cubicBezTo>
                    <a:cubicBezTo>
                      <a:pt x="67550" y="22597"/>
                      <a:pt x="72294" y="27305"/>
                      <a:pt x="75141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7187" y="90389"/>
                      <a:pt x="32443" y="85681"/>
                      <a:pt x="29596" y="790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61"/>
              <p:cNvSpPr/>
              <p:nvPr/>
            </p:nvSpPr>
            <p:spPr>
              <a:xfrm>
                <a:off x="3520002" y="1074902"/>
                <a:ext cx="103952" cy="124356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3509" extrusionOk="0">
                    <a:moveTo>
                      <a:pt x="23721" y="111626"/>
                    </a:moveTo>
                    <a:cubicBezTo>
                      <a:pt x="25619" y="111626"/>
                      <a:pt x="26568" y="110685"/>
                      <a:pt x="26568" y="108802"/>
                    </a:cubicBezTo>
                    <a:cubicBezTo>
                      <a:pt x="26568" y="107860"/>
                      <a:pt x="26568" y="105977"/>
                      <a:pt x="26568" y="105035"/>
                    </a:cubicBezTo>
                    <a:cubicBezTo>
                      <a:pt x="26568" y="83380"/>
                      <a:pt x="26568" y="60782"/>
                      <a:pt x="26568" y="39127"/>
                    </a:cubicBezTo>
                    <a:cubicBezTo>
                      <a:pt x="26568" y="35360"/>
                      <a:pt x="27517" y="32536"/>
                      <a:pt x="30363" y="29711"/>
                    </a:cubicBezTo>
                    <a:cubicBezTo>
                      <a:pt x="36056" y="22179"/>
                      <a:pt x="44596" y="20296"/>
                      <a:pt x="53136" y="21237"/>
                    </a:cubicBezTo>
                    <a:cubicBezTo>
                      <a:pt x="62624" y="22179"/>
                      <a:pt x="67368" y="26887"/>
                      <a:pt x="69266" y="36302"/>
                    </a:cubicBezTo>
                    <a:cubicBezTo>
                      <a:pt x="69266" y="40068"/>
                      <a:pt x="70215" y="43834"/>
                      <a:pt x="70215" y="47601"/>
                    </a:cubicBezTo>
                    <a:cubicBezTo>
                      <a:pt x="70215" y="68315"/>
                      <a:pt x="70215" y="88087"/>
                      <a:pt x="70215" y="108802"/>
                    </a:cubicBezTo>
                    <a:cubicBezTo>
                      <a:pt x="70215" y="112568"/>
                      <a:pt x="70215" y="112568"/>
                      <a:pt x="74010" y="113509"/>
                    </a:cubicBezTo>
                    <a:cubicBezTo>
                      <a:pt x="79703" y="113509"/>
                      <a:pt x="86345" y="113509"/>
                      <a:pt x="92039" y="113509"/>
                    </a:cubicBezTo>
                    <a:cubicBezTo>
                      <a:pt x="93936" y="113509"/>
                      <a:pt x="94885" y="112568"/>
                      <a:pt x="94885" y="110685"/>
                    </a:cubicBezTo>
                    <a:cubicBezTo>
                      <a:pt x="94885" y="86204"/>
                      <a:pt x="94885" y="60782"/>
                      <a:pt x="94885" y="36302"/>
                    </a:cubicBezTo>
                    <a:cubicBezTo>
                      <a:pt x="94885" y="30653"/>
                      <a:pt x="92987" y="25003"/>
                      <a:pt x="91090" y="19354"/>
                    </a:cubicBezTo>
                    <a:cubicBezTo>
                      <a:pt x="87294" y="10880"/>
                      <a:pt x="81601" y="6172"/>
                      <a:pt x="73062" y="3348"/>
                    </a:cubicBezTo>
                    <a:cubicBezTo>
                      <a:pt x="64522" y="-418"/>
                      <a:pt x="56931" y="-418"/>
                      <a:pt x="49340" y="523"/>
                    </a:cubicBezTo>
                    <a:cubicBezTo>
                      <a:pt x="40801" y="2406"/>
                      <a:pt x="33210" y="6172"/>
                      <a:pt x="25619" y="13705"/>
                    </a:cubicBezTo>
                    <a:cubicBezTo>
                      <a:pt x="25619" y="9939"/>
                      <a:pt x="24670" y="7114"/>
                      <a:pt x="24670" y="4289"/>
                    </a:cubicBezTo>
                    <a:cubicBezTo>
                      <a:pt x="24670" y="2406"/>
                      <a:pt x="23721" y="1465"/>
                      <a:pt x="21824" y="1465"/>
                    </a:cubicBezTo>
                    <a:cubicBezTo>
                      <a:pt x="15182" y="1465"/>
                      <a:pt x="9489" y="1465"/>
                      <a:pt x="2847" y="1465"/>
                    </a:cubicBezTo>
                    <a:cubicBezTo>
                      <a:pt x="949" y="1465"/>
                      <a:pt x="0" y="2406"/>
                      <a:pt x="0" y="4289"/>
                    </a:cubicBezTo>
                    <a:cubicBezTo>
                      <a:pt x="0" y="5231"/>
                      <a:pt x="0" y="6172"/>
                      <a:pt x="0" y="8055"/>
                    </a:cubicBezTo>
                    <a:cubicBezTo>
                      <a:pt x="0" y="41010"/>
                      <a:pt x="0" y="73023"/>
                      <a:pt x="0" y="105977"/>
                    </a:cubicBezTo>
                    <a:cubicBezTo>
                      <a:pt x="0" y="106918"/>
                      <a:pt x="0" y="107860"/>
                      <a:pt x="0" y="109743"/>
                    </a:cubicBezTo>
                    <a:cubicBezTo>
                      <a:pt x="0" y="111626"/>
                      <a:pt x="949" y="112568"/>
                      <a:pt x="2847" y="112568"/>
                    </a:cubicBezTo>
                    <a:cubicBezTo>
                      <a:pt x="11386" y="111626"/>
                      <a:pt x="17079" y="111626"/>
                      <a:pt x="23721" y="1116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61"/>
              <p:cNvSpPr/>
              <p:nvPr/>
            </p:nvSpPr>
            <p:spPr>
              <a:xfrm>
                <a:off x="3648442" y="1073828"/>
                <a:ext cx="101917" cy="125980"/>
              </a:xfrm>
              <a:custGeom>
                <a:avLst/>
                <a:gdLst/>
                <a:ahLst/>
                <a:cxnLst/>
                <a:rect l="l" t="t" r="r" b="b"/>
                <a:pathLst>
                  <a:path w="93027" h="114991" extrusionOk="0">
                    <a:moveTo>
                      <a:pt x="68739" y="111666"/>
                    </a:moveTo>
                    <a:cubicBezTo>
                      <a:pt x="74432" y="109783"/>
                      <a:pt x="78227" y="106958"/>
                      <a:pt x="82972" y="103192"/>
                    </a:cubicBezTo>
                    <a:cubicBezTo>
                      <a:pt x="94358" y="92835"/>
                      <a:pt x="96256" y="69296"/>
                      <a:pt x="79176" y="58939"/>
                    </a:cubicBezTo>
                    <a:cubicBezTo>
                      <a:pt x="76330" y="57056"/>
                      <a:pt x="73483" y="56115"/>
                      <a:pt x="70637" y="54232"/>
                    </a:cubicBezTo>
                    <a:cubicBezTo>
                      <a:pt x="64944" y="52348"/>
                      <a:pt x="58302" y="50465"/>
                      <a:pt x="52608" y="48582"/>
                    </a:cubicBezTo>
                    <a:cubicBezTo>
                      <a:pt x="46915" y="47641"/>
                      <a:pt x="40273" y="45758"/>
                      <a:pt x="34580" y="42933"/>
                    </a:cubicBezTo>
                    <a:cubicBezTo>
                      <a:pt x="26041" y="39167"/>
                      <a:pt x="25092" y="28810"/>
                      <a:pt x="32683" y="23160"/>
                    </a:cubicBezTo>
                    <a:cubicBezTo>
                      <a:pt x="44069" y="13745"/>
                      <a:pt x="62097" y="19394"/>
                      <a:pt x="66841" y="33517"/>
                    </a:cubicBezTo>
                    <a:cubicBezTo>
                      <a:pt x="66841" y="35401"/>
                      <a:pt x="67790" y="35401"/>
                      <a:pt x="69688" y="35401"/>
                    </a:cubicBezTo>
                    <a:cubicBezTo>
                      <a:pt x="76330" y="35401"/>
                      <a:pt x="82972" y="35401"/>
                      <a:pt x="90563" y="35401"/>
                    </a:cubicBezTo>
                    <a:cubicBezTo>
                      <a:pt x="93409" y="35401"/>
                      <a:pt x="93409" y="33517"/>
                      <a:pt x="92460" y="32576"/>
                    </a:cubicBezTo>
                    <a:cubicBezTo>
                      <a:pt x="91511" y="25043"/>
                      <a:pt x="88665" y="17511"/>
                      <a:pt x="82023" y="11862"/>
                    </a:cubicBezTo>
                    <a:cubicBezTo>
                      <a:pt x="77279" y="7154"/>
                      <a:pt x="71586" y="4329"/>
                      <a:pt x="65892" y="2446"/>
                    </a:cubicBezTo>
                    <a:cubicBezTo>
                      <a:pt x="56404" y="-378"/>
                      <a:pt x="46915" y="-378"/>
                      <a:pt x="37427" y="563"/>
                    </a:cubicBezTo>
                    <a:cubicBezTo>
                      <a:pt x="26990" y="1505"/>
                      <a:pt x="17501" y="6212"/>
                      <a:pt x="10859" y="13745"/>
                    </a:cubicBezTo>
                    <a:cubicBezTo>
                      <a:pt x="4217" y="21277"/>
                      <a:pt x="1371" y="29751"/>
                      <a:pt x="4217" y="40108"/>
                    </a:cubicBezTo>
                    <a:cubicBezTo>
                      <a:pt x="6115" y="47641"/>
                      <a:pt x="10859" y="52348"/>
                      <a:pt x="16552" y="56115"/>
                    </a:cubicBezTo>
                    <a:cubicBezTo>
                      <a:pt x="24143" y="60822"/>
                      <a:pt x="32683" y="63647"/>
                      <a:pt x="41222" y="65530"/>
                    </a:cubicBezTo>
                    <a:cubicBezTo>
                      <a:pt x="47864" y="67413"/>
                      <a:pt x="54506" y="68355"/>
                      <a:pt x="60199" y="71180"/>
                    </a:cubicBezTo>
                    <a:cubicBezTo>
                      <a:pt x="64944" y="73063"/>
                      <a:pt x="67790" y="76829"/>
                      <a:pt x="67790" y="82478"/>
                    </a:cubicBezTo>
                    <a:cubicBezTo>
                      <a:pt x="67790" y="88127"/>
                      <a:pt x="63995" y="90952"/>
                      <a:pt x="59250" y="92835"/>
                    </a:cubicBezTo>
                    <a:cubicBezTo>
                      <a:pt x="55455" y="94718"/>
                      <a:pt x="50711" y="94718"/>
                      <a:pt x="45967" y="94718"/>
                    </a:cubicBezTo>
                    <a:cubicBezTo>
                      <a:pt x="33631" y="94718"/>
                      <a:pt x="27938" y="90011"/>
                      <a:pt x="24143" y="78712"/>
                    </a:cubicBezTo>
                    <a:cubicBezTo>
                      <a:pt x="24143" y="77770"/>
                      <a:pt x="23194" y="76829"/>
                      <a:pt x="22245" y="76829"/>
                    </a:cubicBezTo>
                    <a:cubicBezTo>
                      <a:pt x="14654" y="76829"/>
                      <a:pt x="7064" y="76829"/>
                      <a:pt x="422" y="76829"/>
                    </a:cubicBezTo>
                    <a:cubicBezTo>
                      <a:pt x="-527" y="79653"/>
                      <a:pt x="422" y="82478"/>
                      <a:pt x="422" y="84361"/>
                    </a:cubicBezTo>
                    <a:cubicBezTo>
                      <a:pt x="4217" y="97543"/>
                      <a:pt x="12757" y="105075"/>
                      <a:pt x="25092" y="109783"/>
                    </a:cubicBezTo>
                    <a:cubicBezTo>
                      <a:pt x="38376" y="116374"/>
                      <a:pt x="53557" y="116374"/>
                      <a:pt x="68739" y="1116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61"/>
              <p:cNvSpPr/>
              <p:nvPr/>
            </p:nvSpPr>
            <p:spPr>
              <a:xfrm>
                <a:off x="4547051" y="1349862"/>
                <a:ext cx="107995" cy="121720"/>
              </a:xfrm>
              <a:custGeom>
                <a:avLst/>
                <a:gdLst/>
                <a:ahLst/>
                <a:cxnLst/>
                <a:rect l="l" t="t" r="r" b="b"/>
                <a:pathLst>
                  <a:path w="98575" h="111103" extrusionOk="0">
                    <a:moveTo>
                      <a:pt x="78755" y="1883"/>
                    </a:moveTo>
                    <a:cubicBezTo>
                      <a:pt x="72113" y="1883"/>
                      <a:pt x="74010" y="942"/>
                      <a:pt x="72113" y="6591"/>
                    </a:cubicBezTo>
                    <a:cubicBezTo>
                      <a:pt x="65471" y="29188"/>
                      <a:pt x="58829" y="51785"/>
                      <a:pt x="52187" y="73441"/>
                    </a:cubicBezTo>
                    <a:cubicBezTo>
                      <a:pt x="51238" y="75324"/>
                      <a:pt x="51238" y="76266"/>
                      <a:pt x="50289" y="78149"/>
                    </a:cubicBezTo>
                    <a:cubicBezTo>
                      <a:pt x="48391" y="77207"/>
                      <a:pt x="48391" y="76266"/>
                      <a:pt x="48391" y="75324"/>
                    </a:cubicBezTo>
                    <a:cubicBezTo>
                      <a:pt x="45545" y="65909"/>
                      <a:pt x="42698" y="56493"/>
                      <a:pt x="39852" y="47078"/>
                    </a:cubicBezTo>
                    <a:cubicBezTo>
                      <a:pt x="35107" y="32954"/>
                      <a:pt x="31312" y="18831"/>
                      <a:pt x="26568" y="4708"/>
                    </a:cubicBezTo>
                    <a:cubicBezTo>
                      <a:pt x="25619" y="2825"/>
                      <a:pt x="25619" y="942"/>
                      <a:pt x="22772" y="942"/>
                    </a:cubicBezTo>
                    <a:cubicBezTo>
                      <a:pt x="15182" y="942"/>
                      <a:pt x="7591" y="942"/>
                      <a:pt x="0" y="942"/>
                    </a:cubicBezTo>
                    <a:cubicBezTo>
                      <a:pt x="0" y="2825"/>
                      <a:pt x="949" y="4708"/>
                      <a:pt x="949" y="6591"/>
                    </a:cubicBezTo>
                    <a:cubicBezTo>
                      <a:pt x="6642" y="21656"/>
                      <a:pt x="11386" y="36720"/>
                      <a:pt x="17079" y="51785"/>
                    </a:cubicBezTo>
                    <a:cubicBezTo>
                      <a:pt x="23721" y="70616"/>
                      <a:pt x="30363" y="88506"/>
                      <a:pt x="37005" y="107337"/>
                    </a:cubicBezTo>
                    <a:cubicBezTo>
                      <a:pt x="37954" y="110162"/>
                      <a:pt x="38903" y="111103"/>
                      <a:pt x="42698" y="111103"/>
                    </a:cubicBezTo>
                    <a:cubicBezTo>
                      <a:pt x="46494" y="111103"/>
                      <a:pt x="51238" y="111103"/>
                      <a:pt x="55033" y="111103"/>
                    </a:cubicBezTo>
                    <a:cubicBezTo>
                      <a:pt x="59778" y="111103"/>
                      <a:pt x="59778" y="111103"/>
                      <a:pt x="61675" y="106395"/>
                    </a:cubicBezTo>
                    <a:cubicBezTo>
                      <a:pt x="74010" y="72499"/>
                      <a:pt x="85397" y="38604"/>
                      <a:pt x="97732" y="4708"/>
                    </a:cubicBezTo>
                    <a:cubicBezTo>
                      <a:pt x="97732" y="3766"/>
                      <a:pt x="99629" y="1883"/>
                      <a:pt x="97732" y="0"/>
                    </a:cubicBezTo>
                    <a:cubicBezTo>
                      <a:pt x="92987" y="1883"/>
                      <a:pt x="85397" y="942"/>
                      <a:pt x="78755" y="18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61"/>
              <p:cNvSpPr/>
              <p:nvPr/>
            </p:nvSpPr>
            <p:spPr>
              <a:xfrm>
                <a:off x="4428546" y="1077538"/>
                <a:ext cx="108540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99073" h="110161" extrusionOk="0">
                    <a:moveTo>
                      <a:pt x="77806" y="0"/>
                    </a:moveTo>
                    <a:cubicBezTo>
                      <a:pt x="74010" y="0"/>
                      <a:pt x="74010" y="0"/>
                      <a:pt x="72113" y="4708"/>
                    </a:cubicBezTo>
                    <a:cubicBezTo>
                      <a:pt x="65471" y="26363"/>
                      <a:pt x="58829" y="48019"/>
                      <a:pt x="52187" y="70616"/>
                    </a:cubicBezTo>
                    <a:cubicBezTo>
                      <a:pt x="51238" y="73441"/>
                      <a:pt x="51238" y="75324"/>
                      <a:pt x="49340" y="78149"/>
                    </a:cubicBezTo>
                    <a:cubicBezTo>
                      <a:pt x="48391" y="77207"/>
                      <a:pt x="48391" y="75324"/>
                      <a:pt x="47443" y="73441"/>
                    </a:cubicBezTo>
                    <a:cubicBezTo>
                      <a:pt x="44596" y="63084"/>
                      <a:pt x="40801" y="51785"/>
                      <a:pt x="37954" y="41428"/>
                    </a:cubicBezTo>
                    <a:cubicBezTo>
                      <a:pt x="34159" y="29188"/>
                      <a:pt x="30363" y="16948"/>
                      <a:pt x="26568" y="4708"/>
                    </a:cubicBezTo>
                    <a:cubicBezTo>
                      <a:pt x="25619" y="1883"/>
                      <a:pt x="24670" y="942"/>
                      <a:pt x="21824" y="942"/>
                    </a:cubicBezTo>
                    <a:cubicBezTo>
                      <a:pt x="14233" y="942"/>
                      <a:pt x="7591" y="942"/>
                      <a:pt x="0" y="942"/>
                    </a:cubicBezTo>
                    <a:cubicBezTo>
                      <a:pt x="0" y="3766"/>
                      <a:pt x="949" y="6591"/>
                      <a:pt x="1898" y="8474"/>
                    </a:cubicBezTo>
                    <a:cubicBezTo>
                      <a:pt x="13284" y="40487"/>
                      <a:pt x="24670" y="73441"/>
                      <a:pt x="37005" y="105454"/>
                    </a:cubicBezTo>
                    <a:cubicBezTo>
                      <a:pt x="38903" y="110162"/>
                      <a:pt x="38903" y="110162"/>
                      <a:pt x="43647" y="110162"/>
                    </a:cubicBezTo>
                    <a:cubicBezTo>
                      <a:pt x="47443" y="110162"/>
                      <a:pt x="52187" y="110162"/>
                      <a:pt x="55982" y="110162"/>
                    </a:cubicBezTo>
                    <a:cubicBezTo>
                      <a:pt x="60726" y="110162"/>
                      <a:pt x="60726" y="110162"/>
                      <a:pt x="61675" y="105454"/>
                    </a:cubicBezTo>
                    <a:cubicBezTo>
                      <a:pt x="74010" y="71558"/>
                      <a:pt x="85397" y="38604"/>
                      <a:pt x="97732" y="4708"/>
                    </a:cubicBezTo>
                    <a:cubicBezTo>
                      <a:pt x="98680" y="2825"/>
                      <a:pt x="99629" y="1883"/>
                      <a:pt x="98680" y="0"/>
                    </a:cubicBezTo>
                    <a:cubicBezTo>
                      <a:pt x="92039" y="0"/>
                      <a:pt x="84448" y="0"/>
                      <a:pt x="7780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61"/>
              <p:cNvSpPr/>
              <p:nvPr/>
            </p:nvSpPr>
            <p:spPr>
              <a:xfrm>
                <a:off x="4270538" y="1324074"/>
                <a:ext cx="70687" cy="153587"/>
              </a:xfrm>
              <a:custGeom>
                <a:avLst/>
                <a:gdLst/>
                <a:ahLst/>
                <a:cxnLst/>
                <a:rect l="l" t="t" r="r" b="b"/>
                <a:pathLst>
                  <a:path w="64521" h="140190" extrusionOk="0">
                    <a:moveTo>
                      <a:pt x="64522" y="115811"/>
                    </a:moveTo>
                    <a:cubicBezTo>
                      <a:pt x="60726" y="115811"/>
                      <a:pt x="57880" y="116752"/>
                      <a:pt x="55033" y="116752"/>
                    </a:cubicBezTo>
                    <a:cubicBezTo>
                      <a:pt x="47443" y="116752"/>
                      <a:pt x="44596" y="113928"/>
                      <a:pt x="44596" y="106395"/>
                    </a:cubicBezTo>
                    <a:cubicBezTo>
                      <a:pt x="44596" y="86623"/>
                      <a:pt x="44596" y="66850"/>
                      <a:pt x="44596" y="47078"/>
                    </a:cubicBezTo>
                    <a:cubicBezTo>
                      <a:pt x="44596" y="44253"/>
                      <a:pt x="45545" y="44253"/>
                      <a:pt x="47443" y="44253"/>
                    </a:cubicBezTo>
                    <a:cubicBezTo>
                      <a:pt x="52187" y="44253"/>
                      <a:pt x="56931" y="44253"/>
                      <a:pt x="61675" y="44253"/>
                    </a:cubicBezTo>
                    <a:cubicBezTo>
                      <a:pt x="63573" y="44253"/>
                      <a:pt x="64522" y="43311"/>
                      <a:pt x="64522" y="41428"/>
                    </a:cubicBezTo>
                    <a:cubicBezTo>
                      <a:pt x="64522" y="37662"/>
                      <a:pt x="64522" y="32954"/>
                      <a:pt x="64522" y="29188"/>
                    </a:cubicBezTo>
                    <a:cubicBezTo>
                      <a:pt x="64522" y="27305"/>
                      <a:pt x="63573" y="26363"/>
                      <a:pt x="61675" y="26363"/>
                    </a:cubicBezTo>
                    <a:cubicBezTo>
                      <a:pt x="56931" y="26363"/>
                      <a:pt x="52187" y="26363"/>
                      <a:pt x="47443" y="26363"/>
                    </a:cubicBezTo>
                    <a:cubicBezTo>
                      <a:pt x="44596" y="26363"/>
                      <a:pt x="44596" y="25422"/>
                      <a:pt x="44596" y="23539"/>
                    </a:cubicBezTo>
                    <a:cubicBezTo>
                      <a:pt x="44596" y="16948"/>
                      <a:pt x="44596" y="10357"/>
                      <a:pt x="44596" y="3766"/>
                    </a:cubicBezTo>
                    <a:cubicBezTo>
                      <a:pt x="44596" y="942"/>
                      <a:pt x="43647" y="0"/>
                      <a:pt x="40801" y="0"/>
                    </a:cubicBezTo>
                    <a:cubicBezTo>
                      <a:pt x="35107" y="0"/>
                      <a:pt x="28466" y="0"/>
                      <a:pt x="22772" y="0"/>
                    </a:cubicBezTo>
                    <a:cubicBezTo>
                      <a:pt x="19926" y="0"/>
                      <a:pt x="18977" y="942"/>
                      <a:pt x="18977" y="3766"/>
                    </a:cubicBezTo>
                    <a:cubicBezTo>
                      <a:pt x="18977" y="10357"/>
                      <a:pt x="18977" y="16948"/>
                      <a:pt x="18977" y="23539"/>
                    </a:cubicBezTo>
                    <a:cubicBezTo>
                      <a:pt x="18977" y="26363"/>
                      <a:pt x="18028" y="27305"/>
                      <a:pt x="15182" y="27305"/>
                    </a:cubicBezTo>
                    <a:cubicBezTo>
                      <a:pt x="11386" y="27305"/>
                      <a:pt x="6642" y="27305"/>
                      <a:pt x="2847" y="27305"/>
                    </a:cubicBezTo>
                    <a:cubicBezTo>
                      <a:pt x="949" y="27305"/>
                      <a:pt x="0" y="28247"/>
                      <a:pt x="0" y="30130"/>
                    </a:cubicBezTo>
                    <a:cubicBezTo>
                      <a:pt x="0" y="34837"/>
                      <a:pt x="0" y="38604"/>
                      <a:pt x="0" y="43311"/>
                    </a:cubicBezTo>
                    <a:cubicBezTo>
                      <a:pt x="0" y="45194"/>
                      <a:pt x="949" y="46136"/>
                      <a:pt x="2847" y="46136"/>
                    </a:cubicBezTo>
                    <a:cubicBezTo>
                      <a:pt x="6642" y="46136"/>
                      <a:pt x="10437" y="46136"/>
                      <a:pt x="14233" y="46136"/>
                    </a:cubicBezTo>
                    <a:cubicBezTo>
                      <a:pt x="18028" y="46136"/>
                      <a:pt x="18028" y="46136"/>
                      <a:pt x="18028" y="50844"/>
                    </a:cubicBezTo>
                    <a:cubicBezTo>
                      <a:pt x="18028" y="69675"/>
                      <a:pt x="18028" y="88506"/>
                      <a:pt x="18028" y="107337"/>
                    </a:cubicBezTo>
                    <a:cubicBezTo>
                      <a:pt x="18028" y="111103"/>
                      <a:pt x="18028" y="115811"/>
                      <a:pt x="18977" y="119577"/>
                    </a:cubicBezTo>
                    <a:cubicBezTo>
                      <a:pt x="20875" y="128993"/>
                      <a:pt x="26568" y="135583"/>
                      <a:pt x="36056" y="138408"/>
                    </a:cubicBezTo>
                    <a:cubicBezTo>
                      <a:pt x="44596" y="141233"/>
                      <a:pt x="53136" y="140291"/>
                      <a:pt x="61675" y="138408"/>
                    </a:cubicBezTo>
                    <a:cubicBezTo>
                      <a:pt x="63573" y="138408"/>
                      <a:pt x="63573" y="137467"/>
                      <a:pt x="63573" y="135583"/>
                    </a:cubicBezTo>
                    <a:cubicBezTo>
                      <a:pt x="64522" y="127109"/>
                      <a:pt x="64522" y="121460"/>
                      <a:pt x="64522" y="1158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61"/>
              <p:cNvSpPr/>
              <p:nvPr/>
            </p:nvSpPr>
            <p:spPr>
              <a:xfrm>
                <a:off x="4407755" y="1323043"/>
                <a:ext cx="69648" cy="153324"/>
              </a:xfrm>
              <a:custGeom>
                <a:avLst/>
                <a:gdLst/>
                <a:ahLst/>
                <a:cxnLst/>
                <a:rect l="l" t="t" r="r" b="b"/>
                <a:pathLst>
                  <a:path w="63573" h="139950" extrusionOk="0">
                    <a:moveTo>
                      <a:pt x="56931" y="117694"/>
                    </a:moveTo>
                    <a:cubicBezTo>
                      <a:pt x="48391" y="117694"/>
                      <a:pt x="44596" y="114869"/>
                      <a:pt x="43647" y="106395"/>
                    </a:cubicBezTo>
                    <a:cubicBezTo>
                      <a:pt x="43647" y="105454"/>
                      <a:pt x="43647" y="104512"/>
                      <a:pt x="43647" y="102629"/>
                    </a:cubicBezTo>
                    <a:cubicBezTo>
                      <a:pt x="43647" y="96038"/>
                      <a:pt x="43647" y="89447"/>
                      <a:pt x="43647" y="82857"/>
                    </a:cubicBezTo>
                    <a:cubicBezTo>
                      <a:pt x="43647" y="71558"/>
                      <a:pt x="43647" y="59318"/>
                      <a:pt x="43647" y="48019"/>
                    </a:cubicBezTo>
                    <a:cubicBezTo>
                      <a:pt x="43647" y="44253"/>
                      <a:pt x="43647" y="44253"/>
                      <a:pt x="47443" y="44253"/>
                    </a:cubicBezTo>
                    <a:cubicBezTo>
                      <a:pt x="51238" y="44253"/>
                      <a:pt x="55982" y="44253"/>
                      <a:pt x="60726" y="44253"/>
                    </a:cubicBezTo>
                    <a:cubicBezTo>
                      <a:pt x="63573" y="44253"/>
                      <a:pt x="63573" y="43311"/>
                      <a:pt x="63573" y="41428"/>
                    </a:cubicBezTo>
                    <a:cubicBezTo>
                      <a:pt x="63573" y="37662"/>
                      <a:pt x="63573" y="32954"/>
                      <a:pt x="63573" y="29188"/>
                    </a:cubicBezTo>
                    <a:cubicBezTo>
                      <a:pt x="63573" y="27305"/>
                      <a:pt x="62624" y="26363"/>
                      <a:pt x="60726" y="26363"/>
                    </a:cubicBezTo>
                    <a:cubicBezTo>
                      <a:pt x="55982" y="26363"/>
                      <a:pt x="52187" y="26363"/>
                      <a:pt x="47443" y="26363"/>
                    </a:cubicBezTo>
                    <a:cubicBezTo>
                      <a:pt x="44596" y="26363"/>
                      <a:pt x="43647" y="25422"/>
                      <a:pt x="43647" y="22597"/>
                    </a:cubicBezTo>
                    <a:cubicBezTo>
                      <a:pt x="43647" y="16006"/>
                      <a:pt x="43647" y="9416"/>
                      <a:pt x="43647" y="2825"/>
                    </a:cubicBezTo>
                    <a:cubicBezTo>
                      <a:pt x="43647" y="942"/>
                      <a:pt x="42698" y="0"/>
                      <a:pt x="40801" y="0"/>
                    </a:cubicBezTo>
                    <a:cubicBezTo>
                      <a:pt x="35108" y="0"/>
                      <a:pt x="28466" y="0"/>
                      <a:pt x="22772" y="0"/>
                    </a:cubicBezTo>
                    <a:cubicBezTo>
                      <a:pt x="18977" y="0"/>
                      <a:pt x="18977" y="0"/>
                      <a:pt x="18977" y="4708"/>
                    </a:cubicBezTo>
                    <a:cubicBezTo>
                      <a:pt x="18977" y="10357"/>
                      <a:pt x="18977" y="16948"/>
                      <a:pt x="18977" y="22597"/>
                    </a:cubicBezTo>
                    <a:cubicBezTo>
                      <a:pt x="18977" y="27305"/>
                      <a:pt x="18977" y="27305"/>
                      <a:pt x="14233" y="27305"/>
                    </a:cubicBezTo>
                    <a:cubicBezTo>
                      <a:pt x="10437" y="27305"/>
                      <a:pt x="7591" y="27305"/>
                      <a:pt x="3795" y="27305"/>
                    </a:cubicBezTo>
                    <a:cubicBezTo>
                      <a:pt x="0" y="27305"/>
                      <a:pt x="0" y="27305"/>
                      <a:pt x="0" y="31071"/>
                    </a:cubicBezTo>
                    <a:cubicBezTo>
                      <a:pt x="0" y="34837"/>
                      <a:pt x="0" y="37662"/>
                      <a:pt x="0" y="41428"/>
                    </a:cubicBezTo>
                    <a:cubicBezTo>
                      <a:pt x="0" y="44253"/>
                      <a:pt x="0" y="45195"/>
                      <a:pt x="3795" y="45195"/>
                    </a:cubicBezTo>
                    <a:cubicBezTo>
                      <a:pt x="6642" y="45195"/>
                      <a:pt x="10437" y="45195"/>
                      <a:pt x="14233" y="45195"/>
                    </a:cubicBezTo>
                    <a:cubicBezTo>
                      <a:pt x="18977" y="45195"/>
                      <a:pt x="18977" y="45195"/>
                      <a:pt x="18977" y="50844"/>
                    </a:cubicBezTo>
                    <a:cubicBezTo>
                      <a:pt x="18977" y="68733"/>
                      <a:pt x="18977" y="87564"/>
                      <a:pt x="18977" y="105454"/>
                    </a:cubicBezTo>
                    <a:cubicBezTo>
                      <a:pt x="18977" y="109220"/>
                      <a:pt x="18977" y="112045"/>
                      <a:pt x="18977" y="115811"/>
                    </a:cubicBezTo>
                    <a:cubicBezTo>
                      <a:pt x="19926" y="126168"/>
                      <a:pt x="24670" y="133700"/>
                      <a:pt x="34159" y="137467"/>
                    </a:cubicBezTo>
                    <a:cubicBezTo>
                      <a:pt x="43647" y="141233"/>
                      <a:pt x="53136" y="140291"/>
                      <a:pt x="61675" y="137467"/>
                    </a:cubicBezTo>
                    <a:cubicBezTo>
                      <a:pt x="62624" y="137467"/>
                      <a:pt x="63573" y="136525"/>
                      <a:pt x="63573" y="135583"/>
                    </a:cubicBezTo>
                    <a:cubicBezTo>
                      <a:pt x="63573" y="129934"/>
                      <a:pt x="63573" y="124285"/>
                      <a:pt x="63573" y="117694"/>
                    </a:cubicBezTo>
                    <a:cubicBezTo>
                      <a:pt x="61675" y="116752"/>
                      <a:pt x="58829" y="116752"/>
                      <a:pt x="56931" y="1176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61"/>
              <p:cNvSpPr/>
              <p:nvPr/>
            </p:nvSpPr>
            <p:spPr>
              <a:xfrm>
                <a:off x="3875520" y="1077538"/>
                <a:ext cx="51976" cy="168298"/>
              </a:xfrm>
              <a:custGeom>
                <a:avLst/>
                <a:gdLst/>
                <a:ahLst/>
                <a:cxnLst/>
                <a:rect l="l" t="t" r="r" b="b"/>
                <a:pathLst>
                  <a:path w="47442" h="153618" extrusionOk="0">
                    <a:moveTo>
                      <a:pt x="0" y="134642"/>
                    </a:moveTo>
                    <a:cubicBezTo>
                      <a:pt x="0" y="139350"/>
                      <a:pt x="0" y="144057"/>
                      <a:pt x="0" y="148765"/>
                    </a:cubicBezTo>
                    <a:cubicBezTo>
                      <a:pt x="0" y="150648"/>
                      <a:pt x="949" y="151590"/>
                      <a:pt x="2847" y="152531"/>
                    </a:cubicBezTo>
                    <a:cubicBezTo>
                      <a:pt x="9489" y="153473"/>
                      <a:pt x="16130" y="154414"/>
                      <a:pt x="23721" y="152531"/>
                    </a:cubicBezTo>
                    <a:cubicBezTo>
                      <a:pt x="37005" y="149707"/>
                      <a:pt x="44596" y="141233"/>
                      <a:pt x="46494" y="127109"/>
                    </a:cubicBezTo>
                    <a:cubicBezTo>
                      <a:pt x="47443" y="123343"/>
                      <a:pt x="47443" y="118636"/>
                      <a:pt x="47443" y="114869"/>
                    </a:cubicBezTo>
                    <a:cubicBezTo>
                      <a:pt x="47443" y="96980"/>
                      <a:pt x="47443" y="79090"/>
                      <a:pt x="47443" y="62142"/>
                    </a:cubicBezTo>
                    <a:cubicBezTo>
                      <a:pt x="47443" y="43311"/>
                      <a:pt x="47443" y="24480"/>
                      <a:pt x="47443" y="5649"/>
                    </a:cubicBezTo>
                    <a:cubicBezTo>
                      <a:pt x="47443" y="4708"/>
                      <a:pt x="47443" y="2825"/>
                      <a:pt x="47443" y="1883"/>
                    </a:cubicBezTo>
                    <a:cubicBezTo>
                      <a:pt x="47443" y="0"/>
                      <a:pt x="46494" y="0"/>
                      <a:pt x="45545" y="0"/>
                    </a:cubicBezTo>
                    <a:cubicBezTo>
                      <a:pt x="38903" y="0"/>
                      <a:pt x="32261" y="0"/>
                      <a:pt x="24670" y="0"/>
                    </a:cubicBezTo>
                    <a:cubicBezTo>
                      <a:pt x="22772" y="0"/>
                      <a:pt x="21824" y="942"/>
                      <a:pt x="21824" y="2825"/>
                    </a:cubicBezTo>
                    <a:cubicBezTo>
                      <a:pt x="21824" y="3766"/>
                      <a:pt x="21824" y="5649"/>
                      <a:pt x="21824" y="6591"/>
                    </a:cubicBezTo>
                    <a:cubicBezTo>
                      <a:pt x="21824" y="43311"/>
                      <a:pt x="21824" y="79090"/>
                      <a:pt x="21824" y="115811"/>
                    </a:cubicBezTo>
                    <a:cubicBezTo>
                      <a:pt x="21824" y="118636"/>
                      <a:pt x="21824" y="120519"/>
                      <a:pt x="21824" y="123343"/>
                    </a:cubicBezTo>
                    <a:cubicBezTo>
                      <a:pt x="19926" y="129934"/>
                      <a:pt x="17079" y="132759"/>
                      <a:pt x="10437" y="132759"/>
                    </a:cubicBezTo>
                    <a:cubicBezTo>
                      <a:pt x="7591" y="132759"/>
                      <a:pt x="5693" y="132759"/>
                      <a:pt x="2847" y="132759"/>
                    </a:cubicBezTo>
                    <a:cubicBezTo>
                      <a:pt x="0" y="131817"/>
                      <a:pt x="0" y="132759"/>
                      <a:pt x="0" y="13464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61"/>
              <p:cNvSpPr/>
              <p:nvPr/>
            </p:nvSpPr>
            <p:spPr>
              <a:xfrm>
                <a:off x="4296526" y="1075231"/>
                <a:ext cx="65489" cy="122996"/>
              </a:xfrm>
              <a:custGeom>
                <a:avLst/>
                <a:gdLst/>
                <a:ahLst/>
                <a:cxnLst/>
                <a:rect l="l" t="t" r="r" b="b"/>
                <a:pathLst>
                  <a:path w="59777" h="112268" extrusionOk="0">
                    <a:moveTo>
                      <a:pt x="59778" y="3048"/>
                    </a:moveTo>
                    <a:cubicBezTo>
                      <a:pt x="59778" y="1165"/>
                      <a:pt x="57880" y="224"/>
                      <a:pt x="55982" y="224"/>
                    </a:cubicBezTo>
                    <a:cubicBezTo>
                      <a:pt x="45545" y="-718"/>
                      <a:pt x="37005" y="1165"/>
                      <a:pt x="29414" y="8698"/>
                    </a:cubicBezTo>
                    <a:cubicBezTo>
                      <a:pt x="28466" y="9639"/>
                      <a:pt x="27517" y="11522"/>
                      <a:pt x="25619" y="12464"/>
                    </a:cubicBezTo>
                    <a:cubicBezTo>
                      <a:pt x="24670" y="9639"/>
                      <a:pt x="24670" y="7756"/>
                      <a:pt x="24670" y="4931"/>
                    </a:cubicBezTo>
                    <a:cubicBezTo>
                      <a:pt x="24670" y="3048"/>
                      <a:pt x="23721" y="2107"/>
                      <a:pt x="21824" y="2107"/>
                    </a:cubicBezTo>
                    <a:cubicBezTo>
                      <a:pt x="15182" y="2107"/>
                      <a:pt x="9489" y="2107"/>
                      <a:pt x="2847" y="2107"/>
                    </a:cubicBezTo>
                    <a:cubicBezTo>
                      <a:pt x="949" y="2107"/>
                      <a:pt x="0" y="3048"/>
                      <a:pt x="0" y="4931"/>
                    </a:cubicBezTo>
                    <a:cubicBezTo>
                      <a:pt x="0" y="5873"/>
                      <a:pt x="0" y="6815"/>
                      <a:pt x="0" y="8698"/>
                    </a:cubicBezTo>
                    <a:cubicBezTo>
                      <a:pt x="0" y="40710"/>
                      <a:pt x="0" y="73665"/>
                      <a:pt x="0" y="105678"/>
                    </a:cubicBezTo>
                    <a:cubicBezTo>
                      <a:pt x="0" y="106619"/>
                      <a:pt x="0" y="107561"/>
                      <a:pt x="0" y="109444"/>
                    </a:cubicBezTo>
                    <a:cubicBezTo>
                      <a:pt x="0" y="112268"/>
                      <a:pt x="949" y="112268"/>
                      <a:pt x="2847" y="112268"/>
                    </a:cubicBezTo>
                    <a:cubicBezTo>
                      <a:pt x="8540" y="112268"/>
                      <a:pt x="15182" y="112268"/>
                      <a:pt x="20875" y="112268"/>
                    </a:cubicBezTo>
                    <a:cubicBezTo>
                      <a:pt x="25619" y="112268"/>
                      <a:pt x="25619" y="112268"/>
                      <a:pt x="25619" y="107561"/>
                    </a:cubicBezTo>
                    <a:cubicBezTo>
                      <a:pt x="25619" y="85905"/>
                      <a:pt x="25619" y="63308"/>
                      <a:pt x="25619" y="41652"/>
                    </a:cubicBezTo>
                    <a:cubicBezTo>
                      <a:pt x="25619" y="36944"/>
                      <a:pt x="27517" y="33178"/>
                      <a:pt x="30363" y="30353"/>
                    </a:cubicBezTo>
                    <a:cubicBezTo>
                      <a:pt x="33210" y="27529"/>
                      <a:pt x="37005" y="25646"/>
                      <a:pt x="41749" y="24704"/>
                    </a:cubicBezTo>
                    <a:cubicBezTo>
                      <a:pt x="47443" y="23763"/>
                      <a:pt x="53136" y="23763"/>
                      <a:pt x="59778" y="24704"/>
                    </a:cubicBezTo>
                    <a:cubicBezTo>
                      <a:pt x="59778" y="16230"/>
                      <a:pt x="59778" y="9639"/>
                      <a:pt x="59778" y="30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61"/>
              <p:cNvSpPr/>
              <p:nvPr/>
            </p:nvSpPr>
            <p:spPr>
              <a:xfrm>
                <a:off x="4362017" y="1350894"/>
                <a:ext cx="2845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974" h="110161" extrusionOk="0">
                    <a:moveTo>
                      <a:pt x="22772" y="0"/>
                    </a:moveTo>
                    <a:cubicBezTo>
                      <a:pt x="17079" y="0"/>
                      <a:pt x="10437" y="0"/>
                      <a:pt x="4744" y="0"/>
                    </a:cubicBezTo>
                    <a:cubicBezTo>
                      <a:pt x="949" y="0"/>
                      <a:pt x="0" y="0"/>
                      <a:pt x="0" y="4708"/>
                    </a:cubicBezTo>
                    <a:cubicBezTo>
                      <a:pt x="0" y="21656"/>
                      <a:pt x="0" y="38604"/>
                      <a:pt x="0" y="54610"/>
                    </a:cubicBezTo>
                    <a:cubicBezTo>
                      <a:pt x="0" y="71558"/>
                      <a:pt x="0" y="89447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10437" y="110162"/>
                      <a:pt x="16131" y="110162"/>
                      <a:pt x="22772" y="110162"/>
                    </a:cubicBezTo>
                    <a:cubicBezTo>
                      <a:pt x="24670" y="110162"/>
                      <a:pt x="25619" y="109220"/>
                      <a:pt x="25619" y="107337"/>
                    </a:cubicBezTo>
                    <a:cubicBezTo>
                      <a:pt x="25619" y="106395"/>
                      <a:pt x="25619" y="105454"/>
                      <a:pt x="25619" y="104512"/>
                    </a:cubicBezTo>
                    <a:cubicBezTo>
                      <a:pt x="25619" y="71558"/>
                      <a:pt x="25619" y="38604"/>
                      <a:pt x="25619" y="5649"/>
                    </a:cubicBezTo>
                    <a:cubicBezTo>
                      <a:pt x="25619" y="4708"/>
                      <a:pt x="25619" y="3766"/>
                      <a:pt x="25619" y="2825"/>
                    </a:cubicBezTo>
                    <a:cubicBezTo>
                      <a:pt x="26568" y="942"/>
                      <a:pt x="25619" y="0"/>
                      <a:pt x="2277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61"/>
              <p:cNvSpPr/>
              <p:nvPr/>
            </p:nvSpPr>
            <p:spPr>
              <a:xfrm>
                <a:off x="4674913" y="1351860"/>
                <a:ext cx="28066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220" extrusionOk="0">
                    <a:moveTo>
                      <a:pt x="20875" y="59"/>
                    </a:moveTo>
                    <a:cubicBezTo>
                      <a:pt x="15182" y="59"/>
                      <a:pt x="10437" y="59"/>
                      <a:pt x="4744" y="59"/>
                    </a:cubicBezTo>
                    <a:cubicBezTo>
                      <a:pt x="949" y="59"/>
                      <a:pt x="0" y="59"/>
                      <a:pt x="0" y="3825"/>
                    </a:cubicBezTo>
                    <a:cubicBezTo>
                      <a:pt x="0" y="4767"/>
                      <a:pt x="0" y="5708"/>
                      <a:pt x="0" y="5708"/>
                    </a:cubicBezTo>
                    <a:cubicBezTo>
                      <a:pt x="0" y="38662"/>
                      <a:pt x="0" y="70675"/>
                      <a:pt x="0" y="103630"/>
                    </a:cubicBezTo>
                    <a:cubicBezTo>
                      <a:pt x="0" y="104571"/>
                      <a:pt x="0" y="105513"/>
                      <a:pt x="0" y="107396"/>
                    </a:cubicBezTo>
                    <a:cubicBezTo>
                      <a:pt x="0" y="109279"/>
                      <a:pt x="949" y="110220"/>
                      <a:pt x="2847" y="110220"/>
                    </a:cubicBezTo>
                    <a:cubicBezTo>
                      <a:pt x="8540" y="110220"/>
                      <a:pt x="15182" y="110220"/>
                      <a:pt x="20875" y="110220"/>
                    </a:cubicBezTo>
                    <a:cubicBezTo>
                      <a:pt x="25619" y="110220"/>
                      <a:pt x="25619" y="110220"/>
                      <a:pt x="25619" y="105513"/>
                    </a:cubicBezTo>
                    <a:cubicBezTo>
                      <a:pt x="25619" y="88565"/>
                      <a:pt x="25619" y="71617"/>
                      <a:pt x="25619" y="55610"/>
                    </a:cubicBezTo>
                    <a:cubicBezTo>
                      <a:pt x="25619" y="38662"/>
                      <a:pt x="25619" y="21715"/>
                      <a:pt x="25619" y="4767"/>
                    </a:cubicBezTo>
                    <a:cubicBezTo>
                      <a:pt x="25619" y="-883"/>
                      <a:pt x="25619" y="59"/>
                      <a:pt x="20875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61"/>
              <p:cNvSpPr/>
              <p:nvPr/>
            </p:nvSpPr>
            <p:spPr>
              <a:xfrm>
                <a:off x="4500273" y="1350894"/>
                <a:ext cx="2806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161" extrusionOk="0">
                    <a:moveTo>
                      <a:pt x="25619" y="6591"/>
                    </a:moveTo>
                    <a:cubicBezTo>
                      <a:pt x="25619" y="5649"/>
                      <a:pt x="25619" y="3766"/>
                      <a:pt x="25619" y="2825"/>
                    </a:cubicBezTo>
                    <a:cubicBezTo>
                      <a:pt x="25619" y="942"/>
                      <a:pt x="24670" y="0"/>
                      <a:pt x="23721" y="0"/>
                    </a:cubicBezTo>
                    <a:cubicBezTo>
                      <a:pt x="17079" y="0"/>
                      <a:pt x="10437" y="0"/>
                      <a:pt x="2847" y="0"/>
                    </a:cubicBezTo>
                    <a:cubicBezTo>
                      <a:pt x="949" y="0"/>
                      <a:pt x="0" y="942"/>
                      <a:pt x="0" y="2825"/>
                    </a:cubicBezTo>
                    <a:cubicBezTo>
                      <a:pt x="0" y="3766"/>
                      <a:pt x="0" y="5649"/>
                      <a:pt x="0" y="6591"/>
                    </a:cubicBezTo>
                    <a:cubicBezTo>
                      <a:pt x="0" y="38604"/>
                      <a:pt x="0" y="71558"/>
                      <a:pt x="0" y="103571"/>
                    </a:cubicBezTo>
                    <a:cubicBezTo>
                      <a:pt x="0" y="104512"/>
                      <a:pt x="0" y="105454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9489" y="110162"/>
                      <a:pt x="15182" y="110162"/>
                      <a:pt x="20875" y="110162"/>
                    </a:cubicBezTo>
                    <a:cubicBezTo>
                      <a:pt x="25619" y="110162"/>
                      <a:pt x="25619" y="110162"/>
                      <a:pt x="25619" y="105454"/>
                    </a:cubicBezTo>
                    <a:cubicBezTo>
                      <a:pt x="25619" y="88506"/>
                      <a:pt x="25619" y="71558"/>
                      <a:pt x="25619" y="55552"/>
                    </a:cubicBezTo>
                    <a:cubicBezTo>
                      <a:pt x="25619" y="39545"/>
                      <a:pt x="25619" y="23539"/>
                      <a:pt x="25619" y="659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1"/>
              <p:cNvSpPr/>
              <p:nvPr/>
            </p:nvSpPr>
            <p:spPr>
              <a:xfrm>
                <a:off x="4380728" y="1076507"/>
                <a:ext cx="28108" cy="120740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110208" extrusionOk="0">
                    <a:moveTo>
                      <a:pt x="25619" y="104512"/>
                    </a:moveTo>
                    <a:cubicBezTo>
                      <a:pt x="25619" y="79090"/>
                      <a:pt x="25619" y="53668"/>
                      <a:pt x="25619" y="28247"/>
                    </a:cubicBezTo>
                    <a:cubicBezTo>
                      <a:pt x="25619" y="19773"/>
                      <a:pt x="25619" y="12240"/>
                      <a:pt x="25619" y="3766"/>
                    </a:cubicBezTo>
                    <a:cubicBezTo>
                      <a:pt x="25619" y="942"/>
                      <a:pt x="24670" y="0"/>
                      <a:pt x="21824" y="0"/>
                    </a:cubicBezTo>
                    <a:cubicBezTo>
                      <a:pt x="16130" y="0"/>
                      <a:pt x="10437" y="0"/>
                      <a:pt x="4744" y="0"/>
                    </a:cubicBezTo>
                    <a:cubicBezTo>
                      <a:pt x="0" y="0"/>
                      <a:pt x="0" y="0"/>
                      <a:pt x="0" y="4708"/>
                    </a:cubicBezTo>
                    <a:cubicBezTo>
                      <a:pt x="0" y="21656"/>
                      <a:pt x="0" y="37662"/>
                      <a:pt x="0" y="54610"/>
                    </a:cubicBezTo>
                    <a:cubicBezTo>
                      <a:pt x="0" y="71558"/>
                      <a:pt x="0" y="88506"/>
                      <a:pt x="0" y="105454"/>
                    </a:cubicBezTo>
                    <a:cubicBezTo>
                      <a:pt x="0" y="110162"/>
                      <a:pt x="0" y="110162"/>
                      <a:pt x="4744" y="110162"/>
                    </a:cubicBezTo>
                    <a:cubicBezTo>
                      <a:pt x="9489" y="110162"/>
                      <a:pt x="14233" y="110162"/>
                      <a:pt x="18977" y="110162"/>
                    </a:cubicBezTo>
                    <a:cubicBezTo>
                      <a:pt x="26568" y="110162"/>
                      <a:pt x="25619" y="111103"/>
                      <a:pt x="25619" y="10451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61"/>
              <p:cNvSpPr/>
              <p:nvPr/>
            </p:nvSpPr>
            <p:spPr>
              <a:xfrm>
                <a:off x="3897350" y="1031121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3284" y="26363"/>
                    </a:moveTo>
                    <a:cubicBezTo>
                      <a:pt x="21824" y="26363"/>
                      <a:pt x="27517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  <a:cubicBezTo>
                      <a:pt x="5693" y="0"/>
                      <a:pt x="0" y="4708"/>
                      <a:pt x="0" y="13182"/>
                    </a:cubicBezTo>
                    <a:cubicBezTo>
                      <a:pt x="0" y="20714"/>
                      <a:pt x="4744" y="26363"/>
                      <a:pt x="13284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1"/>
              <p:cNvSpPr/>
              <p:nvPr/>
            </p:nvSpPr>
            <p:spPr>
              <a:xfrm>
                <a:off x="4498194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61"/>
              <p:cNvSpPr/>
              <p:nvPr/>
            </p:nvSpPr>
            <p:spPr>
              <a:xfrm>
                <a:off x="4360977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0714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61"/>
              <p:cNvSpPr/>
              <p:nvPr/>
            </p:nvSpPr>
            <p:spPr>
              <a:xfrm>
                <a:off x="4673873" y="1305506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0714"/>
                      <a:pt x="5693" y="26363"/>
                      <a:pt x="14233" y="26363"/>
                    </a:cubicBezTo>
                    <a:cubicBezTo>
                      <a:pt x="22773" y="26363"/>
                      <a:pt x="28466" y="21656"/>
                      <a:pt x="29414" y="13182"/>
                    </a:cubicBezTo>
                    <a:cubicBezTo>
                      <a:pt x="28466" y="5649"/>
                      <a:pt x="22773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61"/>
              <p:cNvSpPr/>
              <p:nvPr/>
            </p:nvSpPr>
            <p:spPr>
              <a:xfrm>
                <a:off x="4378648" y="1031121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5182" y="26363"/>
                    </a:moveTo>
                    <a:cubicBezTo>
                      <a:pt x="23721" y="26363"/>
                      <a:pt x="29414" y="20714"/>
                      <a:pt x="29414" y="13182"/>
                    </a:cubicBezTo>
                    <a:cubicBezTo>
                      <a:pt x="29414" y="5649"/>
                      <a:pt x="23721" y="0"/>
                      <a:pt x="15182" y="0"/>
                    </a:cubicBezTo>
                    <a:cubicBezTo>
                      <a:pt x="5693" y="0"/>
                      <a:pt x="949" y="4708"/>
                      <a:pt x="0" y="13182"/>
                    </a:cubicBezTo>
                    <a:cubicBezTo>
                      <a:pt x="949" y="20714"/>
                      <a:pt x="6642" y="26363"/>
                      <a:pt x="15182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683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 preserve="1">
  <p:cSld name="7_Title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3"/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636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preserve="1">
  <p:cSld name="1_Title Slide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05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 preserve="1">
  <p:cSld name="Encabezado de sección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6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62" name="Google Shape;462;p6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30470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399">
                <a:solidFill>
                  <a:srgbClr val="888888"/>
                </a:solidFill>
              </a:defRPr>
            </a:lvl1pPr>
            <a:lvl2pPr marL="1218804" lvl="1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999">
                <a:solidFill>
                  <a:srgbClr val="888888"/>
                </a:solidFill>
              </a:defRPr>
            </a:lvl2pPr>
            <a:lvl3pPr marL="1828206" lvl="2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799">
                <a:solidFill>
                  <a:srgbClr val="888888"/>
                </a:solidFill>
              </a:defRPr>
            </a:lvl3pPr>
            <a:lvl4pPr marL="2437608" lvl="3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4pPr>
            <a:lvl5pPr marL="3047009" lvl="4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5pPr>
            <a:lvl6pPr marL="3656411" lvl="5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6pPr>
            <a:lvl7pPr marL="4265813" lvl="6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7pPr>
            <a:lvl8pPr marL="4875215" lvl="7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8pPr>
            <a:lvl9pPr marL="5484617" lvl="8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63" name="Google Shape;463;p66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6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82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preserve="1">
  <p:cSld name="3_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56"/>
          <p:cNvGrpSpPr/>
          <p:nvPr/>
        </p:nvGrpSpPr>
        <p:grpSpPr>
          <a:xfrm>
            <a:off x="4837020" y="4917495"/>
            <a:ext cx="2698397" cy="598784"/>
            <a:chOff x="1822450" y="2261394"/>
            <a:chExt cx="2474601" cy="549293"/>
          </a:xfrm>
        </p:grpSpPr>
        <p:sp>
          <p:nvSpPr>
            <p:cNvPr id="116" name="Google Shape;116;p56"/>
            <p:cNvSpPr/>
            <p:nvPr/>
          </p:nvSpPr>
          <p:spPr>
            <a:xfrm>
              <a:off x="4004806" y="24293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6"/>
            <p:cNvSpPr/>
            <p:nvPr/>
          </p:nvSpPr>
          <p:spPr>
            <a:xfrm>
              <a:off x="3763798" y="22628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6"/>
            <p:cNvSpPr/>
            <p:nvPr/>
          </p:nvSpPr>
          <p:spPr>
            <a:xfrm>
              <a:off x="3645747" y="24252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6"/>
            <p:cNvSpPr/>
            <p:nvPr/>
          </p:nvSpPr>
          <p:spPr>
            <a:xfrm>
              <a:off x="4151878" y="22642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6"/>
            <p:cNvSpPr/>
            <p:nvPr/>
          </p:nvSpPr>
          <p:spPr>
            <a:xfrm>
              <a:off x="3647089" y="24220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6"/>
            <p:cNvSpPr/>
            <p:nvPr/>
          </p:nvSpPr>
          <p:spPr>
            <a:xfrm>
              <a:off x="3644933" y="24220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6"/>
            <p:cNvSpPr/>
            <p:nvPr/>
          </p:nvSpPr>
          <p:spPr>
            <a:xfrm>
              <a:off x="3762456" y="22613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6"/>
            <p:cNvSpPr/>
            <p:nvPr/>
          </p:nvSpPr>
          <p:spPr>
            <a:xfrm>
              <a:off x="2374681" y="26435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6"/>
            <p:cNvSpPr/>
            <p:nvPr/>
          </p:nvSpPr>
          <p:spPr>
            <a:xfrm>
              <a:off x="3438044" y="25994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6"/>
            <p:cNvSpPr/>
            <p:nvPr/>
          </p:nvSpPr>
          <p:spPr>
            <a:xfrm>
              <a:off x="2676415" y="23574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6"/>
            <p:cNvSpPr/>
            <p:nvPr/>
          </p:nvSpPr>
          <p:spPr>
            <a:xfrm>
              <a:off x="2561604" y="26428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6"/>
            <p:cNvSpPr/>
            <p:nvPr/>
          </p:nvSpPr>
          <p:spPr>
            <a:xfrm>
              <a:off x="3203027" y="25994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6"/>
            <p:cNvSpPr/>
            <p:nvPr/>
          </p:nvSpPr>
          <p:spPr>
            <a:xfrm>
              <a:off x="1822450" y="25994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6"/>
            <p:cNvSpPr/>
            <p:nvPr/>
          </p:nvSpPr>
          <p:spPr>
            <a:xfrm>
              <a:off x="3155585" y="23489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6"/>
            <p:cNvSpPr/>
            <p:nvPr/>
          </p:nvSpPr>
          <p:spPr>
            <a:xfrm>
              <a:off x="2113251" y="26069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6"/>
            <p:cNvSpPr/>
            <p:nvPr/>
          </p:nvSpPr>
          <p:spPr>
            <a:xfrm>
              <a:off x="1837394" y="23544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6"/>
            <p:cNvSpPr/>
            <p:nvPr/>
          </p:nvSpPr>
          <p:spPr>
            <a:xfrm>
              <a:off x="3323531" y="26442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6"/>
            <p:cNvSpPr/>
            <p:nvPr/>
          </p:nvSpPr>
          <p:spPr>
            <a:xfrm>
              <a:off x="3040980" y="23934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6"/>
            <p:cNvSpPr/>
            <p:nvPr/>
          </p:nvSpPr>
          <p:spPr>
            <a:xfrm>
              <a:off x="2324346" y="23938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6"/>
            <p:cNvSpPr/>
            <p:nvPr/>
          </p:nvSpPr>
          <p:spPr>
            <a:xfrm>
              <a:off x="1942762" y="26439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6"/>
            <p:cNvSpPr/>
            <p:nvPr/>
          </p:nvSpPr>
          <p:spPr>
            <a:xfrm>
              <a:off x="2677066" y="26438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6"/>
            <p:cNvSpPr/>
            <p:nvPr/>
          </p:nvSpPr>
          <p:spPr>
            <a:xfrm>
              <a:off x="2492926" y="23932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6"/>
            <p:cNvSpPr/>
            <p:nvPr/>
          </p:nvSpPr>
          <p:spPr>
            <a:xfrm>
              <a:off x="2249885" y="26443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6"/>
            <p:cNvSpPr/>
            <p:nvPr/>
          </p:nvSpPr>
          <p:spPr>
            <a:xfrm>
              <a:off x="1975033" y="23932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6"/>
            <p:cNvSpPr/>
            <p:nvPr/>
          </p:nvSpPr>
          <p:spPr>
            <a:xfrm>
              <a:off x="3274958" y="23941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6"/>
            <p:cNvSpPr/>
            <p:nvPr/>
          </p:nvSpPr>
          <p:spPr>
            <a:xfrm>
              <a:off x="2099514" y="23936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6"/>
            <p:cNvSpPr/>
            <p:nvPr/>
          </p:nvSpPr>
          <p:spPr>
            <a:xfrm>
              <a:off x="2216750" y="23926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6"/>
            <p:cNvSpPr/>
            <p:nvPr/>
          </p:nvSpPr>
          <p:spPr>
            <a:xfrm>
              <a:off x="3036978" y="26446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6"/>
            <p:cNvSpPr/>
            <p:nvPr/>
          </p:nvSpPr>
          <p:spPr>
            <a:xfrm>
              <a:off x="2928809" y="23960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6"/>
            <p:cNvSpPr/>
            <p:nvPr/>
          </p:nvSpPr>
          <p:spPr>
            <a:xfrm>
              <a:off x="2784584" y="26210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6"/>
            <p:cNvSpPr/>
            <p:nvPr/>
          </p:nvSpPr>
          <p:spPr>
            <a:xfrm>
              <a:off x="2909832" y="26201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6"/>
            <p:cNvSpPr/>
            <p:nvPr/>
          </p:nvSpPr>
          <p:spPr>
            <a:xfrm>
              <a:off x="2424021" y="23960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6"/>
            <p:cNvSpPr/>
            <p:nvPr/>
          </p:nvSpPr>
          <p:spPr>
            <a:xfrm>
              <a:off x="2808305" y="23939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6"/>
            <p:cNvSpPr/>
            <p:nvPr/>
          </p:nvSpPr>
          <p:spPr>
            <a:xfrm>
              <a:off x="2868083" y="26455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6"/>
            <p:cNvSpPr/>
            <p:nvPr/>
          </p:nvSpPr>
          <p:spPr>
            <a:xfrm>
              <a:off x="3153687" y="26464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6"/>
            <p:cNvSpPr/>
            <p:nvPr/>
          </p:nvSpPr>
          <p:spPr>
            <a:xfrm>
              <a:off x="2994280" y="26455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6"/>
            <p:cNvSpPr/>
            <p:nvPr/>
          </p:nvSpPr>
          <p:spPr>
            <a:xfrm>
              <a:off x="2885162" y="23950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6"/>
            <p:cNvSpPr/>
            <p:nvPr/>
          </p:nvSpPr>
          <p:spPr>
            <a:xfrm>
              <a:off x="2443947" y="23536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6"/>
            <p:cNvSpPr/>
            <p:nvPr/>
          </p:nvSpPr>
          <p:spPr>
            <a:xfrm>
              <a:off x="2992382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6"/>
            <p:cNvSpPr/>
            <p:nvPr/>
          </p:nvSpPr>
          <p:spPr>
            <a:xfrm>
              <a:off x="2867134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6"/>
            <p:cNvSpPr/>
            <p:nvPr/>
          </p:nvSpPr>
          <p:spPr>
            <a:xfrm>
              <a:off x="3152738" y="26041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6"/>
            <p:cNvSpPr/>
            <p:nvPr/>
          </p:nvSpPr>
          <p:spPr>
            <a:xfrm>
              <a:off x="2883264" y="23536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8" name="Google Shape;15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281" y="1659673"/>
            <a:ext cx="6806107" cy="2682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50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>
  <p:cSld name="Title Slid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8"/>
          <p:cNvSpPr txBox="1">
            <a:spLocks noGrp="1"/>
          </p:cNvSpPr>
          <p:nvPr>
            <p:ph type="ctrTitle"/>
          </p:nvPr>
        </p:nvSpPr>
        <p:spPr>
          <a:xfrm>
            <a:off x="416821" y="424406"/>
            <a:ext cx="11306256" cy="36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946E"/>
              </a:buClr>
              <a:buSzPts val="2000"/>
              <a:buFont typeface="Arial"/>
              <a:buNone/>
              <a:defRPr sz="2400" b="1">
                <a:solidFill>
                  <a:srgbClr val="3494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grpSp>
        <p:nvGrpSpPr>
          <p:cNvPr id="209" name="Google Shape;209;p58"/>
          <p:cNvGrpSpPr/>
          <p:nvPr/>
        </p:nvGrpSpPr>
        <p:grpSpPr>
          <a:xfrm>
            <a:off x="10452954" y="6462821"/>
            <a:ext cx="1332068" cy="295591"/>
            <a:chOff x="3333750" y="2299494"/>
            <a:chExt cx="2474601" cy="549293"/>
          </a:xfrm>
        </p:grpSpPr>
        <p:sp>
          <p:nvSpPr>
            <p:cNvPr id="210" name="Google Shape;210;p58"/>
            <p:cNvSpPr/>
            <p:nvPr/>
          </p:nvSpPr>
          <p:spPr>
            <a:xfrm>
              <a:off x="5516106" y="24674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8"/>
            <p:cNvSpPr/>
            <p:nvPr/>
          </p:nvSpPr>
          <p:spPr>
            <a:xfrm>
              <a:off x="5275098" y="23009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8"/>
            <p:cNvSpPr/>
            <p:nvPr/>
          </p:nvSpPr>
          <p:spPr>
            <a:xfrm>
              <a:off x="5157047" y="24633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8"/>
            <p:cNvSpPr/>
            <p:nvPr/>
          </p:nvSpPr>
          <p:spPr>
            <a:xfrm>
              <a:off x="5663178" y="23023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8"/>
            <p:cNvSpPr/>
            <p:nvPr/>
          </p:nvSpPr>
          <p:spPr>
            <a:xfrm>
              <a:off x="5158389" y="24601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8"/>
            <p:cNvSpPr/>
            <p:nvPr/>
          </p:nvSpPr>
          <p:spPr>
            <a:xfrm>
              <a:off x="5156233" y="24601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8"/>
            <p:cNvSpPr/>
            <p:nvPr/>
          </p:nvSpPr>
          <p:spPr>
            <a:xfrm>
              <a:off x="5273756" y="22994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8"/>
            <p:cNvSpPr/>
            <p:nvPr/>
          </p:nvSpPr>
          <p:spPr>
            <a:xfrm>
              <a:off x="3885981" y="26816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8"/>
            <p:cNvSpPr/>
            <p:nvPr/>
          </p:nvSpPr>
          <p:spPr>
            <a:xfrm>
              <a:off x="4949344" y="26375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8"/>
            <p:cNvSpPr/>
            <p:nvPr/>
          </p:nvSpPr>
          <p:spPr>
            <a:xfrm>
              <a:off x="4187715" y="23955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8"/>
            <p:cNvSpPr/>
            <p:nvPr/>
          </p:nvSpPr>
          <p:spPr>
            <a:xfrm>
              <a:off x="4072904" y="26809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8"/>
            <p:cNvSpPr/>
            <p:nvPr/>
          </p:nvSpPr>
          <p:spPr>
            <a:xfrm>
              <a:off x="4714327" y="26375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8"/>
            <p:cNvSpPr/>
            <p:nvPr/>
          </p:nvSpPr>
          <p:spPr>
            <a:xfrm>
              <a:off x="3333750" y="26375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8"/>
            <p:cNvSpPr/>
            <p:nvPr/>
          </p:nvSpPr>
          <p:spPr>
            <a:xfrm>
              <a:off x="4666885" y="23870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8"/>
            <p:cNvSpPr/>
            <p:nvPr/>
          </p:nvSpPr>
          <p:spPr>
            <a:xfrm>
              <a:off x="3624551" y="26450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8"/>
            <p:cNvSpPr/>
            <p:nvPr/>
          </p:nvSpPr>
          <p:spPr>
            <a:xfrm>
              <a:off x="3348694" y="23925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8"/>
            <p:cNvSpPr/>
            <p:nvPr/>
          </p:nvSpPr>
          <p:spPr>
            <a:xfrm>
              <a:off x="4834831" y="26823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8"/>
            <p:cNvSpPr/>
            <p:nvPr/>
          </p:nvSpPr>
          <p:spPr>
            <a:xfrm>
              <a:off x="4552280" y="24315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8"/>
            <p:cNvSpPr/>
            <p:nvPr/>
          </p:nvSpPr>
          <p:spPr>
            <a:xfrm>
              <a:off x="3835646" y="24319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8"/>
            <p:cNvSpPr/>
            <p:nvPr/>
          </p:nvSpPr>
          <p:spPr>
            <a:xfrm>
              <a:off x="3454062" y="26820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8"/>
            <p:cNvSpPr/>
            <p:nvPr/>
          </p:nvSpPr>
          <p:spPr>
            <a:xfrm>
              <a:off x="4188366" y="26819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8"/>
            <p:cNvSpPr/>
            <p:nvPr/>
          </p:nvSpPr>
          <p:spPr>
            <a:xfrm>
              <a:off x="4004226" y="24313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8"/>
            <p:cNvSpPr/>
            <p:nvPr/>
          </p:nvSpPr>
          <p:spPr>
            <a:xfrm>
              <a:off x="3761185" y="26824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8"/>
            <p:cNvSpPr/>
            <p:nvPr/>
          </p:nvSpPr>
          <p:spPr>
            <a:xfrm>
              <a:off x="3486333" y="24313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8"/>
            <p:cNvSpPr/>
            <p:nvPr/>
          </p:nvSpPr>
          <p:spPr>
            <a:xfrm>
              <a:off x="4786258" y="24322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8"/>
            <p:cNvSpPr/>
            <p:nvPr/>
          </p:nvSpPr>
          <p:spPr>
            <a:xfrm>
              <a:off x="3610814" y="24317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8"/>
            <p:cNvSpPr/>
            <p:nvPr/>
          </p:nvSpPr>
          <p:spPr>
            <a:xfrm>
              <a:off x="3728050" y="24307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8"/>
            <p:cNvSpPr/>
            <p:nvPr/>
          </p:nvSpPr>
          <p:spPr>
            <a:xfrm>
              <a:off x="4548278" y="26827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8"/>
            <p:cNvSpPr/>
            <p:nvPr/>
          </p:nvSpPr>
          <p:spPr>
            <a:xfrm>
              <a:off x="4440109" y="24341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8"/>
            <p:cNvSpPr/>
            <p:nvPr/>
          </p:nvSpPr>
          <p:spPr>
            <a:xfrm>
              <a:off x="4295884" y="26591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8"/>
            <p:cNvSpPr/>
            <p:nvPr/>
          </p:nvSpPr>
          <p:spPr>
            <a:xfrm>
              <a:off x="4421132" y="26582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8"/>
            <p:cNvSpPr/>
            <p:nvPr/>
          </p:nvSpPr>
          <p:spPr>
            <a:xfrm>
              <a:off x="3935321" y="24341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8"/>
            <p:cNvSpPr/>
            <p:nvPr/>
          </p:nvSpPr>
          <p:spPr>
            <a:xfrm>
              <a:off x="4319605" y="24320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8"/>
            <p:cNvSpPr/>
            <p:nvPr/>
          </p:nvSpPr>
          <p:spPr>
            <a:xfrm>
              <a:off x="4379383" y="26836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8"/>
            <p:cNvSpPr/>
            <p:nvPr/>
          </p:nvSpPr>
          <p:spPr>
            <a:xfrm>
              <a:off x="4664987" y="26845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8"/>
            <p:cNvSpPr/>
            <p:nvPr/>
          </p:nvSpPr>
          <p:spPr>
            <a:xfrm>
              <a:off x="4505580" y="26836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8"/>
            <p:cNvSpPr/>
            <p:nvPr/>
          </p:nvSpPr>
          <p:spPr>
            <a:xfrm>
              <a:off x="4396462" y="24331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8"/>
            <p:cNvSpPr/>
            <p:nvPr/>
          </p:nvSpPr>
          <p:spPr>
            <a:xfrm>
              <a:off x="3955247" y="23917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8"/>
            <p:cNvSpPr/>
            <p:nvPr/>
          </p:nvSpPr>
          <p:spPr>
            <a:xfrm>
              <a:off x="4503682" y="26422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8"/>
            <p:cNvSpPr/>
            <p:nvPr/>
          </p:nvSpPr>
          <p:spPr>
            <a:xfrm>
              <a:off x="4378434" y="26422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8"/>
            <p:cNvSpPr/>
            <p:nvPr/>
          </p:nvSpPr>
          <p:spPr>
            <a:xfrm>
              <a:off x="4664038" y="26422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8"/>
            <p:cNvSpPr/>
            <p:nvPr/>
          </p:nvSpPr>
          <p:spPr>
            <a:xfrm>
              <a:off x="4394564" y="23917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58"/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A4FB28-E336-DD1D-FA12-FC38451DB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887"/>
          <a:stretch/>
        </p:blipFill>
        <p:spPr>
          <a:xfrm>
            <a:off x="123355" y="6395557"/>
            <a:ext cx="966811" cy="43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9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 preserve="1">
  <p:cSld name="Título y objeto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0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4570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804" lvl="1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206" lvl="2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608" lvl="3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009" lvl="4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411" lvl="5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5813" lvl="6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215" lvl="7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4617" lvl="8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5" name="Google Shape;305;p60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6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6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 preserve="1">
  <p:cSld name="9_Title Slid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1"/>
          <p:cNvSpPr/>
          <p:nvPr/>
        </p:nvSpPr>
        <p:spPr>
          <a:xfrm rot="10800000">
            <a:off x="0" y="6771243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1"/>
          <p:cNvSpPr txBox="1">
            <a:spLocks noGrp="1"/>
          </p:cNvSpPr>
          <p:nvPr>
            <p:ph type="ctrTitle"/>
          </p:nvPr>
        </p:nvSpPr>
        <p:spPr>
          <a:xfrm>
            <a:off x="1524000" y="2573073"/>
            <a:ext cx="9144000" cy="134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12" name="Google Shape;312;p61"/>
          <p:cNvSpPr txBox="1">
            <a:spLocks noGrp="1"/>
          </p:cNvSpPr>
          <p:nvPr>
            <p:ph type="subTitle" idx="1"/>
          </p:nvPr>
        </p:nvSpPr>
        <p:spPr>
          <a:xfrm>
            <a:off x="1524000" y="4008314"/>
            <a:ext cx="9144000" cy="95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313" name="Google Shape;313;p61"/>
          <p:cNvGrpSpPr/>
          <p:nvPr/>
        </p:nvGrpSpPr>
        <p:grpSpPr>
          <a:xfrm>
            <a:off x="4288616" y="1239659"/>
            <a:ext cx="3614768" cy="802130"/>
            <a:chOff x="3216462" y="930031"/>
            <a:chExt cx="2711076" cy="601783"/>
          </a:xfrm>
        </p:grpSpPr>
        <p:grpSp>
          <p:nvGrpSpPr>
            <p:cNvPr id="314" name="Google Shape;314;p61"/>
            <p:cNvGrpSpPr/>
            <p:nvPr/>
          </p:nvGrpSpPr>
          <p:grpSpPr>
            <a:xfrm>
              <a:off x="5213103" y="930031"/>
              <a:ext cx="714435" cy="601783"/>
              <a:chOff x="5213103" y="930031"/>
              <a:chExt cx="714435" cy="601783"/>
            </a:xfrm>
          </p:grpSpPr>
          <p:sp>
            <p:nvSpPr>
              <p:cNvPr id="315" name="Google Shape;315;p61"/>
              <p:cNvSpPr/>
              <p:nvPr/>
            </p:nvSpPr>
            <p:spPr>
              <a:xfrm>
                <a:off x="5607366" y="1113996"/>
                <a:ext cx="320172" cy="417818"/>
              </a:xfrm>
              <a:custGeom>
                <a:avLst/>
                <a:gdLst/>
                <a:ahLst/>
                <a:cxnLst/>
                <a:rect l="l" t="t" r="r" b="b"/>
                <a:pathLst>
                  <a:path w="292245" h="381374" extrusionOk="0">
                    <a:moveTo>
                      <a:pt x="287502" y="381005"/>
                    </a:moveTo>
                    <a:cubicBezTo>
                      <a:pt x="270422" y="374415"/>
                      <a:pt x="253343" y="366882"/>
                      <a:pt x="236264" y="360291"/>
                    </a:cubicBezTo>
                    <a:cubicBezTo>
                      <a:pt x="190719" y="340519"/>
                      <a:pt x="146123" y="318863"/>
                      <a:pt x="102476" y="292500"/>
                    </a:cubicBezTo>
                    <a:cubicBezTo>
                      <a:pt x="79703" y="279318"/>
                      <a:pt x="57880" y="264253"/>
                      <a:pt x="37954" y="247305"/>
                    </a:cubicBezTo>
                    <a:cubicBezTo>
                      <a:pt x="28466" y="238831"/>
                      <a:pt x="19926" y="230357"/>
                      <a:pt x="13284" y="220942"/>
                    </a:cubicBezTo>
                    <a:cubicBezTo>
                      <a:pt x="9489" y="215292"/>
                      <a:pt x="5693" y="209643"/>
                      <a:pt x="2847" y="202111"/>
                    </a:cubicBezTo>
                    <a:cubicBezTo>
                      <a:pt x="-949" y="191753"/>
                      <a:pt x="-949" y="182338"/>
                      <a:pt x="2847" y="171981"/>
                    </a:cubicBezTo>
                    <a:cubicBezTo>
                      <a:pt x="5693" y="163507"/>
                      <a:pt x="10437" y="156916"/>
                      <a:pt x="16130" y="150325"/>
                    </a:cubicBezTo>
                    <a:cubicBezTo>
                      <a:pt x="26568" y="138085"/>
                      <a:pt x="38903" y="126786"/>
                      <a:pt x="52187" y="117371"/>
                    </a:cubicBezTo>
                    <a:cubicBezTo>
                      <a:pt x="79703" y="96657"/>
                      <a:pt x="110067" y="79709"/>
                      <a:pt x="140430" y="64644"/>
                    </a:cubicBezTo>
                    <a:cubicBezTo>
                      <a:pt x="187872" y="41105"/>
                      <a:pt x="236264" y="20391"/>
                      <a:pt x="285604" y="1560"/>
                    </a:cubicBezTo>
                    <a:cubicBezTo>
                      <a:pt x="286553" y="1560"/>
                      <a:pt x="288451" y="618"/>
                      <a:pt x="289399" y="618"/>
                    </a:cubicBezTo>
                    <a:cubicBezTo>
                      <a:pt x="290348" y="-323"/>
                      <a:pt x="292246" y="-323"/>
                      <a:pt x="292246" y="1560"/>
                    </a:cubicBezTo>
                    <a:cubicBezTo>
                      <a:pt x="276116" y="15683"/>
                      <a:pt x="260934" y="30748"/>
                      <a:pt x="244804" y="44871"/>
                    </a:cubicBezTo>
                    <a:cubicBezTo>
                      <a:pt x="214440" y="74060"/>
                      <a:pt x="185026" y="103248"/>
                      <a:pt x="158458" y="135260"/>
                    </a:cubicBezTo>
                    <a:cubicBezTo>
                      <a:pt x="149918" y="144676"/>
                      <a:pt x="142328" y="155033"/>
                      <a:pt x="135686" y="166332"/>
                    </a:cubicBezTo>
                    <a:cubicBezTo>
                      <a:pt x="132839" y="171039"/>
                      <a:pt x="129993" y="175747"/>
                      <a:pt x="128095" y="180455"/>
                    </a:cubicBezTo>
                    <a:cubicBezTo>
                      <a:pt x="121453" y="193637"/>
                      <a:pt x="121453" y="205877"/>
                      <a:pt x="125248" y="220000"/>
                    </a:cubicBezTo>
                    <a:cubicBezTo>
                      <a:pt x="128095" y="229416"/>
                      <a:pt x="132839" y="238831"/>
                      <a:pt x="138532" y="247305"/>
                    </a:cubicBezTo>
                    <a:cubicBezTo>
                      <a:pt x="148970" y="263311"/>
                      <a:pt x="160356" y="276493"/>
                      <a:pt x="173640" y="289675"/>
                    </a:cubicBezTo>
                    <a:cubicBezTo>
                      <a:pt x="203054" y="318863"/>
                      <a:pt x="235315" y="344285"/>
                      <a:pt x="269474" y="366882"/>
                    </a:cubicBezTo>
                    <a:cubicBezTo>
                      <a:pt x="275167" y="370648"/>
                      <a:pt x="281809" y="375356"/>
                      <a:pt x="287502" y="379122"/>
                    </a:cubicBezTo>
                    <a:cubicBezTo>
                      <a:pt x="288451" y="381005"/>
                      <a:pt x="288451" y="381947"/>
                      <a:pt x="287502" y="381005"/>
                    </a:cubicBezTo>
                  </a:path>
                </a:pathLst>
              </a:custGeom>
              <a:solidFill>
                <a:srgbClr val="D92D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61"/>
              <p:cNvSpPr/>
              <p:nvPr/>
            </p:nvSpPr>
            <p:spPr>
              <a:xfrm>
                <a:off x="5343327" y="931667"/>
                <a:ext cx="426984" cy="314269"/>
              </a:xfrm>
              <a:custGeom>
                <a:avLst/>
                <a:gdLst/>
                <a:ahLst/>
                <a:cxnLst/>
                <a:rect l="l" t="t" r="r" b="b"/>
                <a:pathLst>
                  <a:path w="389740" h="286857" extrusionOk="0">
                    <a:moveTo>
                      <a:pt x="389029" y="8864"/>
                    </a:moveTo>
                    <a:cubicBezTo>
                      <a:pt x="383336" y="22987"/>
                      <a:pt x="376694" y="37111"/>
                      <a:pt x="371001" y="51234"/>
                    </a:cubicBezTo>
                    <a:cubicBezTo>
                      <a:pt x="359614" y="76656"/>
                      <a:pt x="347279" y="103019"/>
                      <a:pt x="333046" y="127499"/>
                    </a:cubicBezTo>
                    <a:cubicBezTo>
                      <a:pt x="315018" y="161395"/>
                      <a:pt x="296041" y="194350"/>
                      <a:pt x="272320" y="225421"/>
                    </a:cubicBezTo>
                    <a:cubicBezTo>
                      <a:pt x="260934" y="240486"/>
                      <a:pt x="249548" y="253667"/>
                      <a:pt x="235315" y="265908"/>
                    </a:cubicBezTo>
                    <a:cubicBezTo>
                      <a:pt x="227724" y="272498"/>
                      <a:pt x="220133" y="277206"/>
                      <a:pt x="211594" y="281914"/>
                    </a:cubicBezTo>
                    <a:cubicBezTo>
                      <a:pt x="198310" y="288505"/>
                      <a:pt x="184077" y="288505"/>
                      <a:pt x="170793" y="281914"/>
                    </a:cubicBezTo>
                    <a:cubicBezTo>
                      <a:pt x="160356" y="277206"/>
                      <a:pt x="150867" y="269674"/>
                      <a:pt x="143276" y="262141"/>
                    </a:cubicBezTo>
                    <a:cubicBezTo>
                      <a:pt x="125248" y="244252"/>
                      <a:pt x="110067" y="224479"/>
                      <a:pt x="96783" y="202824"/>
                    </a:cubicBezTo>
                    <a:cubicBezTo>
                      <a:pt x="72113" y="163278"/>
                      <a:pt x="51238" y="121850"/>
                      <a:pt x="32261" y="80422"/>
                    </a:cubicBezTo>
                    <a:cubicBezTo>
                      <a:pt x="21823" y="56883"/>
                      <a:pt x="11386" y="32403"/>
                      <a:pt x="1898" y="7922"/>
                    </a:cubicBezTo>
                    <a:cubicBezTo>
                      <a:pt x="949" y="6039"/>
                      <a:pt x="0" y="4156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13284" y="13572"/>
                      <a:pt x="25619" y="25812"/>
                      <a:pt x="37954" y="38994"/>
                    </a:cubicBezTo>
                    <a:cubicBezTo>
                      <a:pt x="54084" y="55942"/>
                      <a:pt x="71164" y="71948"/>
                      <a:pt x="88243" y="87954"/>
                    </a:cubicBezTo>
                    <a:cubicBezTo>
                      <a:pt x="112913" y="110552"/>
                      <a:pt x="137583" y="132207"/>
                      <a:pt x="166049" y="151038"/>
                    </a:cubicBezTo>
                    <a:cubicBezTo>
                      <a:pt x="171742" y="154804"/>
                      <a:pt x="178384" y="158571"/>
                      <a:pt x="185026" y="161395"/>
                    </a:cubicBezTo>
                    <a:cubicBezTo>
                      <a:pt x="198310" y="167986"/>
                      <a:pt x="212542" y="168928"/>
                      <a:pt x="226775" y="164220"/>
                    </a:cubicBezTo>
                    <a:cubicBezTo>
                      <a:pt x="241957" y="159512"/>
                      <a:pt x="256190" y="151038"/>
                      <a:pt x="269474" y="141623"/>
                    </a:cubicBezTo>
                    <a:cubicBezTo>
                      <a:pt x="289399" y="126558"/>
                      <a:pt x="306479" y="109610"/>
                      <a:pt x="323558" y="90779"/>
                    </a:cubicBezTo>
                    <a:cubicBezTo>
                      <a:pt x="347279" y="64416"/>
                      <a:pt x="369103" y="36169"/>
                      <a:pt x="389029" y="6981"/>
                    </a:cubicBezTo>
                    <a:cubicBezTo>
                      <a:pt x="389978" y="6981"/>
                      <a:pt x="389978" y="7922"/>
                      <a:pt x="389029" y="8864"/>
                    </a:cubicBezTo>
                  </a:path>
                </a:pathLst>
              </a:custGeom>
              <a:solidFill>
                <a:srgbClr val="F0DF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61"/>
              <p:cNvSpPr/>
              <p:nvPr/>
            </p:nvSpPr>
            <p:spPr>
              <a:xfrm>
                <a:off x="5213995" y="1109516"/>
                <a:ext cx="320343" cy="417768"/>
              </a:xfrm>
              <a:custGeom>
                <a:avLst/>
                <a:gdLst/>
                <a:ahLst/>
                <a:cxnLst/>
                <a:rect l="l" t="t" r="r" b="b"/>
                <a:pathLst>
                  <a:path w="292401" h="381328" extrusionOk="0">
                    <a:moveTo>
                      <a:pt x="7035" y="0"/>
                    </a:moveTo>
                    <a:cubicBezTo>
                      <a:pt x="22217" y="5649"/>
                      <a:pt x="37398" y="12240"/>
                      <a:pt x="52580" y="18831"/>
                    </a:cubicBezTo>
                    <a:cubicBezTo>
                      <a:pt x="100022" y="39545"/>
                      <a:pt x="146516" y="62142"/>
                      <a:pt x="191112" y="88506"/>
                    </a:cubicBezTo>
                    <a:cubicBezTo>
                      <a:pt x="211987" y="100746"/>
                      <a:pt x="231913" y="113928"/>
                      <a:pt x="249941" y="129934"/>
                    </a:cubicBezTo>
                    <a:cubicBezTo>
                      <a:pt x="259429" y="138408"/>
                      <a:pt x="268918" y="146882"/>
                      <a:pt x="277457" y="157239"/>
                    </a:cubicBezTo>
                    <a:cubicBezTo>
                      <a:pt x="282202" y="162888"/>
                      <a:pt x="285997" y="169479"/>
                      <a:pt x="288844" y="176070"/>
                    </a:cubicBezTo>
                    <a:cubicBezTo>
                      <a:pt x="293588" y="187369"/>
                      <a:pt x="293588" y="198667"/>
                      <a:pt x="288844" y="209966"/>
                    </a:cubicBezTo>
                    <a:cubicBezTo>
                      <a:pt x="285048" y="219382"/>
                      <a:pt x="278406" y="227856"/>
                      <a:pt x="271764" y="235388"/>
                    </a:cubicBezTo>
                    <a:cubicBezTo>
                      <a:pt x="258480" y="249511"/>
                      <a:pt x="243299" y="260810"/>
                      <a:pt x="228117" y="272108"/>
                    </a:cubicBezTo>
                    <a:cubicBezTo>
                      <a:pt x="200601" y="290939"/>
                      <a:pt x="171186" y="306946"/>
                      <a:pt x="140823" y="322011"/>
                    </a:cubicBezTo>
                    <a:cubicBezTo>
                      <a:pt x="96227" y="343666"/>
                      <a:pt x="50682" y="363439"/>
                      <a:pt x="4188" y="380387"/>
                    </a:cubicBezTo>
                    <a:cubicBezTo>
                      <a:pt x="3240" y="380387"/>
                      <a:pt x="2291" y="381328"/>
                      <a:pt x="1342" y="381328"/>
                    </a:cubicBezTo>
                    <a:cubicBezTo>
                      <a:pt x="393" y="381328"/>
                      <a:pt x="-556" y="381328"/>
                      <a:pt x="393" y="380387"/>
                    </a:cubicBezTo>
                    <a:cubicBezTo>
                      <a:pt x="19370" y="362497"/>
                      <a:pt x="39296" y="345549"/>
                      <a:pt x="58273" y="327660"/>
                    </a:cubicBezTo>
                    <a:cubicBezTo>
                      <a:pt x="83892" y="303180"/>
                      <a:pt x="108562" y="277758"/>
                      <a:pt x="131334" y="250453"/>
                    </a:cubicBezTo>
                    <a:cubicBezTo>
                      <a:pt x="139874" y="240096"/>
                      <a:pt x="148414" y="228797"/>
                      <a:pt x="156005" y="217498"/>
                    </a:cubicBezTo>
                    <a:cubicBezTo>
                      <a:pt x="159800" y="211849"/>
                      <a:pt x="162647" y="206200"/>
                      <a:pt x="165493" y="200551"/>
                    </a:cubicBezTo>
                    <a:cubicBezTo>
                      <a:pt x="172135" y="188310"/>
                      <a:pt x="172135" y="175129"/>
                      <a:pt x="168340" y="161947"/>
                    </a:cubicBezTo>
                    <a:cubicBezTo>
                      <a:pt x="162647" y="145941"/>
                      <a:pt x="154107" y="131817"/>
                      <a:pt x="143669" y="118636"/>
                    </a:cubicBezTo>
                    <a:cubicBezTo>
                      <a:pt x="125641" y="96038"/>
                      <a:pt x="103818" y="76266"/>
                      <a:pt x="81045" y="57435"/>
                    </a:cubicBezTo>
                    <a:cubicBezTo>
                      <a:pt x="58273" y="38604"/>
                      <a:pt x="35500" y="21656"/>
                      <a:pt x="10830" y="5649"/>
                    </a:cubicBezTo>
                    <a:cubicBezTo>
                      <a:pt x="9881" y="4708"/>
                      <a:pt x="7984" y="3766"/>
                      <a:pt x="7035" y="2825"/>
                    </a:cubicBezTo>
                    <a:cubicBezTo>
                      <a:pt x="5137" y="942"/>
                      <a:pt x="5137" y="0"/>
                      <a:pt x="7035" y="0"/>
                    </a:cubicBezTo>
                  </a:path>
                </a:pathLst>
              </a:custGeom>
              <a:solidFill>
                <a:srgbClr val="264C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61"/>
              <p:cNvSpPr/>
              <p:nvPr/>
            </p:nvSpPr>
            <p:spPr>
              <a:xfrm>
                <a:off x="5768492" y="933125"/>
                <a:ext cx="4158" cy="8252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32" extrusionOk="0">
                    <a:moveTo>
                      <a:pt x="949" y="7532"/>
                    </a:moveTo>
                    <a:cubicBezTo>
                      <a:pt x="949" y="6591"/>
                      <a:pt x="949" y="5649"/>
                      <a:pt x="0" y="5649"/>
                    </a:cubicBezTo>
                    <a:cubicBezTo>
                      <a:pt x="949" y="3766"/>
                      <a:pt x="1898" y="1883"/>
                      <a:pt x="3795" y="0"/>
                    </a:cubicBezTo>
                    <a:cubicBezTo>
                      <a:pt x="3795" y="2825"/>
                      <a:pt x="2847" y="5649"/>
                      <a:pt x="949" y="7532"/>
                    </a:cubicBezTo>
                  </a:path>
                </a:pathLst>
              </a:custGeom>
              <a:solidFill>
                <a:srgbClr val="F1E4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61"/>
              <p:cNvSpPr/>
              <p:nvPr/>
            </p:nvSpPr>
            <p:spPr>
              <a:xfrm>
                <a:off x="5215465" y="1105995"/>
                <a:ext cx="6237" cy="4553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4156" extrusionOk="0">
                    <a:moveTo>
                      <a:pt x="5693" y="3215"/>
                    </a:moveTo>
                    <a:cubicBezTo>
                      <a:pt x="5693" y="3215"/>
                      <a:pt x="4744" y="4156"/>
                      <a:pt x="4744" y="4156"/>
                    </a:cubicBezTo>
                    <a:cubicBezTo>
                      <a:pt x="2847" y="4156"/>
                      <a:pt x="1898" y="2273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2847" y="2273"/>
                      <a:pt x="3795" y="2273"/>
                      <a:pt x="5693" y="3215"/>
                    </a:cubicBezTo>
                  </a:path>
                </a:pathLst>
              </a:custGeom>
              <a:solidFill>
                <a:srgbClr val="5F79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61"/>
              <p:cNvSpPr/>
              <p:nvPr/>
            </p:nvSpPr>
            <p:spPr>
              <a:xfrm>
                <a:off x="5213103" y="1105995"/>
                <a:ext cx="3402" cy="249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3" extrusionOk="0">
                    <a:moveTo>
                      <a:pt x="3105" y="1332"/>
                    </a:moveTo>
                    <a:cubicBezTo>
                      <a:pt x="3105" y="1332"/>
                      <a:pt x="2156" y="2273"/>
                      <a:pt x="2156" y="2273"/>
                    </a:cubicBezTo>
                    <a:cubicBezTo>
                      <a:pt x="1207" y="2273"/>
                      <a:pt x="-690" y="1332"/>
                      <a:pt x="259" y="390"/>
                    </a:cubicBezTo>
                    <a:cubicBezTo>
                      <a:pt x="1207" y="-552"/>
                      <a:pt x="2156" y="390"/>
                      <a:pt x="3105" y="1332"/>
                    </a:cubicBezTo>
                  </a:path>
                </a:pathLst>
              </a:custGeom>
              <a:solidFill>
                <a:srgbClr val="94A3C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61"/>
              <p:cNvSpPr/>
              <p:nvPr/>
            </p:nvSpPr>
            <p:spPr>
              <a:xfrm>
                <a:off x="5341857" y="930031"/>
                <a:ext cx="2509" cy="3094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824" extrusionOk="0">
                    <a:moveTo>
                      <a:pt x="2291" y="1883"/>
                    </a:moveTo>
                    <a:cubicBezTo>
                      <a:pt x="2291" y="1883"/>
                      <a:pt x="1342" y="2825"/>
                      <a:pt x="1342" y="2825"/>
                    </a:cubicBezTo>
                    <a:cubicBezTo>
                      <a:pt x="393" y="1883"/>
                      <a:pt x="-556" y="942"/>
                      <a:pt x="393" y="0"/>
                    </a:cubicBezTo>
                    <a:cubicBezTo>
                      <a:pt x="1342" y="0"/>
                      <a:pt x="2291" y="942"/>
                      <a:pt x="2291" y="1883"/>
                    </a:cubicBezTo>
                  </a:path>
                </a:pathLst>
              </a:custGeom>
              <a:solidFill>
                <a:srgbClr val="F1E4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61"/>
            <p:cNvGrpSpPr/>
            <p:nvPr/>
          </p:nvGrpSpPr>
          <p:grpSpPr>
            <a:xfrm>
              <a:off x="3216462" y="1025963"/>
              <a:ext cx="1879457" cy="492038"/>
              <a:chOff x="3216462" y="1025963"/>
              <a:chExt cx="1879457" cy="492038"/>
            </a:xfrm>
          </p:grpSpPr>
          <p:sp>
            <p:nvSpPr>
              <p:cNvPr id="323" name="Google Shape;323;p61"/>
              <p:cNvSpPr/>
              <p:nvPr/>
            </p:nvSpPr>
            <p:spPr>
              <a:xfrm>
                <a:off x="3821465" y="1348679"/>
                <a:ext cx="175048" cy="124966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114066" extrusionOk="0">
                    <a:moveTo>
                      <a:pt x="157509" y="20853"/>
                    </a:moveTo>
                    <a:cubicBezTo>
                      <a:pt x="153714" y="10496"/>
                      <a:pt x="146123" y="3905"/>
                      <a:pt x="134737" y="1080"/>
                    </a:cubicBezTo>
                    <a:cubicBezTo>
                      <a:pt x="132839" y="139"/>
                      <a:pt x="129993" y="139"/>
                      <a:pt x="128095" y="139"/>
                    </a:cubicBezTo>
                    <a:cubicBezTo>
                      <a:pt x="113862" y="-803"/>
                      <a:pt x="100578" y="2963"/>
                      <a:pt x="90141" y="14262"/>
                    </a:cubicBezTo>
                    <a:cubicBezTo>
                      <a:pt x="89192" y="15203"/>
                      <a:pt x="89192" y="16145"/>
                      <a:pt x="87294" y="16145"/>
                    </a:cubicBezTo>
                    <a:cubicBezTo>
                      <a:pt x="80652" y="5788"/>
                      <a:pt x="74959" y="2022"/>
                      <a:pt x="62624" y="1080"/>
                    </a:cubicBezTo>
                    <a:cubicBezTo>
                      <a:pt x="48391" y="-803"/>
                      <a:pt x="36056" y="2963"/>
                      <a:pt x="24670" y="13320"/>
                    </a:cubicBezTo>
                    <a:cubicBezTo>
                      <a:pt x="24670" y="9554"/>
                      <a:pt x="23721" y="7671"/>
                      <a:pt x="23721" y="4846"/>
                    </a:cubicBezTo>
                    <a:cubicBezTo>
                      <a:pt x="23721" y="2963"/>
                      <a:pt x="22772" y="2022"/>
                      <a:pt x="21824" y="2022"/>
                    </a:cubicBezTo>
                    <a:cubicBezTo>
                      <a:pt x="15182" y="2022"/>
                      <a:pt x="8540" y="2022"/>
                      <a:pt x="1898" y="2022"/>
                    </a:cubicBezTo>
                    <a:cubicBezTo>
                      <a:pt x="949" y="2022"/>
                      <a:pt x="0" y="2963"/>
                      <a:pt x="0" y="3905"/>
                    </a:cubicBezTo>
                    <a:cubicBezTo>
                      <a:pt x="0" y="5788"/>
                      <a:pt x="0" y="6729"/>
                      <a:pt x="0" y="8613"/>
                    </a:cubicBezTo>
                    <a:cubicBezTo>
                      <a:pt x="0" y="40625"/>
                      <a:pt x="0" y="73580"/>
                      <a:pt x="0" y="105592"/>
                    </a:cubicBezTo>
                    <a:cubicBezTo>
                      <a:pt x="0" y="106534"/>
                      <a:pt x="0" y="107475"/>
                      <a:pt x="0" y="109359"/>
                    </a:cubicBezTo>
                    <a:cubicBezTo>
                      <a:pt x="0" y="111242"/>
                      <a:pt x="949" y="112183"/>
                      <a:pt x="2847" y="112183"/>
                    </a:cubicBezTo>
                    <a:cubicBezTo>
                      <a:pt x="8540" y="112183"/>
                      <a:pt x="15182" y="112183"/>
                      <a:pt x="20875" y="112183"/>
                    </a:cubicBezTo>
                    <a:cubicBezTo>
                      <a:pt x="24670" y="112183"/>
                      <a:pt x="25619" y="112183"/>
                      <a:pt x="25619" y="108417"/>
                    </a:cubicBezTo>
                    <a:cubicBezTo>
                      <a:pt x="25619" y="107475"/>
                      <a:pt x="25619" y="106534"/>
                      <a:pt x="25619" y="104651"/>
                    </a:cubicBezTo>
                    <a:cubicBezTo>
                      <a:pt x="25619" y="82054"/>
                      <a:pt x="25619" y="59456"/>
                      <a:pt x="25619" y="36859"/>
                    </a:cubicBezTo>
                    <a:cubicBezTo>
                      <a:pt x="25619" y="32151"/>
                      <a:pt x="27517" y="29327"/>
                      <a:pt x="30363" y="26502"/>
                    </a:cubicBezTo>
                    <a:cubicBezTo>
                      <a:pt x="37005" y="19911"/>
                      <a:pt x="52187" y="18028"/>
                      <a:pt x="59778" y="23677"/>
                    </a:cubicBezTo>
                    <a:cubicBezTo>
                      <a:pt x="62624" y="25560"/>
                      <a:pt x="64522" y="28385"/>
                      <a:pt x="66420" y="32151"/>
                    </a:cubicBezTo>
                    <a:cubicBezTo>
                      <a:pt x="67368" y="35918"/>
                      <a:pt x="67368" y="39684"/>
                      <a:pt x="67368" y="43450"/>
                    </a:cubicBezTo>
                    <a:cubicBezTo>
                      <a:pt x="67368" y="64164"/>
                      <a:pt x="67368" y="85820"/>
                      <a:pt x="67368" y="106534"/>
                    </a:cubicBezTo>
                    <a:cubicBezTo>
                      <a:pt x="67368" y="107475"/>
                      <a:pt x="67368" y="109359"/>
                      <a:pt x="67368" y="110300"/>
                    </a:cubicBezTo>
                    <a:cubicBezTo>
                      <a:pt x="67368" y="112183"/>
                      <a:pt x="68317" y="113125"/>
                      <a:pt x="69266" y="113125"/>
                    </a:cubicBezTo>
                    <a:cubicBezTo>
                      <a:pt x="75908" y="113125"/>
                      <a:pt x="82550" y="113125"/>
                      <a:pt x="90141" y="113125"/>
                    </a:cubicBezTo>
                    <a:cubicBezTo>
                      <a:pt x="92039" y="113125"/>
                      <a:pt x="92987" y="112183"/>
                      <a:pt x="92987" y="110300"/>
                    </a:cubicBezTo>
                    <a:cubicBezTo>
                      <a:pt x="92987" y="109359"/>
                      <a:pt x="92987" y="107475"/>
                      <a:pt x="92987" y="106534"/>
                    </a:cubicBezTo>
                    <a:cubicBezTo>
                      <a:pt x="92987" y="84878"/>
                      <a:pt x="92987" y="64164"/>
                      <a:pt x="92987" y="42508"/>
                    </a:cubicBezTo>
                    <a:cubicBezTo>
                      <a:pt x="92987" y="40625"/>
                      <a:pt x="92987" y="38742"/>
                      <a:pt x="92987" y="36859"/>
                    </a:cubicBezTo>
                    <a:cubicBezTo>
                      <a:pt x="95834" y="27444"/>
                      <a:pt x="106271" y="20853"/>
                      <a:pt x="117657" y="22736"/>
                    </a:cubicBezTo>
                    <a:cubicBezTo>
                      <a:pt x="129044" y="23677"/>
                      <a:pt x="133788" y="29327"/>
                      <a:pt x="133788" y="41567"/>
                    </a:cubicBezTo>
                    <a:cubicBezTo>
                      <a:pt x="133788" y="43450"/>
                      <a:pt x="133788" y="45333"/>
                      <a:pt x="133788" y="47216"/>
                    </a:cubicBezTo>
                    <a:cubicBezTo>
                      <a:pt x="133788" y="56632"/>
                      <a:pt x="133788" y="65106"/>
                      <a:pt x="133788" y="74521"/>
                    </a:cubicBezTo>
                    <a:cubicBezTo>
                      <a:pt x="133788" y="86761"/>
                      <a:pt x="133788" y="98060"/>
                      <a:pt x="133788" y="110300"/>
                    </a:cubicBezTo>
                    <a:cubicBezTo>
                      <a:pt x="133788" y="113125"/>
                      <a:pt x="134737" y="114066"/>
                      <a:pt x="137583" y="114066"/>
                    </a:cubicBezTo>
                    <a:cubicBezTo>
                      <a:pt x="143276" y="114066"/>
                      <a:pt x="149918" y="114066"/>
                      <a:pt x="155611" y="114066"/>
                    </a:cubicBezTo>
                    <a:cubicBezTo>
                      <a:pt x="158458" y="114066"/>
                      <a:pt x="159407" y="113125"/>
                      <a:pt x="159407" y="110300"/>
                    </a:cubicBezTo>
                    <a:cubicBezTo>
                      <a:pt x="159407" y="85820"/>
                      <a:pt x="159407" y="61339"/>
                      <a:pt x="159407" y="36859"/>
                    </a:cubicBezTo>
                    <a:cubicBezTo>
                      <a:pt x="160356" y="31210"/>
                      <a:pt x="159407" y="25560"/>
                      <a:pt x="157509" y="2085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61"/>
              <p:cNvSpPr/>
              <p:nvPr/>
            </p:nvSpPr>
            <p:spPr>
              <a:xfrm>
                <a:off x="4986443" y="1300349"/>
                <a:ext cx="109476" cy="174480"/>
              </a:xfrm>
              <a:custGeom>
                <a:avLst/>
                <a:gdLst/>
                <a:ahLst/>
                <a:cxnLst/>
                <a:rect l="l" t="t" r="r" b="b"/>
                <a:pathLst>
                  <a:path w="99927" h="159261" extrusionOk="0">
                    <a:moveTo>
                      <a:pt x="96132" y="0"/>
                    </a:moveTo>
                    <a:cubicBezTo>
                      <a:pt x="90439" y="0"/>
                      <a:pt x="83797" y="0"/>
                      <a:pt x="78103" y="0"/>
                    </a:cubicBezTo>
                    <a:cubicBezTo>
                      <a:pt x="73359" y="0"/>
                      <a:pt x="73359" y="0"/>
                      <a:pt x="73359" y="4708"/>
                    </a:cubicBezTo>
                    <a:cubicBezTo>
                      <a:pt x="73359" y="19773"/>
                      <a:pt x="73359" y="35779"/>
                      <a:pt x="73359" y="50844"/>
                    </a:cubicBezTo>
                    <a:lnTo>
                      <a:pt x="73359" y="55552"/>
                    </a:lnTo>
                    <a:cubicBezTo>
                      <a:pt x="71462" y="54610"/>
                      <a:pt x="71462" y="53668"/>
                      <a:pt x="70513" y="53668"/>
                    </a:cubicBezTo>
                    <a:cubicBezTo>
                      <a:pt x="57229" y="40487"/>
                      <a:pt x="25917" y="38604"/>
                      <a:pt x="10735" y="61201"/>
                    </a:cubicBezTo>
                    <a:cubicBezTo>
                      <a:pt x="6940" y="65909"/>
                      <a:pt x="4093" y="71558"/>
                      <a:pt x="3144" y="77207"/>
                    </a:cubicBezTo>
                    <a:cubicBezTo>
                      <a:pt x="-651" y="90389"/>
                      <a:pt x="-651" y="103571"/>
                      <a:pt x="1246" y="116752"/>
                    </a:cubicBezTo>
                    <a:cubicBezTo>
                      <a:pt x="3144" y="127109"/>
                      <a:pt x="6940" y="137467"/>
                      <a:pt x="14530" y="145941"/>
                    </a:cubicBezTo>
                    <a:cubicBezTo>
                      <a:pt x="24019" y="156298"/>
                      <a:pt x="36354" y="160064"/>
                      <a:pt x="50587" y="159122"/>
                    </a:cubicBezTo>
                    <a:cubicBezTo>
                      <a:pt x="60075" y="158181"/>
                      <a:pt x="67666" y="154414"/>
                      <a:pt x="75257" y="146882"/>
                    </a:cubicBezTo>
                    <a:cubicBezTo>
                      <a:pt x="76206" y="149707"/>
                      <a:pt x="76206" y="152531"/>
                      <a:pt x="76206" y="154414"/>
                    </a:cubicBezTo>
                    <a:cubicBezTo>
                      <a:pt x="76206" y="157239"/>
                      <a:pt x="77155" y="157239"/>
                      <a:pt x="80001" y="157239"/>
                    </a:cubicBezTo>
                    <a:cubicBezTo>
                      <a:pt x="84745" y="157239"/>
                      <a:pt x="89490" y="157239"/>
                      <a:pt x="94234" y="157239"/>
                    </a:cubicBezTo>
                    <a:cubicBezTo>
                      <a:pt x="99927" y="157239"/>
                      <a:pt x="99927" y="157239"/>
                      <a:pt x="99927" y="151590"/>
                    </a:cubicBezTo>
                    <a:cubicBezTo>
                      <a:pt x="99927" y="151590"/>
                      <a:pt x="99927" y="150648"/>
                      <a:pt x="99927" y="150648"/>
                    </a:cubicBezTo>
                    <a:cubicBezTo>
                      <a:pt x="99927" y="102629"/>
                      <a:pt x="99927" y="54610"/>
                      <a:pt x="99927" y="6591"/>
                    </a:cubicBezTo>
                    <a:cubicBezTo>
                      <a:pt x="99927" y="5649"/>
                      <a:pt x="99927" y="4708"/>
                      <a:pt x="99927" y="2825"/>
                    </a:cubicBezTo>
                    <a:cubicBezTo>
                      <a:pt x="98978" y="942"/>
                      <a:pt x="98029" y="0"/>
                      <a:pt x="96132" y="0"/>
                    </a:cubicBezTo>
                    <a:moveTo>
                      <a:pt x="74308" y="84740"/>
                    </a:moveTo>
                    <a:cubicBezTo>
                      <a:pt x="73359" y="90389"/>
                      <a:pt x="74308" y="96038"/>
                      <a:pt x="74308" y="101688"/>
                    </a:cubicBezTo>
                    <a:cubicBezTo>
                      <a:pt x="74308" y="108278"/>
                      <a:pt x="74308" y="114869"/>
                      <a:pt x="74308" y="121460"/>
                    </a:cubicBezTo>
                    <a:cubicBezTo>
                      <a:pt x="74308" y="124285"/>
                      <a:pt x="73359" y="126168"/>
                      <a:pt x="71462" y="128993"/>
                    </a:cubicBezTo>
                    <a:cubicBezTo>
                      <a:pt x="62922" y="141233"/>
                      <a:pt x="38252" y="143116"/>
                      <a:pt x="29712" y="125226"/>
                    </a:cubicBezTo>
                    <a:cubicBezTo>
                      <a:pt x="27814" y="121460"/>
                      <a:pt x="26866" y="117694"/>
                      <a:pt x="25917" y="113928"/>
                    </a:cubicBezTo>
                    <a:cubicBezTo>
                      <a:pt x="24968" y="103571"/>
                      <a:pt x="24968" y="92272"/>
                      <a:pt x="28763" y="81915"/>
                    </a:cubicBezTo>
                    <a:cubicBezTo>
                      <a:pt x="34456" y="64967"/>
                      <a:pt x="51536" y="63084"/>
                      <a:pt x="62922" y="68733"/>
                    </a:cubicBezTo>
                    <a:cubicBezTo>
                      <a:pt x="69564" y="71558"/>
                      <a:pt x="74308" y="76266"/>
                      <a:pt x="74308" y="847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61"/>
              <p:cNvSpPr/>
              <p:nvPr/>
            </p:nvSpPr>
            <p:spPr>
              <a:xfrm>
                <a:off x="4152033" y="1035246"/>
                <a:ext cx="123703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2913" h="148811" extrusionOk="0">
                    <a:moveTo>
                      <a:pt x="111964" y="43311"/>
                    </a:moveTo>
                    <a:cubicBezTo>
                      <a:pt x="111015" y="31071"/>
                      <a:pt x="106271" y="21656"/>
                      <a:pt x="97732" y="13182"/>
                    </a:cubicBezTo>
                    <a:cubicBezTo>
                      <a:pt x="89192" y="5649"/>
                      <a:pt x="79703" y="2825"/>
                      <a:pt x="69266" y="942"/>
                    </a:cubicBezTo>
                    <a:cubicBezTo>
                      <a:pt x="59778" y="0"/>
                      <a:pt x="50289" y="0"/>
                      <a:pt x="40801" y="0"/>
                    </a:cubicBezTo>
                    <a:cubicBezTo>
                      <a:pt x="28466" y="0"/>
                      <a:pt x="16130" y="0"/>
                      <a:pt x="3795" y="0"/>
                    </a:cubicBezTo>
                    <a:cubicBezTo>
                      <a:pt x="949" y="0"/>
                      <a:pt x="0" y="942"/>
                      <a:pt x="0" y="3766"/>
                    </a:cubicBezTo>
                    <a:cubicBezTo>
                      <a:pt x="0" y="4708"/>
                      <a:pt x="0" y="5649"/>
                      <a:pt x="0" y="7532"/>
                    </a:cubicBezTo>
                    <a:cubicBezTo>
                      <a:pt x="0" y="30130"/>
                      <a:pt x="0" y="52727"/>
                      <a:pt x="0" y="75324"/>
                    </a:cubicBezTo>
                    <a:cubicBezTo>
                      <a:pt x="0" y="93214"/>
                      <a:pt x="0" y="112045"/>
                      <a:pt x="0" y="129934"/>
                    </a:cubicBezTo>
                    <a:cubicBezTo>
                      <a:pt x="0" y="134642"/>
                      <a:pt x="0" y="140291"/>
                      <a:pt x="0" y="144999"/>
                    </a:cubicBezTo>
                    <a:cubicBezTo>
                      <a:pt x="0" y="148765"/>
                      <a:pt x="0" y="148765"/>
                      <a:pt x="3795" y="148765"/>
                    </a:cubicBezTo>
                    <a:cubicBezTo>
                      <a:pt x="9489" y="148765"/>
                      <a:pt x="15182" y="148765"/>
                      <a:pt x="20875" y="148765"/>
                    </a:cubicBezTo>
                    <a:cubicBezTo>
                      <a:pt x="26568" y="148765"/>
                      <a:pt x="26568" y="149707"/>
                      <a:pt x="26568" y="143116"/>
                    </a:cubicBezTo>
                    <a:cubicBezTo>
                      <a:pt x="26568" y="128051"/>
                      <a:pt x="26568" y="112986"/>
                      <a:pt x="26568" y="97921"/>
                    </a:cubicBezTo>
                    <a:cubicBezTo>
                      <a:pt x="26568" y="94155"/>
                      <a:pt x="26568" y="94155"/>
                      <a:pt x="30363" y="94155"/>
                    </a:cubicBezTo>
                    <a:cubicBezTo>
                      <a:pt x="39852" y="94155"/>
                      <a:pt x="48391" y="94155"/>
                      <a:pt x="57880" y="94155"/>
                    </a:cubicBezTo>
                    <a:cubicBezTo>
                      <a:pt x="64522" y="94155"/>
                      <a:pt x="71164" y="93214"/>
                      <a:pt x="77806" y="92272"/>
                    </a:cubicBezTo>
                    <a:cubicBezTo>
                      <a:pt x="95834" y="87564"/>
                      <a:pt x="109118" y="77207"/>
                      <a:pt x="112913" y="58376"/>
                    </a:cubicBezTo>
                    <a:cubicBezTo>
                      <a:pt x="111964" y="52727"/>
                      <a:pt x="111964" y="48019"/>
                      <a:pt x="111964" y="43311"/>
                    </a:cubicBezTo>
                    <a:moveTo>
                      <a:pt x="83499" y="59318"/>
                    </a:moveTo>
                    <a:cubicBezTo>
                      <a:pt x="79703" y="66850"/>
                      <a:pt x="74010" y="70616"/>
                      <a:pt x="66420" y="71558"/>
                    </a:cubicBezTo>
                    <a:cubicBezTo>
                      <a:pt x="62624" y="72499"/>
                      <a:pt x="59778" y="72499"/>
                      <a:pt x="55982" y="72499"/>
                    </a:cubicBezTo>
                    <a:cubicBezTo>
                      <a:pt x="47443" y="72499"/>
                      <a:pt x="37954" y="72499"/>
                      <a:pt x="29414" y="72499"/>
                    </a:cubicBezTo>
                    <a:cubicBezTo>
                      <a:pt x="26568" y="72499"/>
                      <a:pt x="25619" y="71558"/>
                      <a:pt x="25619" y="68733"/>
                    </a:cubicBezTo>
                    <a:cubicBezTo>
                      <a:pt x="25619" y="61201"/>
                      <a:pt x="25619" y="53668"/>
                      <a:pt x="25619" y="47078"/>
                    </a:cubicBezTo>
                    <a:cubicBezTo>
                      <a:pt x="25619" y="39545"/>
                      <a:pt x="25619" y="32013"/>
                      <a:pt x="25619" y="24480"/>
                    </a:cubicBezTo>
                    <a:cubicBezTo>
                      <a:pt x="25619" y="22597"/>
                      <a:pt x="25619" y="21656"/>
                      <a:pt x="28466" y="21656"/>
                    </a:cubicBezTo>
                    <a:cubicBezTo>
                      <a:pt x="39852" y="21656"/>
                      <a:pt x="52187" y="20714"/>
                      <a:pt x="63573" y="22597"/>
                    </a:cubicBezTo>
                    <a:cubicBezTo>
                      <a:pt x="81601" y="24480"/>
                      <a:pt x="91090" y="42370"/>
                      <a:pt x="83499" y="5931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61"/>
              <p:cNvSpPr/>
              <p:nvPr/>
            </p:nvSpPr>
            <p:spPr>
              <a:xfrm>
                <a:off x="4026250" y="1347964"/>
                <a:ext cx="108687" cy="170037"/>
              </a:xfrm>
              <a:custGeom>
                <a:avLst/>
                <a:gdLst/>
                <a:ahLst/>
                <a:cxnLst/>
                <a:rect l="l" t="t" r="r" b="b"/>
                <a:pathLst>
                  <a:path w="99207" h="155205" extrusionOk="0">
                    <a:moveTo>
                      <a:pt x="92038" y="23388"/>
                    </a:moveTo>
                    <a:cubicBezTo>
                      <a:pt x="79703" y="-2034"/>
                      <a:pt x="47443" y="-7683"/>
                      <a:pt x="26568" y="11148"/>
                    </a:cubicBezTo>
                    <a:cubicBezTo>
                      <a:pt x="25619" y="12090"/>
                      <a:pt x="25619" y="12090"/>
                      <a:pt x="24670" y="12090"/>
                    </a:cubicBezTo>
                    <a:cubicBezTo>
                      <a:pt x="24670" y="10206"/>
                      <a:pt x="23721" y="7382"/>
                      <a:pt x="23721" y="5499"/>
                    </a:cubicBezTo>
                    <a:cubicBezTo>
                      <a:pt x="23721" y="3616"/>
                      <a:pt x="22772" y="2674"/>
                      <a:pt x="20875" y="2674"/>
                    </a:cubicBezTo>
                    <a:cubicBezTo>
                      <a:pt x="15182" y="2674"/>
                      <a:pt x="8540" y="2674"/>
                      <a:pt x="2847" y="2674"/>
                    </a:cubicBezTo>
                    <a:cubicBezTo>
                      <a:pt x="949" y="2674"/>
                      <a:pt x="0" y="3616"/>
                      <a:pt x="0" y="5499"/>
                    </a:cubicBezTo>
                    <a:cubicBezTo>
                      <a:pt x="0" y="6440"/>
                      <a:pt x="0" y="8323"/>
                      <a:pt x="0" y="9265"/>
                    </a:cubicBezTo>
                    <a:cubicBezTo>
                      <a:pt x="0" y="55401"/>
                      <a:pt x="0" y="102479"/>
                      <a:pt x="0" y="148615"/>
                    </a:cubicBezTo>
                    <a:cubicBezTo>
                      <a:pt x="0" y="149556"/>
                      <a:pt x="0" y="150498"/>
                      <a:pt x="0" y="151439"/>
                    </a:cubicBezTo>
                    <a:cubicBezTo>
                      <a:pt x="0" y="154264"/>
                      <a:pt x="949" y="155205"/>
                      <a:pt x="3795" y="155205"/>
                    </a:cubicBezTo>
                    <a:cubicBezTo>
                      <a:pt x="9489" y="155205"/>
                      <a:pt x="15182" y="155205"/>
                      <a:pt x="20875" y="155205"/>
                    </a:cubicBezTo>
                    <a:cubicBezTo>
                      <a:pt x="25619" y="155205"/>
                      <a:pt x="25619" y="155205"/>
                      <a:pt x="25619" y="150498"/>
                    </a:cubicBezTo>
                    <a:cubicBezTo>
                      <a:pt x="25619" y="135433"/>
                      <a:pt x="25619" y="120368"/>
                      <a:pt x="25619" y="104362"/>
                    </a:cubicBezTo>
                    <a:cubicBezTo>
                      <a:pt x="27517" y="104362"/>
                      <a:pt x="27517" y="104362"/>
                      <a:pt x="28466" y="105303"/>
                    </a:cubicBezTo>
                    <a:cubicBezTo>
                      <a:pt x="51238" y="123193"/>
                      <a:pt x="80652" y="115660"/>
                      <a:pt x="92987" y="90238"/>
                    </a:cubicBezTo>
                    <a:cubicBezTo>
                      <a:pt x="93936" y="87414"/>
                      <a:pt x="94885" y="85531"/>
                      <a:pt x="95834" y="82706"/>
                    </a:cubicBezTo>
                    <a:cubicBezTo>
                      <a:pt x="99629" y="70466"/>
                      <a:pt x="99629" y="58226"/>
                      <a:pt x="98680" y="45985"/>
                    </a:cubicBezTo>
                    <a:cubicBezTo>
                      <a:pt x="96783" y="38453"/>
                      <a:pt x="94885" y="30921"/>
                      <a:pt x="92038" y="23388"/>
                    </a:cubicBezTo>
                    <a:moveTo>
                      <a:pt x="70215" y="77998"/>
                    </a:moveTo>
                    <a:cubicBezTo>
                      <a:pt x="65471" y="92121"/>
                      <a:pt x="53136" y="98712"/>
                      <a:pt x="38903" y="94005"/>
                    </a:cubicBezTo>
                    <a:cubicBezTo>
                      <a:pt x="34159" y="93063"/>
                      <a:pt x="30363" y="90238"/>
                      <a:pt x="27517" y="86472"/>
                    </a:cubicBezTo>
                    <a:cubicBezTo>
                      <a:pt x="25619" y="83647"/>
                      <a:pt x="24670" y="81764"/>
                      <a:pt x="24670" y="77998"/>
                    </a:cubicBezTo>
                    <a:cubicBezTo>
                      <a:pt x="24670" y="71407"/>
                      <a:pt x="24670" y="64816"/>
                      <a:pt x="24670" y="57284"/>
                    </a:cubicBezTo>
                    <a:cubicBezTo>
                      <a:pt x="24670" y="50693"/>
                      <a:pt x="24670" y="43161"/>
                      <a:pt x="24670" y="36570"/>
                    </a:cubicBezTo>
                    <a:cubicBezTo>
                      <a:pt x="24670" y="33745"/>
                      <a:pt x="25619" y="30921"/>
                      <a:pt x="27517" y="29037"/>
                    </a:cubicBezTo>
                    <a:cubicBezTo>
                      <a:pt x="35107" y="18680"/>
                      <a:pt x="57880" y="15856"/>
                      <a:pt x="67368" y="30921"/>
                    </a:cubicBezTo>
                    <a:cubicBezTo>
                      <a:pt x="70215" y="34687"/>
                      <a:pt x="72113" y="39395"/>
                      <a:pt x="72113" y="44102"/>
                    </a:cubicBezTo>
                    <a:cubicBezTo>
                      <a:pt x="74010" y="56342"/>
                      <a:pt x="74010" y="67641"/>
                      <a:pt x="70215" y="7799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61"/>
              <p:cNvSpPr/>
              <p:nvPr/>
            </p:nvSpPr>
            <p:spPr>
              <a:xfrm>
                <a:off x="4728968" y="1300349"/>
                <a:ext cx="108161" cy="174626"/>
              </a:xfrm>
              <a:custGeom>
                <a:avLst/>
                <a:gdLst/>
                <a:ahLst/>
                <a:cxnLst/>
                <a:rect l="l" t="t" r="r" b="b"/>
                <a:pathLst>
                  <a:path w="98727" h="159394" extrusionOk="0">
                    <a:moveTo>
                      <a:pt x="94885" y="0"/>
                    </a:move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4010" y="53668"/>
                      <a:pt x="73061" y="55552"/>
                    </a:cubicBezTo>
                    <a:cubicBezTo>
                      <a:pt x="72113" y="55552"/>
                      <a:pt x="71164" y="55552"/>
                      <a:pt x="71164" y="54610"/>
                    </a:cubicBezTo>
                    <a:cubicBezTo>
                      <a:pt x="50289" y="37662"/>
                      <a:pt x="22772" y="42370"/>
                      <a:pt x="8540" y="64967"/>
                    </a:cubicBezTo>
                    <a:cubicBezTo>
                      <a:pt x="6642" y="68733"/>
                      <a:pt x="4744" y="72499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6168"/>
                      <a:pt x="5693" y="134642"/>
                      <a:pt x="11386" y="143116"/>
                    </a:cubicBezTo>
                    <a:cubicBezTo>
                      <a:pt x="27517" y="164772"/>
                      <a:pt x="57880" y="162888"/>
                      <a:pt x="72113" y="148765"/>
                    </a:cubicBezTo>
                    <a:cubicBezTo>
                      <a:pt x="73061" y="147824"/>
                      <a:pt x="73061" y="146882"/>
                      <a:pt x="74959" y="147824"/>
                    </a:cubicBezTo>
                    <a:cubicBezTo>
                      <a:pt x="74959" y="149707"/>
                      <a:pt x="74959" y="151590"/>
                      <a:pt x="75908" y="154414"/>
                    </a:cubicBezTo>
                    <a:cubicBezTo>
                      <a:pt x="75908" y="157239"/>
                      <a:pt x="76857" y="158181"/>
                      <a:pt x="79703" y="158181"/>
                    </a:cubicBezTo>
                    <a:cubicBezTo>
                      <a:pt x="84448" y="158181"/>
                      <a:pt x="88243" y="158181"/>
                      <a:pt x="92987" y="158181"/>
                    </a:cubicBezTo>
                    <a:cubicBezTo>
                      <a:pt x="99629" y="158181"/>
                      <a:pt x="98680" y="159122"/>
                      <a:pt x="98680" y="152531"/>
                    </a:cubicBezTo>
                    <a:cubicBezTo>
                      <a:pt x="98680" y="104512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4708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0215" y="128993"/>
                    </a:moveTo>
                    <a:cubicBezTo>
                      <a:pt x="61675" y="141233"/>
                      <a:pt x="37954" y="143116"/>
                      <a:pt x="29414" y="125226"/>
                    </a:cubicBezTo>
                    <a:cubicBezTo>
                      <a:pt x="26568" y="119577"/>
                      <a:pt x="25619" y="113928"/>
                      <a:pt x="25619" y="107337"/>
                    </a:cubicBezTo>
                    <a:cubicBezTo>
                      <a:pt x="24670" y="97921"/>
                      <a:pt x="25619" y="88506"/>
                      <a:pt x="29414" y="79090"/>
                    </a:cubicBezTo>
                    <a:cubicBezTo>
                      <a:pt x="37954" y="60259"/>
                      <a:pt x="62624" y="63084"/>
                      <a:pt x="71164" y="75324"/>
                    </a:cubicBezTo>
                    <a:cubicBezTo>
                      <a:pt x="73061" y="77207"/>
                      <a:pt x="74010" y="80032"/>
                      <a:pt x="74010" y="82857"/>
                    </a:cubicBezTo>
                    <a:cubicBezTo>
                      <a:pt x="74010" y="89447"/>
                      <a:pt x="74010" y="96038"/>
                      <a:pt x="74010" y="102629"/>
                    </a:cubicBezTo>
                    <a:cubicBezTo>
                      <a:pt x="74010" y="109220"/>
                      <a:pt x="74010" y="114869"/>
                      <a:pt x="74010" y="121460"/>
                    </a:cubicBezTo>
                    <a:cubicBezTo>
                      <a:pt x="73061" y="124285"/>
                      <a:pt x="72113" y="126168"/>
                      <a:pt x="70215" y="1289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61"/>
              <p:cNvSpPr/>
              <p:nvPr/>
            </p:nvSpPr>
            <p:spPr>
              <a:xfrm>
                <a:off x="3216462" y="1300349"/>
                <a:ext cx="108110" cy="174076"/>
              </a:xfrm>
              <a:custGeom>
                <a:avLst/>
                <a:gdLst/>
                <a:ahLst/>
                <a:cxnLst/>
                <a:rect l="l" t="t" r="r" b="b"/>
                <a:pathLst>
                  <a:path w="98680" h="158892" extrusionOk="0">
                    <a:moveTo>
                      <a:pt x="94885" y="0"/>
                    </a:moveTo>
                    <a:cubicBezTo>
                      <a:pt x="89192" y="0"/>
                      <a:pt x="83499" y="0"/>
                      <a:pt x="77806" y="0"/>
                    </a:cubicBezTo>
                    <a:cubicBezTo>
                      <a:pt x="74010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3061" y="53668"/>
                      <a:pt x="73061" y="54610"/>
                    </a:cubicBezTo>
                    <a:cubicBezTo>
                      <a:pt x="71164" y="55552"/>
                      <a:pt x="70215" y="53668"/>
                      <a:pt x="70215" y="53668"/>
                    </a:cubicBezTo>
                    <a:cubicBezTo>
                      <a:pt x="52187" y="38604"/>
                      <a:pt x="25619" y="42370"/>
                      <a:pt x="11386" y="61201"/>
                    </a:cubicBezTo>
                    <a:cubicBezTo>
                      <a:pt x="7591" y="65909"/>
                      <a:pt x="5693" y="70616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2847" y="126168"/>
                      <a:pt x="5693" y="136525"/>
                      <a:pt x="13284" y="144057"/>
                    </a:cubicBezTo>
                    <a:cubicBezTo>
                      <a:pt x="27517" y="161947"/>
                      <a:pt x="55033" y="163830"/>
                      <a:pt x="72113" y="148765"/>
                    </a:cubicBezTo>
                    <a:cubicBezTo>
                      <a:pt x="73061" y="147824"/>
                      <a:pt x="73061" y="146882"/>
                      <a:pt x="74959" y="146882"/>
                    </a:cubicBezTo>
                    <a:cubicBezTo>
                      <a:pt x="74959" y="148765"/>
                      <a:pt x="75908" y="151590"/>
                      <a:pt x="75908" y="154414"/>
                    </a:cubicBezTo>
                    <a:cubicBezTo>
                      <a:pt x="75908" y="156298"/>
                      <a:pt x="76857" y="157239"/>
                      <a:pt x="78755" y="157239"/>
                    </a:cubicBezTo>
                    <a:cubicBezTo>
                      <a:pt x="83499" y="157239"/>
                      <a:pt x="89192" y="157239"/>
                      <a:pt x="93936" y="157239"/>
                    </a:cubicBezTo>
                    <a:cubicBezTo>
                      <a:pt x="97732" y="157239"/>
                      <a:pt x="97732" y="157239"/>
                      <a:pt x="98680" y="153473"/>
                    </a:cubicBezTo>
                    <a:cubicBezTo>
                      <a:pt x="98680" y="152531"/>
                      <a:pt x="98680" y="151590"/>
                      <a:pt x="98680" y="151590"/>
                    </a:cubicBezTo>
                    <a:cubicBezTo>
                      <a:pt x="98680" y="103571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3766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3061" y="101688"/>
                    </a:moveTo>
                    <a:cubicBezTo>
                      <a:pt x="73061" y="108278"/>
                      <a:pt x="73061" y="114869"/>
                      <a:pt x="73061" y="121460"/>
                    </a:cubicBezTo>
                    <a:cubicBezTo>
                      <a:pt x="73061" y="124285"/>
                      <a:pt x="72113" y="126168"/>
                      <a:pt x="71164" y="128051"/>
                    </a:cubicBezTo>
                    <a:cubicBezTo>
                      <a:pt x="62624" y="141233"/>
                      <a:pt x="37954" y="143116"/>
                      <a:pt x="29414" y="124285"/>
                    </a:cubicBezTo>
                    <a:cubicBezTo>
                      <a:pt x="26568" y="118636"/>
                      <a:pt x="25619" y="112986"/>
                      <a:pt x="25619" y="106395"/>
                    </a:cubicBezTo>
                    <a:cubicBezTo>
                      <a:pt x="25619" y="96980"/>
                      <a:pt x="25619" y="87564"/>
                      <a:pt x="29414" y="79090"/>
                    </a:cubicBezTo>
                    <a:cubicBezTo>
                      <a:pt x="37954" y="60259"/>
                      <a:pt x="62624" y="63084"/>
                      <a:pt x="71164" y="74383"/>
                    </a:cubicBezTo>
                    <a:cubicBezTo>
                      <a:pt x="73061" y="76266"/>
                      <a:pt x="74010" y="79090"/>
                      <a:pt x="74010" y="81915"/>
                    </a:cubicBezTo>
                    <a:cubicBezTo>
                      <a:pt x="73061" y="88506"/>
                      <a:pt x="73061" y="95097"/>
                      <a:pt x="73061" y="10168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61"/>
              <p:cNvSpPr/>
              <p:nvPr/>
            </p:nvSpPr>
            <p:spPr>
              <a:xfrm>
                <a:off x="4676992" y="1025963"/>
                <a:ext cx="107135" cy="174593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159364" extrusionOk="0">
                    <a:moveTo>
                      <a:pt x="74010" y="146882"/>
                    </a:moveTo>
                    <a:cubicBezTo>
                      <a:pt x="74010" y="148765"/>
                      <a:pt x="74010" y="150648"/>
                      <a:pt x="74959" y="153473"/>
                    </a:cubicBezTo>
                    <a:cubicBezTo>
                      <a:pt x="74959" y="156298"/>
                      <a:pt x="75908" y="157239"/>
                      <a:pt x="78755" y="157239"/>
                    </a:cubicBezTo>
                    <a:cubicBezTo>
                      <a:pt x="83499" y="157239"/>
                      <a:pt x="88243" y="157239"/>
                      <a:pt x="92987" y="157239"/>
                    </a:cubicBezTo>
                    <a:cubicBezTo>
                      <a:pt x="98680" y="157239"/>
                      <a:pt x="97732" y="157239"/>
                      <a:pt x="97732" y="152531"/>
                    </a:cubicBezTo>
                    <a:cubicBezTo>
                      <a:pt x="97732" y="151590"/>
                      <a:pt x="97732" y="151590"/>
                      <a:pt x="97732" y="150648"/>
                    </a:cubicBezTo>
                    <a:cubicBezTo>
                      <a:pt x="97732" y="102629"/>
                      <a:pt x="97732" y="54610"/>
                      <a:pt x="97732" y="6591"/>
                    </a:cubicBezTo>
                    <a:cubicBezTo>
                      <a:pt x="97732" y="5649"/>
                      <a:pt x="97732" y="4708"/>
                      <a:pt x="97732" y="2825"/>
                    </a:cubicBezTo>
                    <a:cubicBezTo>
                      <a:pt x="97732" y="0"/>
                      <a:pt x="96783" y="0"/>
                      <a:pt x="94885" y="0"/>
                    </a:cubicBez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lnTo>
                      <a:pt x="73061" y="56493"/>
                    </a:lnTo>
                    <a:cubicBezTo>
                      <a:pt x="70215" y="54610"/>
                      <a:pt x="68317" y="52727"/>
                      <a:pt x="66420" y="50844"/>
                    </a:cubicBezTo>
                    <a:cubicBezTo>
                      <a:pt x="53136" y="41428"/>
                      <a:pt x="28466" y="41428"/>
                      <a:pt x="14233" y="57435"/>
                    </a:cubicBezTo>
                    <a:cubicBezTo>
                      <a:pt x="9489" y="63084"/>
                      <a:pt x="5693" y="68733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5226"/>
                      <a:pt x="4744" y="133700"/>
                      <a:pt x="10437" y="141233"/>
                    </a:cubicBezTo>
                    <a:cubicBezTo>
                      <a:pt x="16130" y="149707"/>
                      <a:pt x="23721" y="156298"/>
                      <a:pt x="34159" y="158181"/>
                    </a:cubicBezTo>
                    <a:cubicBezTo>
                      <a:pt x="48391" y="161005"/>
                      <a:pt x="61675" y="159122"/>
                      <a:pt x="73061" y="148765"/>
                    </a:cubicBezTo>
                    <a:cubicBezTo>
                      <a:pt x="72113" y="147824"/>
                      <a:pt x="72113" y="146882"/>
                      <a:pt x="74010" y="146882"/>
                    </a:cubicBezTo>
                    <a:moveTo>
                      <a:pt x="28466" y="124285"/>
                    </a:moveTo>
                    <a:cubicBezTo>
                      <a:pt x="25619" y="118636"/>
                      <a:pt x="24670" y="112986"/>
                      <a:pt x="24670" y="106395"/>
                    </a:cubicBezTo>
                    <a:cubicBezTo>
                      <a:pt x="23721" y="96980"/>
                      <a:pt x="24670" y="87564"/>
                      <a:pt x="28466" y="78149"/>
                    </a:cubicBezTo>
                    <a:cubicBezTo>
                      <a:pt x="37005" y="59318"/>
                      <a:pt x="61675" y="62142"/>
                      <a:pt x="69266" y="73441"/>
                    </a:cubicBezTo>
                    <a:cubicBezTo>
                      <a:pt x="71164" y="76266"/>
                      <a:pt x="72113" y="78149"/>
                      <a:pt x="72113" y="81915"/>
                    </a:cubicBezTo>
                    <a:cubicBezTo>
                      <a:pt x="72113" y="88506"/>
                      <a:pt x="72113" y="95097"/>
                      <a:pt x="72113" y="101688"/>
                    </a:cubicBezTo>
                    <a:cubicBezTo>
                      <a:pt x="72113" y="108278"/>
                      <a:pt x="72113" y="114869"/>
                      <a:pt x="72113" y="120519"/>
                    </a:cubicBezTo>
                    <a:cubicBezTo>
                      <a:pt x="72113" y="123343"/>
                      <a:pt x="71164" y="125226"/>
                      <a:pt x="70215" y="128051"/>
                    </a:cubicBezTo>
                    <a:cubicBezTo>
                      <a:pt x="61675" y="140291"/>
                      <a:pt x="37005" y="143116"/>
                      <a:pt x="28466" y="1242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61"/>
              <p:cNvSpPr/>
              <p:nvPr/>
            </p:nvSpPr>
            <p:spPr>
              <a:xfrm>
                <a:off x="3535052" y="1308601"/>
                <a:ext cx="131522" cy="167236"/>
              </a:xfrm>
              <a:custGeom>
                <a:avLst/>
                <a:gdLst/>
                <a:ahLst/>
                <a:cxnLst/>
                <a:rect l="l" t="t" r="r" b="b"/>
                <a:pathLst>
                  <a:path w="120050" h="152649" extrusionOk="0">
                    <a:moveTo>
                      <a:pt x="102972" y="100746"/>
                    </a:moveTo>
                    <a:cubicBezTo>
                      <a:pt x="100125" y="100746"/>
                      <a:pt x="96330" y="99804"/>
                      <a:pt x="94432" y="101688"/>
                    </a:cubicBezTo>
                    <a:cubicBezTo>
                      <a:pt x="92534" y="102629"/>
                      <a:pt x="93483" y="106395"/>
                      <a:pt x="92534" y="109220"/>
                    </a:cubicBezTo>
                    <a:cubicBezTo>
                      <a:pt x="91585" y="112045"/>
                      <a:pt x="90637" y="113928"/>
                      <a:pt x="89688" y="116752"/>
                    </a:cubicBezTo>
                    <a:cubicBezTo>
                      <a:pt x="86841" y="122402"/>
                      <a:pt x="82097" y="127109"/>
                      <a:pt x="76404" y="128993"/>
                    </a:cubicBezTo>
                    <a:cubicBezTo>
                      <a:pt x="56478" y="134642"/>
                      <a:pt x="35603" y="131817"/>
                      <a:pt x="28961" y="103571"/>
                    </a:cubicBezTo>
                    <a:cubicBezTo>
                      <a:pt x="28961" y="103571"/>
                      <a:pt x="28961" y="102629"/>
                      <a:pt x="28961" y="102629"/>
                    </a:cubicBezTo>
                    <a:cubicBezTo>
                      <a:pt x="26115" y="88506"/>
                      <a:pt x="26115" y="73441"/>
                      <a:pt x="27064" y="59318"/>
                    </a:cubicBezTo>
                    <a:cubicBezTo>
                      <a:pt x="27064" y="54610"/>
                      <a:pt x="28012" y="49902"/>
                      <a:pt x="29910" y="46136"/>
                    </a:cubicBezTo>
                    <a:cubicBezTo>
                      <a:pt x="36552" y="25422"/>
                      <a:pt x="51734" y="18831"/>
                      <a:pt x="71660" y="21656"/>
                    </a:cubicBezTo>
                    <a:cubicBezTo>
                      <a:pt x="83046" y="23539"/>
                      <a:pt x="89688" y="30130"/>
                      <a:pt x="92534" y="40487"/>
                    </a:cubicBezTo>
                    <a:cubicBezTo>
                      <a:pt x="93483" y="43311"/>
                      <a:pt x="93483" y="46136"/>
                      <a:pt x="94432" y="48961"/>
                    </a:cubicBezTo>
                    <a:cubicBezTo>
                      <a:pt x="94432" y="49902"/>
                      <a:pt x="95381" y="50844"/>
                      <a:pt x="96330" y="50844"/>
                    </a:cubicBezTo>
                    <a:cubicBezTo>
                      <a:pt x="103921" y="50844"/>
                      <a:pt x="112460" y="50844"/>
                      <a:pt x="120051" y="50844"/>
                    </a:cubicBezTo>
                    <a:cubicBezTo>
                      <a:pt x="120051" y="31071"/>
                      <a:pt x="107716" y="12240"/>
                      <a:pt x="88739" y="4708"/>
                    </a:cubicBezTo>
                    <a:cubicBezTo>
                      <a:pt x="80199" y="942"/>
                      <a:pt x="71660" y="0"/>
                      <a:pt x="62171" y="0"/>
                    </a:cubicBezTo>
                    <a:cubicBezTo>
                      <a:pt x="33706" y="0"/>
                      <a:pt x="12831" y="15065"/>
                      <a:pt x="4291" y="42370"/>
                    </a:cubicBezTo>
                    <a:cubicBezTo>
                      <a:pt x="-453" y="58376"/>
                      <a:pt x="-453" y="74383"/>
                      <a:pt x="496" y="90389"/>
                    </a:cubicBezTo>
                    <a:cubicBezTo>
                      <a:pt x="496" y="96038"/>
                      <a:pt x="1445" y="101688"/>
                      <a:pt x="3342" y="107337"/>
                    </a:cubicBezTo>
                    <a:cubicBezTo>
                      <a:pt x="9035" y="128051"/>
                      <a:pt x="21371" y="143116"/>
                      <a:pt x="42245" y="149707"/>
                    </a:cubicBezTo>
                    <a:cubicBezTo>
                      <a:pt x="58376" y="154414"/>
                      <a:pt x="73557" y="153473"/>
                      <a:pt x="88739" y="146882"/>
                    </a:cubicBezTo>
                    <a:cubicBezTo>
                      <a:pt x="106767" y="139350"/>
                      <a:pt x="120051" y="120519"/>
                      <a:pt x="120051" y="101688"/>
                    </a:cubicBezTo>
                    <a:cubicBezTo>
                      <a:pt x="114358" y="100746"/>
                      <a:pt x="108665" y="100746"/>
                      <a:pt x="102972" y="10074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61"/>
              <p:cNvSpPr/>
              <p:nvPr/>
            </p:nvSpPr>
            <p:spPr>
              <a:xfrm>
                <a:off x="3232834" y="1031931"/>
                <a:ext cx="131898" cy="167585"/>
              </a:xfrm>
              <a:custGeom>
                <a:avLst/>
                <a:gdLst/>
                <a:ahLst/>
                <a:cxnLst/>
                <a:rect l="l" t="t" r="r" b="b"/>
                <a:pathLst>
                  <a:path w="120393" h="152967" extrusionOk="0">
                    <a:moveTo>
                      <a:pt x="99867" y="102830"/>
                    </a:moveTo>
                    <a:cubicBezTo>
                      <a:pt x="95122" y="102830"/>
                      <a:pt x="95122" y="102830"/>
                      <a:pt x="94173" y="107538"/>
                    </a:cubicBezTo>
                    <a:cubicBezTo>
                      <a:pt x="93225" y="110363"/>
                      <a:pt x="93225" y="112246"/>
                      <a:pt x="92276" y="115070"/>
                    </a:cubicBezTo>
                    <a:cubicBezTo>
                      <a:pt x="89429" y="123544"/>
                      <a:pt x="82787" y="129194"/>
                      <a:pt x="74248" y="131077"/>
                    </a:cubicBezTo>
                    <a:cubicBezTo>
                      <a:pt x="69503" y="132018"/>
                      <a:pt x="64759" y="132018"/>
                      <a:pt x="60015" y="132018"/>
                    </a:cubicBezTo>
                    <a:cubicBezTo>
                      <a:pt x="49577" y="132018"/>
                      <a:pt x="41038" y="126369"/>
                      <a:pt x="35345" y="117895"/>
                    </a:cubicBezTo>
                    <a:cubicBezTo>
                      <a:pt x="32498" y="113187"/>
                      <a:pt x="30600" y="107538"/>
                      <a:pt x="29652" y="100947"/>
                    </a:cubicBezTo>
                    <a:cubicBezTo>
                      <a:pt x="26805" y="86824"/>
                      <a:pt x="27754" y="71759"/>
                      <a:pt x="28703" y="57636"/>
                    </a:cubicBezTo>
                    <a:cubicBezTo>
                      <a:pt x="29652" y="51045"/>
                      <a:pt x="30600" y="45396"/>
                      <a:pt x="34396" y="38805"/>
                    </a:cubicBezTo>
                    <a:cubicBezTo>
                      <a:pt x="38191" y="30331"/>
                      <a:pt x="44833" y="24681"/>
                      <a:pt x="53373" y="22798"/>
                    </a:cubicBezTo>
                    <a:cubicBezTo>
                      <a:pt x="60964" y="20915"/>
                      <a:pt x="68554" y="20915"/>
                      <a:pt x="76145" y="22798"/>
                    </a:cubicBezTo>
                    <a:cubicBezTo>
                      <a:pt x="83736" y="24681"/>
                      <a:pt x="88480" y="29389"/>
                      <a:pt x="91327" y="35980"/>
                    </a:cubicBezTo>
                    <a:cubicBezTo>
                      <a:pt x="93225" y="39746"/>
                      <a:pt x="94173" y="43512"/>
                      <a:pt x="94173" y="47279"/>
                    </a:cubicBezTo>
                    <a:cubicBezTo>
                      <a:pt x="94173" y="50103"/>
                      <a:pt x="96071" y="51045"/>
                      <a:pt x="97969" y="51045"/>
                    </a:cubicBezTo>
                    <a:cubicBezTo>
                      <a:pt x="102713" y="51045"/>
                      <a:pt x="108406" y="51045"/>
                      <a:pt x="113150" y="51045"/>
                    </a:cubicBezTo>
                    <a:cubicBezTo>
                      <a:pt x="122639" y="51045"/>
                      <a:pt x="120741" y="51045"/>
                      <a:pt x="118844" y="43512"/>
                    </a:cubicBezTo>
                    <a:cubicBezTo>
                      <a:pt x="115048" y="22798"/>
                      <a:pt x="102713" y="8675"/>
                      <a:pt x="81838" y="2084"/>
                    </a:cubicBezTo>
                    <a:cubicBezTo>
                      <a:pt x="77094" y="1143"/>
                      <a:pt x="72350" y="201"/>
                      <a:pt x="68554" y="201"/>
                    </a:cubicBezTo>
                    <a:cubicBezTo>
                      <a:pt x="41987" y="-1682"/>
                      <a:pt x="17317" y="9617"/>
                      <a:pt x="5930" y="35980"/>
                    </a:cubicBezTo>
                    <a:cubicBezTo>
                      <a:pt x="3084" y="41629"/>
                      <a:pt x="2135" y="48220"/>
                      <a:pt x="1186" y="53870"/>
                    </a:cubicBezTo>
                    <a:cubicBezTo>
                      <a:pt x="-712" y="65168"/>
                      <a:pt x="237" y="77408"/>
                      <a:pt x="237" y="88707"/>
                    </a:cubicBezTo>
                    <a:cubicBezTo>
                      <a:pt x="237" y="97181"/>
                      <a:pt x="2135" y="105655"/>
                      <a:pt x="4981" y="113187"/>
                    </a:cubicBezTo>
                    <a:cubicBezTo>
                      <a:pt x="11623" y="132018"/>
                      <a:pt x="24907" y="145200"/>
                      <a:pt x="44833" y="150849"/>
                    </a:cubicBezTo>
                    <a:cubicBezTo>
                      <a:pt x="55271" y="153674"/>
                      <a:pt x="66657" y="153674"/>
                      <a:pt x="77094" y="150849"/>
                    </a:cubicBezTo>
                    <a:cubicBezTo>
                      <a:pt x="101764" y="146142"/>
                      <a:pt x="118844" y="127311"/>
                      <a:pt x="119792" y="101889"/>
                    </a:cubicBezTo>
                    <a:cubicBezTo>
                      <a:pt x="114099" y="102830"/>
                      <a:pt x="106508" y="102830"/>
                      <a:pt x="99867" y="1028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61"/>
              <p:cNvSpPr/>
              <p:nvPr/>
            </p:nvSpPr>
            <p:spPr>
              <a:xfrm>
                <a:off x="4860988" y="1349456"/>
                <a:ext cx="106031" cy="126427"/>
              </a:xfrm>
              <a:custGeom>
                <a:avLst/>
                <a:gdLst/>
                <a:ahLst/>
                <a:cxnLst/>
                <a:rect l="l" t="t" r="r" b="b"/>
                <a:pathLst>
                  <a:path w="96782" h="115399" extrusionOk="0">
                    <a:moveTo>
                      <a:pt x="92987" y="81344"/>
                    </a:moveTo>
                    <a:cubicBezTo>
                      <a:pt x="92987" y="67221"/>
                      <a:pt x="92987" y="52156"/>
                      <a:pt x="92987" y="38033"/>
                    </a:cubicBezTo>
                    <a:cubicBezTo>
                      <a:pt x="92987" y="20143"/>
                      <a:pt x="83499" y="7903"/>
                      <a:pt x="66420" y="2254"/>
                    </a:cubicBezTo>
                    <a:cubicBezTo>
                      <a:pt x="56931" y="-571"/>
                      <a:pt x="46494" y="-571"/>
                      <a:pt x="37005" y="1312"/>
                    </a:cubicBezTo>
                    <a:cubicBezTo>
                      <a:pt x="25619" y="3196"/>
                      <a:pt x="15182" y="7903"/>
                      <a:pt x="7591" y="18260"/>
                    </a:cubicBezTo>
                    <a:cubicBezTo>
                      <a:pt x="4744" y="22968"/>
                      <a:pt x="1898" y="27676"/>
                      <a:pt x="2847" y="34267"/>
                    </a:cubicBezTo>
                    <a:cubicBezTo>
                      <a:pt x="10437" y="34267"/>
                      <a:pt x="18028" y="34267"/>
                      <a:pt x="25619" y="34267"/>
                    </a:cubicBezTo>
                    <a:cubicBezTo>
                      <a:pt x="27517" y="34267"/>
                      <a:pt x="27517" y="33325"/>
                      <a:pt x="28466" y="32384"/>
                    </a:cubicBezTo>
                    <a:cubicBezTo>
                      <a:pt x="28466" y="29559"/>
                      <a:pt x="30363" y="26734"/>
                      <a:pt x="32261" y="24851"/>
                    </a:cubicBezTo>
                    <a:cubicBezTo>
                      <a:pt x="39852" y="18260"/>
                      <a:pt x="48391" y="18260"/>
                      <a:pt x="56931" y="21085"/>
                    </a:cubicBezTo>
                    <a:cubicBezTo>
                      <a:pt x="65471" y="23910"/>
                      <a:pt x="67368" y="31442"/>
                      <a:pt x="67368" y="38974"/>
                    </a:cubicBezTo>
                    <a:cubicBezTo>
                      <a:pt x="67368" y="39916"/>
                      <a:pt x="67368" y="40858"/>
                      <a:pt x="67368" y="41799"/>
                    </a:cubicBezTo>
                    <a:cubicBezTo>
                      <a:pt x="67368" y="44624"/>
                      <a:pt x="66420" y="45565"/>
                      <a:pt x="63573" y="45565"/>
                    </a:cubicBezTo>
                    <a:cubicBezTo>
                      <a:pt x="56931" y="45565"/>
                      <a:pt x="50289" y="45565"/>
                      <a:pt x="43647" y="45565"/>
                    </a:cubicBezTo>
                    <a:cubicBezTo>
                      <a:pt x="35107" y="45565"/>
                      <a:pt x="25619" y="47448"/>
                      <a:pt x="18028" y="52156"/>
                    </a:cubicBezTo>
                    <a:cubicBezTo>
                      <a:pt x="5693" y="58747"/>
                      <a:pt x="0" y="69104"/>
                      <a:pt x="0" y="82286"/>
                    </a:cubicBezTo>
                    <a:cubicBezTo>
                      <a:pt x="0" y="95468"/>
                      <a:pt x="6642" y="104883"/>
                      <a:pt x="18028" y="110532"/>
                    </a:cubicBezTo>
                    <a:cubicBezTo>
                      <a:pt x="34159" y="118065"/>
                      <a:pt x="49340" y="117123"/>
                      <a:pt x="64522" y="105825"/>
                    </a:cubicBezTo>
                    <a:cubicBezTo>
                      <a:pt x="65471" y="104883"/>
                      <a:pt x="66420" y="103942"/>
                      <a:pt x="68317" y="103000"/>
                    </a:cubicBezTo>
                    <a:cubicBezTo>
                      <a:pt x="69266" y="104883"/>
                      <a:pt x="69266" y="107708"/>
                      <a:pt x="70215" y="109591"/>
                    </a:cubicBezTo>
                    <a:cubicBezTo>
                      <a:pt x="70215" y="111474"/>
                      <a:pt x="71164" y="112416"/>
                      <a:pt x="73061" y="112416"/>
                    </a:cubicBezTo>
                    <a:cubicBezTo>
                      <a:pt x="80652" y="112416"/>
                      <a:pt x="88243" y="112416"/>
                      <a:pt x="96783" y="112416"/>
                    </a:cubicBezTo>
                    <a:cubicBezTo>
                      <a:pt x="96783" y="111474"/>
                      <a:pt x="96783" y="110532"/>
                      <a:pt x="96783" y="110532"/>
                    </a:cubicBezTo>
                    <a:cubicBezTo>
                      <a:pt x="92987" y="101117"/>
                      <a:pt x="92987" y="90760"/>
                      <a:pt x="92987" y="81344"/>
                    </a:cubicBezTo>
                    <a:moveTo>
                      <a:pt x="61675" y="87935"/>
                    </a:moveTo>
                    <a:cubicBezTo>
                      <a:pt x="55033" y="93584"/>
                      <a:pt x="46494" y="95468"/>
                      <a:pt x="37954" y="93584"/>
                    </a:cubicBezTo>
                    <a:cubicBezTo>
                      <a:pt x="31312" y="91701"/>
                      <a:pt x="27517" y="88877"/>
                      <a:pt x="25619" y="82286"/>
                    </a:cubicBezTo>
                    <a:cubicBezTo>
                      <a:pt x="24670" y="75695"/>
                      <a:pt x="25619" y="70046"/>
                      <a:pt x="31312" y="65338"/>
                    </a:cubicBezTo>
                    <a:cubicBezTo>
                      <a:pt x="35107" y="62513"/>
                      <a:pt x="39852" y="60630"/>
                      <a:pt x="45545" y="60630"/>
                    </a:cubicBezTo>
                    <a:cubicBezTo>
                      <a:pt x="52187" y="60630"/>
                      <a:pt x="57880" y="60630"/>
                      <a:pt x="64522" y="60630"/>
                    </a:cubicBezTo>
                    <a:cubicBezTo>
                      <a:pt x="66420" y="60630"/>
                      <a:pt x="67368" y="61572"/>
                      <a:pt x="67368" y="63455"/>
                    </a:cubicBezTo>
                    <a:cubicBezTo>
                      <a:pt x="67368" y="66279"/>
                      <a:pt x="67368" y="69104"/>
                      <a:pt x="67368" y="71929"/>
                    </a:cubicBezTo>
                    <a:cubicBezTo>
                      <a:pt x="67368" y="72870"/>
                      <a:pt x="67368" y="74753"/>
                      <a:pt x="67368" y="75695"/>
                    </a:cubicBezTo>
                    <a:cubicBezTo>
                      <a:pt x="69266" y="81344"/>
                      <a:pt x="65471" y="85111"/>
                      <a:pt x="61675" y="8793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61"/>
              <p:cNvSpPr/>
              <p:nvPr/>
            </p:nvSpPr>
            <p:spPr>
              <a:xfrm>
                <a:off x="4551436" y="1074664"/>
                <a:ext cx="106845" cy="126736"/>
              </a:xfrm>
              <a:custGeom>
                <a:avLst/>
                <a:gdLst/>
                <a:ahLst/>
                <a:cxnLst/>
                <a:rect l="l" t="t" r="r" b="b"/>
                <a:pathLst>
                  <a:path w="97525" h="115681" extrusionOk="0">
                    <a:moveTo>
                      <a:pt x="91832" y="69475"/>
                    </a:moveTo>
                    <a:cubicBezTo>
                      <a:pt x="91832" y="58176"/>
                      <a:pt x="91832" y="46878"/>
                      <a:pt x="91832" y="36521"/>
                    </a:cubicBezTo>
                    <a:cubicBezTo>
                      <a:pt x="91832" y="19573"/>
                      <a:pt x="82344" y="7333"/>
                      <a:pt x="66213" y="2625"/>
                    </a:cubicBezTo>
                    <a:cubicBezTo>
                      <a:pt x="52929" y="-1141"/>
                      <a:pt x="39645" y="-1141"/>
                      <a:pt x="26361" y="4508"/>
                    </a:cubicBezTo>
                    <a:cubicBezTo>
                      <a:pt x="18771" y="7333"/>
                      <a:pt x="11180" y="12040"/>
                      <a:pt x="6436" y="19573"/>
                    </a:cubicBezTo>
                    <a:cubicBezTo>
                      <a:pt x="3589" y="24281"/>
                      <a:pt x="1691" y="28988"/>
                      <a:pt x="1691" y="34638"/>
                    </a:cubicBezTo>
                    <a:cubicBezTo>
                      <a:pt x="9282" y="34638"/>
                      <a:pt x="16873" y="34638"/>
                      <a:pt x="24464" y="34638"/>
                    </a:cubicBezTo>
                    <a:cubicBezTo>
                      <a:pt x="26361" y="34638"/>
                      <a:pt x="26361" y="32754"/>
                      <a:pt x="27310" y="31813"/>
                    </a:cubicBezTo>
                    <a:cubicBezTo>
                      <a:pt x="28259" y="26164"/>
                      <a:pt x="32055" y="23339"/>
                      <a:pt x="37748" y="21456"/>
                    </a:cubicBezTo>
                    <a:cubicBezTo>
                      <a:pt x="53878" y="14865"/>
                      <a:pt x="67162" y="24281"/>
                      <a:pt x="67162" y="41228"/>
                    </a:cubicBezTo>
                    <a:cubicBezTo>
                      <a:pt x="67162" y="42170"/>
                      <a:pt x="67162" y="42170"/>
                      <a:pt x="67162" y="43112"/>
                    </a:cubicBezTo>
                    <a:cubicBezTo>
                      <a:pt x="67162" y="44995"/>
                      <a:pt x="66213" y="45936"/>
                      <a:pt x="64315" y="45936"/>
                    </a:cubicBezTo>
                    <a:cubicBezTo>
                      <a:pt x="59571" y="45936"/>
                      <a:pt x="54827" y="45936"/>
                      <a:pt x="50083" y="45936"/>
                    </a:cubicBezTo>
                    <a:cubicBezTo>
                      <a:pt x="38697" y="45936"/>
                      <a:pt x="27310" y="47819"/>
                      <a:pt x="16873" y="53469"/>
                    </a:cubicBezTo>
                    <a:cubicBezTo>
                      <a:pt x="-4002" y="63826"/>
                      <a:pt x="-6848" y="96780"/>
                      <a:pt x="15924" y="109962"/>
                    </a:cubicBezTo>
                    <a:cubicBezTo>
                      <a:pt x="30157" y="118436"/>
                      <a:pt x="50083" y="117494"/>
                      <a:pt x="63367" y="107137"/>
                    </a:cubicBezTo>
                    <a:cubicBezTo>
                      <a:pt x="64315" y="106196"/>
                      <a:pt x="66213" y="104312"/>
                      <a:pt x="68111" y="104312"/>
                    </a:cubicBezTo>
                    <a:cubicBezTo>
                      <a:pt x="69060" y="106196"/>
                      <a:pt x="69060" y="109020"/>
                      <a:pt x="70009" y="110903"/>
                    </a:cubicBezTo>
                    <a:cubicBezTo>
                      <a:pt x="70009" y="112786"/>
                      <a:pt x="71906" y="113728"/>
                      <a:pt x="73804" y="113728"/>
                    </a:cubicBezTo>
                    <a:cubicBezTo>
                      <a:pt x="81395" y="113728"/>
                      <a:pt x="88986" y="113728"/>
                      <a:pt x="97525" y="113728"/>
                    </a:cubicBezTo>
                    <a:cubicBezTo>
                      <a:pt x="90883" y="97722"/>
                      <a:pt x="91832" y="83598"/>
                      <a:pt x="91832" y="69475"/>
                    </a:cubicBezTo>
                    <a:moveTo>
                      <a:pt x="59571" y="89248"/>
                    </a:moveTo>
                    <a:cubicBezTo>
                      <a:pt x="52929" y="93955"/>
                      <a:pt x="46287" y="95838"/>
                      <a:pt x="38697" y="93955"/>
                    </a:cubicBezTo>
                    <a:cubicBezTo>
                      <a:pt x="32055" y="93014"/>
                      <a:pt x="27310" y="89248"/>
                      <a:pt x="25413" y="82657"/>
                    </a:cubicBezTo>
                    <a:cubicBezTo>
                      <a:pt x="23515" y="76066"/>
                      <a:pt x="25413" y="69475"/>
                      <a:pt x="31106" y="65709"/>
                    </a:cubicBezTo>
                    <a:cubicBezTo>
                      <a:pt x="33952" y="62884"/>
                      <a:pt x="38697" y="61943"/>
                      <a:pt x="42492" y="61001"/>
                    </a:cubicBezTo>
                    <a:cubicBezTo>
                      <a:pt x="50083" y="60059"/>
                      <a:pt x="56725" y="60059"/>
                      <a:pt x="64315" y="60059"/>
                    </a:cubicBezTo>
                    <a:cubicBezTo>
                      <a:pt x="66213" y="60059"/>
                      <a:pt x="67162" y="61001"/>
                      <a:pt x="67162" y="62884"/>
                    </a:cubicBezTo>
                    <a:cubicBezTo>
                      <a:pt x="67162" y="65709"/>
                      <a:pt x="67162" y="68533"/>
                      <a:pt x="67162" y="71358"/>
                    </a:cubicBezTo>
                    <a:cubicBezTo>
                      <a:pt x="67162" y="72300"/>
                      <a:pt x="67162" y="74183"/>
                      <a:pt x="67162" y="75124"/>
                    </a:cubicBezTo>
                    <a:cubicBezTo>
                      <a:pt x="68111" y="81715"/>
                      <a:pt x="64315" y="85481"/>
                      <a:pt x="59571" y="892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61"/>
              <p:cNvSpPr/>
              <p:nvPr/>
            </p:nvSpPr>
            <p:spPr>
              <a:xfrm>
                <a:off x="3766320" y="1075152"/>
                <a:ext cx="110239" cy="125281"/>
              </a:xfrm>
              <a:custGeom>
                <a:avLst/>
                <a:gdLst/>
                <a:ahLst/>
                <a:cxnLst/>
                <a:rect l="l" t="t" r="r" b="b"/>
                <a:pathLst>
                  <a:path w="100623" h="114353" extrusionOk="0">
                    <a:moveTo>
                      <a:pt x="74055" y="111398"/>
                    </a:moveTo>
                    <a:cubicBezTo>
                      <a:pt x="83544" y="108574"/>
                      <a:pt x="91135" y="103866"/>
                      <a:pt x="96828" y="96334"/>
                    </a:cubicBezTo>
                    <a:cubicBezTo>
                      <a:pt x="97777" y="94451"/>
                      <a:pt x="98725" y="93509"/>
                      <a:pt x="96828" y="91626"/>
                    </a:cubicBezTo>
                    <a:cubicBezTo>
                      <a:pt x="93032" y="87860"/>
                      <a:pt x="89237" y="85035"/>
                      <a:pt x="85442" y="81269"/>
                    </a:cubicBezTo>
                    <a:cubicBezTo>
                      <a:pt x="74055" y="93509"/>
                      <a:pt x="60771" y="98217"/>
                      <a:pt x="44641" y="92567"/>
                    </a:cubicBezTo>
                    <a:cubicBezTo>
                      <a:pt x="33255" y="87860"/>
                      <a:pt x="28510" y="78444"/>
                      <a:pt x="26613" y="66204"/>
                    </a:cubicBezTo>
                    <a:cubicBezTo>
                      <a:pt x="28510" y="65262"/>
                      <a:pt x="30408" y="65262"/>
                      <a:pt x="33255" y="65262"/>
                    </a:cubicBezTo>
                    <a:cubicBezTo>
                      <a:pt x="53181" y="65262"/>
                      <a:pt x="74055" y="65262"/>
                      <a:pt x="93981" y="65262"/>
                    </a:cubicBezTo>
                    <a:cubicBezTo>
                      <a:pt x="94930" y="65262"/>
                      <a:pt x="96828" y="65262"/>
                      <a:pt x="97777" y="65262"/>
                    </a:cubicBezTo>
                    <a:cubicBezTo>
                      <a:pt x="99674" y="65262"/>
                      <a:pt x="100623" y="65262"/>
                      <a:pt x="100623" y="62438"/>
                    </a:cubicBezTo>
                    <a:cubicBezTo>
                      <a:pt x="100623" y="50198"/>
                      <a:pt x="100623" y="38899"/>
                      <a:pt x="95879" y="27600"/>
                    </a:cubicBezTo>
                    <a:cubicBezTo>
                      <a:pt x="91135" y="16302"/>
                      <a:pt x="83544" y="6886"/>
                      <a:pt x="71209" y="3120"/>
                    </a:cubicBezTo>
                    <a:cubicBezTo>
                      <a:pt x="61720" y="-646"/>
                      <a:pt x="52232" y="-646"/>
                      <a:pt x="42743" y="1237"/>
                    </a:cubicBezTo>
                    <a:cubicBezTo>
                      <a:pt x="22817" y="5003"/>
                      <a:pt x="10482" y="17243"/>
                      <a:pt x="3840" y="36074"/>
                    </a:cubicBezTo>
                    <a:cubicBezTo>
                      <a:pt x="-904" y="49256"/>
                      <a:pt x="-904" y="62438"/>
                      <a:pt x="1943" y="75620"/>
                    </a:cubicBezTo>
                    <a:cubicBezTo>
                      <a:pt x="5738" y="93509"/>
                      <a:pt x="17124" y="105749"/>
                      <a:pt x="35152" y="112340"/>
                    </a:cubicBezTo>
                    <a:cubicBezTo>
                      <a:pt x="48436" y="115165"/>
                      <a:pt x="61720" y="115165"/>
                      <a:pt x="74055" y="111398"/>
                    </a:cubicBezTo>
                    <a:moveTo>
                      <a:pt x="37050" y="24776"/>
                    </a:moveTo>
                    <a:cubicBezTo>
                      <a:pt x="49385" y="14419"/>
                      <a:pt x="68362" y="19126"/>
                      <a:pt x="73106" y="34191"/>
                    </a:cubicBezTo>
                    <a:cubicBezTo>
                      <a:pt x="74055" y="37957"/>
                      <a:pt x="75004" y="41724"/>
                      <a:pt x="75004" y="45490"/>
                    </a:cubicBezTo>
                    <a:lnTo>
                      <a:pt x="27562" y="45490"/>
                    </a:lnTo>
                    <a:cubicBezTo>
                      <a:pt x="28510" y="37957"/>
                      <a:pt x="31357" y="30425"/>
                      <a:pt x="37050" y="2477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61"/>
              <p:cNvSpPr/>
              <p:nvPr/>
            </p:nvSpPr>
            <p:spPr>
              <a:xfrm>
                <a:off x="3348271" y="1349104"/>
                <a:ext cx="109359" cy="126997"/>
              </a:xfrm>
              <a:custGeom>
                <a:avLst/>
                <a:gdLst/>
                <a:ahLst/>
                <a:cxnLst/>
                <a:rect l="l" t="t" r="r" b="b"/>
                <a:pathLst>
                  <a:path w="99820" h="115920" extrusionOk="0">
                    <a:moveTo>
                      <a:pt x="71355" y="3516"/>
                    </a:moveTo>
                    <a:cubicBezTo>
                      <a:pt x="44787" y="-5899"/>
                      <a:pt x="15373" y="3516"/>
                      <a:pt x="4935" y="32704"/>
                    </a:cubicBezTo>
                    <a:cubicBezTo>
                      <a:pt x="-758" y="47769"/>
                      <a:pt x="-1707" y="63776"/>
                      <a:pt x="3038" y="79782"/>
                    </a:cubicBezTo>
                    <a:cubicBezTo>
                      <a:pt x="7782" y="94847"/>
                      <a:pt x="17270" y="106145"/>
                      <a:pt x="32452" y="111795"/>
                    </a:cubicBezTo>
                    <a:cubicBezTo>
                      <a:pt x="47634" y="117444"/>
                      <a:pt x="61866" y="117444"/>
                      <a:pt x="77048" y="110853"/>
                    </a:cubicBezTo>
                    <a:cubicBezTo>
                      <a:pt x="84639" y="108028"/>
                      <a:pt x="91281" y="103321"/>
                      <a:pt x="96025" y="96730"/>
                    </a:cubicBezTo>
                    <a:cubicBezTo>
                      <a:pt x="96974" y="95788"/>
                      <a:pt x="97923" y="94847"/>
                      <a:pt x="96025" y="92964"/>
                    </a:cubicBezTo>
                    <a:cubicBezTo>
                      <a:pt x="92230" y="89197"/>
                      <a:pt x="88434" y="85431"/>
                      <a:pt x="83690" y="81665"/>
                    </a:cubicBezTo>
                    <a:cubicBezTo>
                      <a:pt x="72304" y="93905"/>
                      <a:pt x="59020" y="98613"/>
                      <a:pt x="43838" y="92964"/>
                    </a:cubicBezTo>
                    <a:cubicBezTo>
                      <a:pt x="32452" y="88256"/>
                      <a:pt x="26759" y="78840"/>
                      <a:pt x="25810" y="66600"/>
                    </a:cubicBezTo>
                    <a:cubicBezTo>
                      <a:pt x="28657" y="65659"/>
                      <a:pt x="30554" y="65659"/>
                      <a:pt x="32452" y="65659"/>
                    </a:cubicBezTo>
                    <a:cubicBezTo>
                      <a:pt x="52378" y="65659"/>
                      <a:pt x="73253" y="65659"/>
                      <a:pt x="93178" y="65659"/>
                    </a:cubicBezTo>
                    <a:cubicBezTo>
                      <a:pt x="94127" y="65659"/>
                      <a:pt x="96025" y="65659"/>
                      <a:pt x="96974" y="65659"/>
                    </a:cubicBezTo>
                    <a:cubicBezTo>
                      <a:pt x="98872" y="65659"/>
                      <a:pt x="99820" y="65659"/>
                      <a:pt x="99820" y="63776"/>
                    </a:cubicBezTo>
                    <a:cubicBezTo>
                      <a:pt x="99820" y="50594"/>
                      <a:pt x="99820" y="38354"/>
                      <a:pt x="94127" y="26114"/>
                    </a:cubicBezTo>
                    <a:cubicBezTo>
                      <a:pt x="89383" y="14815"/>
                      <a:pt x="82741" y="7282"/>
                      <a:pt x="71355" y="3516"/>
                    </a:cubicBezTo>
                    <a:moveTo>
                      <a:pt x="65662" y="46828"/>
                    </a:moveTo>
                    <a:lnTo>
                      <a:pt x="32452" y="46828"/>
                    </a:lnTo>
                    <a:lnTo>
                      <a:pt x="26759" y="46828"/>
                    </a:lnTo>
                    <a:cubicBezTo>
                      <a:pt x="27708" y="40237"/>
                      <a:pt x="28657" y="35529"/>
                      <a:pt x="31503" y="30821"/>
                    </a:cubicBezTo>
                    <a:cubicBezTo>
                      <a:pt x="37196" y="22347"/>
                      <a:pt x="44787" y="19523"/>
                      <a:pt x="54276" y="20464"/>
                    </a:cubicBezTo>
                    <a:cubicBezTo>
                      <a:pt x="64713" y="21406"/>
                      <a:pt x="70406" y="27055"/>
                      <a:pt x="73253" y="37412"/>
                    </a:cubicBezTo>
                    <a:cubicBezTo>
                      <a:pt x="73253" y="37412"/>
                      <a:pt x="73253" y="37412"/>
                      <a:pt x="73253" y="38354"/>
                    </a:cubicBezTo>
                    <a:cubicBezTo>
                      <a:pt x="76099" y="46828"/>
                      <a:pt x="76099" y="46828"/>
                      <a:pt x="65662" y="4682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61"/>
              <p:cNvSpPr/>
              <p:nvPr/>
            </p:nvSpPr>
            <p:spPr>
              <a:xfrm>
                <a:off x="4152746" y="1349050"/>
                <a:ext cx="109475" cy="125432"/>
              </a:xfrm>
              <a:custGeom>
                <a:avLst/>
                <a:gdLst/>
                <a:ahLst/>
                <a:cxnLst/>
                <a:rect l="l" t="t" r="r" b="b"/>
                <a:pathLst>
                  <a:path w="99926" h="114491" extrusionOk="0">
                    <a:moveTo>
                      <a:pt x="68615" y="2625"/>
                    </a:moveTo>
                    <a:cubicBezTo>
                      <a:pt x="41098" y="-5849"/>
                      <a:pt x="12633" y="6391"/>
                      <a:pt x="3144" y="36521"/>
                    </a:cubicBezTo>
                    <a:cubicBezTo>
                      <a:pt x="-651" y="47819"/>
                      <a:pt x="-651" y="59118"/>
                      <a:pt x="1246" y="70416"/>
                    </a:cubicBezTo>
                    <a:cubicBezTo>
                      <a:pt x="4093" y="91131"/>
                      <a:pt x="16428" y="105254"/>
                      <a:pt x="36354" y="111845"/>
                    </a:cubicBezTo>
                    <a:cubicBezTo>
                      <a:pt x="46791" y="114669"/>
                      <a:pt x="57229" y="115611"/>
                      <a:pt x="67666" y="112786"/>
                    </a:cubicBezTo>
                    <a:cubicBezTo>
                      <a:pt x="79052" y="109962"/>
                      <a:pt x="88541" y="105254"/>
                      <a:pt x="96132" y="95838"/>
                    </a:cubicBezTo>
                    <a:cubicBezTo>
                      <a:pt x="97080" y="94897"/>
                      <a:pt x="98029" y="93014"/>
                      <a:pt x="96132" y="92072"/>
                    </a:cubicBezTo>
                    <a:cubicBezTo>
                      <a:pt x="92336" y="88306"/>
                      <a:pt x="88541" y="84540"/>
                      <a:pt x="84745" y="81715"/>
                    </a:cubicBezTo>
                    <a:cubicBezTo>
                      <a:pt x="83797" y="81715"/>
                      <a:pt x="83797" y="81715"/>
                      <a:pt x="83797" y="81715"/>
                    </a:cubicBezTo>
                    <a:cubicBezTo>
                      <a:pt x="82848" y="82657"/>
                      <a:pt x="82848" y="82657"/>
                      <a:pt x="81899" y="83598"/>
                    </a:cubicBezTo>
                    <a:cubicBezTo>
                      <a:pt x="75257" y="90189"/>
                      <a:pt x="67666" y="93955"/>
                      <a:pt x="59126" y="94897"/>
                    </a:cubicBezTo>
                    <a:cubicBezTo>
                      <a:pt x="42996" y="96780"/>
                      <a:pt x="28763" y="85481"/>
                      <a:pt x="26865" y="70416"/>
                    </a:cubicBezTo>
                    <a:cubicBezTo>
                      <a:pt x="25917" y="65709"/>
                      <a:pt x="25917" y="65709"/>
                      <a:pt x="30661" y="65709"/>
                    </a:cubicBezTo>
                    <a:cubicBezTo>
                      <a:pt x="38252" y="65709"/>
                      <a:pt x="45843" y="65709"/>
                      <a:pt x="53433" y="65709"/>
                    </a:cubicBezTo>
                    <a:cubicBezTo>
                      <a:pt x="67666" y="65709"/>
                      <a:pt x="81899" y="65709"/>
                      <a:pt x="96132" y="65709"/>
                    </a:cubicBezTo>
                    <a:cubicBezTo>
                      <a:pt x="99927" y="65709"/>
                      <a:pt x="99927" y="65709"/>
                      <a:pt x="99927" y="61001"/>
                    </a:cubicBezTo>
                    <a:cubicBezTo>
                      <a:pt x="99927" y="53468"/>
                      <a:pt x="99927" y="44994"/>
                      <a:pt x="98029" y="37462"/>
                    </a:cubicBezTo>
                    <a:cubicBezTo>
                      <a:pt x="94234" y="20514"/>
                      <a:pt x="85694" y="8274"/>
                      <a:pt x="68615" y="2625"/>
                    </a:cubicBezTo>
                    <a:moveTo>
                      <a:pt x="71461" y="46878"/>
                    </a:moveTo>
                    <a:cubicBezTo>
                      <a:pt x="61973" y="46878"/>
                      <a:pt x="52484" y="46878"/>
                      <a:pt x="42996" y="46878"/>
                    </a:cubicBezTo>
                    <a:cubicBezTo>
                      <a:pt x="37303" y="46878"/>
                      <a:pt x="32559" y="46878"/>
                      <a:pt x="25917" y="46878"/>
                    </a:cubicBezTo>
                    <a:cubicBezTo>
                      <a:pt x="26865" y="40287"/>
                      <a:pt x="28763" y="34637"/>
                      <a:pt x="31610" y="29930"/>
                    </a:cubicBezTo>
                    <a:cubicBezTo>
                      <a:pt x="37303" y="21456"/>
                      <a:pt x="45843" y="18631"/>
                      <a:pt x="55331" y="20514"/>
                    </a:cubicBezTo>
                    <a:cubicBezTo>
                      <a:pt x="64820" y="22397"/>
                      <a:pt x="70513" y="28047"/>
                      <a:pt x="72410" y="37462"/>
                    </a:cubicBezTo>
                    <a:cubicBezTo>
                      <a:pt x="73359" y="39345"/>
                      <a:pt x="73359" y="42170"/>
                      <a:pt x="73359" y="44053"/>
                    </a:cubicBezTo>
                    <a:cubicBezTo>
                      <a:pt x="74308" y="46878"/>
                      <a:pt x="73359" y="46878"/>
                      <a:pt x="71461" y="4687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61"/>
              <p:cNvSpPr/>
              <p:nvPr/>
            </p:nvSpPr>
            <p:spPr>
              <a:xfrm>
                <a:off x="3951009" y="1074445"/>
                <a:ext cx="11474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4734" h="113927" extrusionOk="0">
                    <a:moveTo>
                      <a:pt x="99041" y="86623"/>
                    </a:moveTo>
                    <a:cubicBezTo>
                      <a:pt x="103786" y="77207"/>
                      <a:pt x="104735" y="67792"/>
                      <a:pt x="104735" y="58376"/>
                    </a:cubicBezTo>
                    <a:cubicBezTo>
                      <a:pt x="104735" y="52727"/>
                      <a:pt x="104735" y="48019"/>
                      <a:pt x="103786" y="42370"/>
                    </a:cubicBezTo>
                    <a:cubicBezTo>
                      <a:pt x="99990" y="23539"/>
                      <a:pt x="89553" y="10357"/>
                      <a:pt x="71525" y="2825"/>
                    </a:cubicBezTo>
                    <a:cubicBezTo>
                      <a:pt x="63934" y="0"/>
                      <a:pt x="57292" y="0"/>
                      <a:pt x="49701" y="0"/>
                    </a:cubicBezTo>
                    <a:cubicBezTo>
                      <a:pt x="29775" y="942"/>
                      <a:pt x="14594" y="10357"/>
                      <a:pt x="6054" y="29188"/>
                    </a:cubicBezTo>
                    <a:cubicBezTo>
                      <a:pt x="-2486" y="48019"/>
                      <a:pt x="-1537" y="66850"/>
                      <a:pt x="6054" y="84740"/>
                    </a:cubicBezTo>
                    <a:cubicBezTo>
                      <a:pt x="11747" y="98863"/>
                      <a:pt x="23133" y="108278"/>
                      <a:pt x="38315" y="112045"/>
                    </a:cubicBezTo>
                    <a:cubicBezTo>
                      <a:pt x="44957" y="113928"/>
                      <a:pt x="51599" y="113928"/>
                      <a:pt x="58241" y="113928"/>
                    </a:cubicBezTo>
                    <a:cubicBezTo>
                      <a:pt x="76269" y="112986"/>
                      <a:pt x="90502" y="103571"/>
                      <a:pt x="99041" y="86623"/>
                    </a:cubicBezTo>
                    <a:moveTo>
                      <a:pt x="75320" y="80032"/>
                    </a:moveTo>
                    <a:cubicBezTo>
                      <a:pt x="69627" y="93214"/>
                      <a:pt x="57292" y="96980"/>
                      <a:pt x="44008" y="94155"/>
                    </a:cubicBezTo>
                    <a:cubicBezTo>
                      <a:pt x="38315" y="92272"/>
                      <a:pt x="34520" y="88506"/>
                      <a:pt x="30724" y="83798"/>
                    </a:cubicBezTo>
                    <a:cubicBezTo>
                      <a:pt x="27878" y="79090"/>
                      <a:pt x="25980" y="74383"/>
                      <a:pt x="25980" y="69675"/>
                    </a:cubicBezTo>
                    <a:cubicBezTo>
                      <a:pt x="25031" y="58376"/>
                      <a:pt x="25031" y="48019"/>
                      <a:pt x="28827" y="37662"/>
                    </a:cubicBezTo>
                    <a:cubicBezTo>
                      <a:pt x="34520" y="23539"/>
                      <a:pt x="47804" y="18831"/>
                      <a:pt x="60139" y="22597"/>
                    </a:cubicBezTo>
                    <a:cubicBezTo>
                      <a:pt x="66781" y="24480"/>
                      <a:pt x="70576" y="29188"/>
                      <a:pt x="74371" y="34837"/>
                    </a:cubicBezTo>
                    <a:cubicBezTo>
                      <a:pt x="79116" y="42370"/>
                      <a:pt x="79116" y="50844"/>
                      <a:pt x="79116" y="58376"/>
                    </a:cubicBezTo>
                    <a:cubicBezTo>
                      <a:pt x="79116" y="65909"/>
                      <a:pt x="78167" y="73441"/>
                      <a:pt x="75320" y="8003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61"/>
              <p:cNvSpPr/>
              <p:nvPr/>
            </p:nvSpPr>
            <p:spPr>
              <a:xfrm>
                <a:off x="3684743" y="1349625"/>
                <a:ext cx="114890" cy="125287"/>
              </a:xfrm>
              <a:custGeom>
                <a:avLst/>
                <a:gdLst/>
                <a:ahLst/>
                <a:cxnLst/>
                <a:rect l="l" t="t" r="r" b="b"/>
                <a:pathLst>
                  <a:path w="104869" h="114359" extrusionOk="0">
                    <a:moveTo>
                      <a:pt x="104869" y="49177"/>
                    </a:moveTo>
                    <a:cubicBezTo>
                      <a:pt x="102972" y="22814"/>
                      <a:pt x="85892" y="2100"/>
                      <a:pt x="58376" y="216"/>
                    </a:cubicBezTo>
                    <a:cubicBezTo>
                      <a:pt x="35603" y="-1667"/>
                      <a:pt x="13780" y="8690"/>
                      <a:pt x="4291" y="33171"/>
                    </a:cubicBezTo>
                    <a:cubicBezTo>
                      <a:pt x="-453" y="44469"/>
                      <a:pt x="-453" y="56710"/>
                      <a:pt x="496" y="68950"/>
                    </a:cubicBezTo>
                    <a:cubicBezTo>
                      <a:pt x="3342" y="88722"/>
                      <a:pt x="16626" y="112261"/>
                      <a:pt x="46989" y="114144"/>
                    </a:cubicBezTo>
                    <a:cubicBezTo>
                      <a:pt x="69762" y="116027"/>
                      <a:pt x="92534" y="105670"/>
                      <a:pt x="101074" y="78365"/>
                    </a:cubicBezTo>
                    <a:cubicBezTo>
                      <a:pt x="102972" y="71774"/>
                      <a:pt x="103921" y="64242"/>
                      <a:pt x="103921" y="57651"/>
                    </a:cubicBezTo>
                    <a:cubicBezTo>
                      <a:pt x="104869" y="54826"/>
                      <a:pt x="104869" y="52002"/>
                      <a:pt x="104869" y="49177"/>
                    </a:cubicBezTo>
                    <a:moveTo>
                      <a:pt x="76404" y="77424"/>
                    </a:moveTo>
                    <a:cubicBezTo>
                      <a:pt x="71660" y="90605"/>
                      <a:pt x="60273" y="96255"/>
                      <a:pt x="46989" y="93430"/>
                    </a:cubicBezTo>
                    <a:cubicBezTo>
                      <a:pt x="39399" y="91547"/>
                      <a:pt x="33706" y="86839"/>
                      <a:pt x="29910" y="80248"/>
                    </a:cubicBezTo>
                    <a:cubicBezTo>
                      <a:pt x="26115" y="72716"/>
                      <a:pt x="25166" y="65183"/>
                      <a:pt x="25166" y="57651"/>
                    </a:cubicBezTo>
                    <a:cubicBezTo>
                      <a:pt x="25166" y="51060"/>
                      <a:pt x="26115" y="43528"/>
                      <a:pt x="28012" y="36937"/>
                    </a:cubicBezTo>
                    <a:cubicBezTo>
                      <a:pt x="31808" y="26580"/>
                      <a:pt x="40348" y="19989"/>
                      <a:pt x="50785" y="19989"/>
                    </a:cubicBezTo>
                    <a:cubicBezTo>
                      <a:pt x="61222" y="19989"/>
                      <a:pt x="69762" y="25638"/>
                      <a:pt x="74506" y="35995"/>
                    </a:cubicBezTo>
                    <a:cubicBezTo>
                      <a:pt x="77353" y="41645"/>
                      <a:pt x="78302" y="47294"/>
                      <a:pt x="78302" y="52943"/>
                    </a:cubicBezTo>
                    <a:cubicBezTo>
                      <a:pt x="80199" y="60476"/>
                      <a:pt x="79250" y="69891"/>
                      <a:pt x="76404" y="774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61"/>
              <p:cNvSpPr/>
              <p:nvPr/>
            </p:nvSpPr>
            <p:spPr>
              <a:xfrm>
                <a:off x="3383626" y="1074445"/>
                <a:ext cx="11572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628" h="113927" extrusionOk="0">
                    <a:moveTo>
                      <a:pt x="67550" y="1883"/>
                    </a:move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5422"/>
                    </a:cubicBezTo>
                    <a:cubicBezTo>
                      <a:pt x="2079" y="34837"/>
                      <a:pt x="-767" y="45194"/>
                      <a:pt x="182" y="56493"/>
                    </a:cubicBezTo>
                    <a:cubicBezTo>
                      <a:pt x="182" y="62142"/>
                      <a:pt x="182" y="67792"/>
                      <a:pt x="2079" y="73441"/>
                    </a:cubicBezTo>
                    <a:cubicBezTo>
                      <a:pt x="6824" y="93214"/>
                      <a:pt x="17261" y="106395"/>
                      <a:pt x="37187" y="112045"/>
                    </a:cubicBezTo>
                    <a:cubicBezTo>
                      <a:pt x="43829" y="113928"/>
                      <a:pt x="50471" y="113928"/>
                      <a:pt x="57113" y="113928"/>
                    </a:cubicBezTo>
                    <a:cubicBezTo>
                      <a:pt x="77039" y="112986"/>
                      <a:pt x="92220" y="103571"/>
                      <a:pt x="99811" y="84740"/>
                    </a:cubicBezTo>
                    <a:cubicBezTo>
                      <a:pt x="107402" y="66850"/>
                      <a:pt x="107402" y="48019"/>
                      <a:pt x="100760" y="30130"/>
                    </a:cubicBezTo>
                    <a:cubicBezTo>
                      <a:pt x="94118" y="16006"/>
                      <a:pt x="83681" y="6591"/>
                      <a:pt x="67550" y="1883"/>
                    </a:cubicBezTo>
                    <a:moveTo>
                      <a:pt x="79885" y="56493"/>
                    </a:move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8136" y="91331"/>
                      <a:pt x="33392" y="86623"/>
                      <a:pt x="30545" y="80032"/>
                    </a:cubicBezTo>
                    <a:cubicBezTo>
                      <a:pt x="27698" y="74383"/>
                      <a:pt x="26750" y="68733"/>
                      <a:pt x="26750" y="62142"/>
                    </a:cubicBezTo>
                    <a:cubicBezTo>
                      <a:pt x="26750" y="52727"/>
                      <a:pt x="26750" y="43311"/>
                      <a:pt x="30545" y="34837"/>
                    </a:cubicBezTo>
                    <a:cubicBezTo>
                      <a:pt x="36238" y="21656"/>
                      <a:pt x="49522" y="16948"/>
                      <a:pt x="61857" y="20714"/>
                    </a:cubicBezTo>
                    <a:cubicBezTo>
                      <a:pt x="68499" y="22597"/>
                      <a:pt x="73243" y="27305"/>
                      <a:pt x="76090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61"/>
              <p:cNvSpPr/>
              <p:nvPr/>
            </p:nvSpPr>
            <p:spPr>
              <a:xfrm>
                <a:off x="4807773" y="1075475"/>
                <a:ext cx="115586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504" h="113927" extrusionOk="0">
                    <a:moveTo>
                      <a:pt x="56164" y="113928"/>
                    </a:moveTo>
                    <a:cubicBezTo>
                      <a:pt x="76090" y="112986"/>
                      <a:pt x="91271" y="103571"/>
                      <a:pt x="99811" y="84740"/>
                    </a:cubicBezTo>
                    <a:cubicBezTo>
                      <a:pt x="107402" y="66850"/>
                      <a:pt x="107402" y="48019"/>
                      <a:pt x="99811" y="30130"/>
                    </a:cubicBezTo>
                    <a:cubicBezTo>
                      <a:pt x="94118" y="16006"/>
                      <a:pt x="82732" y="5649"/>
                      <a:pt x="67550" y="1883"/>
                    </a:cubicBez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6363"/>
                    </a:cubicBezTo>
                    <a:cubicBezTo>
                      <a:pt x="2079" y="35779"/>
                      <a:pt x="-767" y="46136"/>
                      <a:pt x="182" y="57435"/>
                    </a:cubicBezTo>
                    <a:cubicBezTo>
                      <a:pt x="182" y="63084"/>
                      <a:pt x="182" y="67792"/>
                      <a:pt x="1131" y="73441"/>
                    </a:cubicBezTo>
                    <a:cubicBezTo>
                      <a:pt x="5875" y="93214"/>
                      <a:pt x="16312" y="107337"/>
                      <a:pt x="36238" y="112986"/>
                    </a:cubicBezTo>
                    <a:cubicBezTo>
                      <a:pt x="43829" y="113928"/>
                      <a:pt x="49522" y="113928"/>
                      <a:pt x="56164" y="113928"/>
                    </a:cubicBezTo>
                    <a:moveTo>
                      <a:pt x="29596" y="79090"/>
                    </a:moveTo>
                    <a:cubicBezTo>
                      <a:pt x="26750" y="73441"/>
                      <a:pt x="25801" y="67792"/>
                      <a:pt x="25801" y="62142"/>
                    </a:cubicBezTo>
                    <a:cubicBezTo>
                      <a:pt x="24852" y="52727"/>
                      <a:pt x="25801" y="43311"/>
                      <a:pt x="29596" y="34837"/>
                    </a:cubicBezTo>
                    <a:cubicBezTo>
                      <a:pt x="35289" y="21656"/>
                      <a:pt x="48573" y="16948"/>
                      <a:pt x="60908" y="20714"/>
                    </a:cubicBezTo>
                    <a:cubicBezTo>
                      <a:pt x="67550" y="22597"/>
                      <a:pt x="72294" y="27305"/>
                      <a:pt x="75141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7187" y="90389"/>
                      <a:pt x="32443" y="85681"/>
                      <a:pt x="29596" y="790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61"/>
              <p:cNvSpPr/>
              <p:nvPr/>
            </p:nvSpPr>
            <p:spPr>
              <a:xfrm>
                <a:off x="3520002" y="1074902"/>
                <a:ext cx="103952" cy="124356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3509" extrusionOk="0">
                    <a:moveTo>
                      <a:pt x="23721" y="111626"/>
                    </a:moveTo>
                    <a:cubicBezTo>
                      <a:pt x="25619" y="111626"/>
                      <a:pt x="26568" y="110685"/>
                      <a:pt x="26568" y="108802"/>
                    </a:cubicBezTo>
                    <a:cubicBezTo>
                      <a:pt x="26568" y="107860"/>
                      <a:pt x="26568" y="105977"/>
                      <a:pt x="26568" y="105035"/>
                    </a:cubicBezTo>
                    <a:cubicBezTo>
                      <a:pt x="26568" y="83380"/>
                      <a:pt x="26568" y="60782"/>
                      <a:pt x="26568" y="39127"/>
                    </a:cubicBezTo>
                    <a:cubicBezTo>
                      <a:pt x="26568" y="35360"/>
                      <a:pt x="27517" y="32536"/>
                      <a:pt x="30363" y="29711"/>
                    </a:cubicBezTo>
                    <a:cubicBezTo>
                      <a:pt x="36056" y="22179"/>
                      <a:pt x="44596" y="20296"/>
                      <a:pt x="53136" y="21237"/>
                    </a:cubicBezTo>
                    <a:cubicBezTo>
                      <a:pt x="62624" y="22179"/>
                      <a:pt x="67368" y="26887"/>
                      <a:pt x="69266" y="36302"/>
                    </a:cubicBezTo>
                    <a:cubicBezTo>
                      <a:pt x="69266" y="40068"/>
                      <a:pt x="70215" y="43834"/>
                      <a:pt x="70215" y="47601"/>
                    </a:cubicBezTo>
                    <a:cubicBezTo>
                      <a:pt x="70215" y="68315"/>
                      <a:pt x="70215" y="88087"/>
                      <a:pt x="70215" y="108802"/>
                    </a:cubicBezTo>
                    <a:cubicBezTo>
                      <a:pt x="70215" y="112568"/>
                      <a:pt x="70215" y="112568"/>
                      <a:pt x="74010" y="113509"/>
                    </a:cubicBezTo>
                    <a:cubicBezTo>
                      <a:pt x="79703" y="113509"/>
                      <a:pt x="86345" y="113509"/>
                      <a:pt x="92039" y="113509"/>
                    </a:cubicBezTo>
                    <a:cubicBezTo>
                      <a:pt x="93936" y="113509"/>
                      <a:pt x="94885" y="112568"/>
                      <a:pt x="94885" y="110685"/>
                    </a:cubicBezTo>
                    <a:cubicBezTo>
                      <a:pt x="94885" y="86204"/>
                      <a:pt x="94885" y="60782"/>
                      <a:pt x="94885" y="36302"/>
                    </a:cubicBezTo>
                    <a:cubicBezTo>
                      <a:pt x="94885" y="30653"/>
                      <a:pt x="92987" y="25003"/>
                      <a:pt x="91090" y="19354"/>
                    </a:cubicBezTo>
                    <a:cubicBezTo>
                      <a:pt x="87294" y="10880"/>
                      <a:pt x="81601" y="6172"/>
                      <a:pt x="73062" y="3348"/>
                    </a:cubicBezTo>
                    <a:cubicBezTo>
                      <a:pt x="64522" y="-418"/>
                      <a:pt x="56931" y="-418"/>
                      <a:pt x="49340" y="523"/>
                    </a:cubicBezTo>
                    <a:cubicBezTo>
                      <a:pt x="40801" y="2406"/>
                      <a:pt x="33210" y="6172"/>
                      <a:pt x="25619" y="13705"/>
                    </a:cubicBezTo>
                    <a:cubicBezTo>
                      <a:pt x="25619" y="9939"/>
                      <a:pt x="24670" y="7114"/>
                      <a:pt x="24670" y="4289"/>
                    </a:cubicBezTo>
                    <a:cubicBezTo>
                      <a:pt x="24670" y="2406"/>
                      <a:pt x="23721" y="1465"/>
                      <a:pt x="21824" y="1465"/>
                    </a:cubicBezTo>
                    <a:cubicBezTo>
                      <a:pt x="15182" y="1465"/>
                      <a:pt x="9489" y="1465"/>
                      <a:pt x="2847" y="1465"/>
                    </a:cubicBezTo>
                    <a:cubicBezTo>
                      <a:pt x="949" y="1465"/>
                      <a:pt x="0" y="2406"/>
                      <a:pt x="0" y="4289"/>
                    </a:cubicBezTo>
                    <a:cubicBezTo>
                      <a:pt x="0" y="5231"/>
                      <a:pt x="0" y="6172"/>
                      <a:pt x="0" y="8055"/>
                    </a:cubicBezTo>
                    <a:cubicBezTo>
                      <a:pt x="0" y="41010"/>
                      <a:pt x="0" y="73023"/>
                      <a:pt x="0" y="105977"/>
                    </a:cubicBezTo>
                    <a:cubicBezTo>
                      <a:pt x="0" y="106918"/>
                      <a:pt x="0" y="107860"/>
                      <a:pt x="0" y="109743"/>
                    </a:cubicBezTo>
                    <a:cubicBezTo>
                      <a:pt x="0" y="111626"/>
                      <a:pt x="949" y="112568"/>
                      <a:pt x="2847" y="112568"/>
                    </a:cubicBezTo>
                    <a:cubicBezTo>
                      <a:pt x="11386" y="111626"/>
                      <a:pt x="17079" y="111626"/>
                      <a:pt x="23721" y="1116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61"/>
              <p:cNvSpPr/>
              <p:nvPr/>
            </p:nvSpPr>
            <p:spPr>
              <a:xfrm>
                <a:off x="3648442" y="1073828"/>
                <a:ext cx="101917" cy="125980"/>
              </a:xfrm>
              <a:custGeom>
                <a:avLst/>
                <a:gdLst/>
                <a:ahLst/>
                <a:cxnLst/>
                <a:rect l="l" t="t" r="r" b="b"/>
                <a:pathLst>
                  <a:path w="93027" h="114991" extrusionOk="0">
                    <a:moveTo>
                      <a:pt x="68739" y="111666"/>
                    </a:moveTo>
                    <a:cubicBezTo>
                      <a:pt x="74432" y="109783"/>
                      <a:pt x="78227" y="106958"/>
                      <a:pt x="82972" y="103192"/>
                    </a:cubicBezTo>
                    <a:cubicBezTo>
                      <a:pt x="94358" y="92835"/>
                      <a:pt x="96256" y="69296"/>
                      <a:pt x="79176" y="58939"/>
                    </a:cubicBezTo>
                    <a:cubicBezTo>
                      <a:pt x="76330" y="57056"/>
                      <a:pt x="73483" y="56115"/>
                      <a:pt x="70637" y="54232"/>
                    </a:cubicBezTo>
                    <a:cubicBezTo>
                      <a:pt x="64944" y="52348"/>
                      <a:pt x="58302" y="50465"/>
                      <a:pt x="52608" y="48582"/>
                    </a:cubicBezTo>
                    <a:cubicBezTo>
                      <a:pt x="46915" y="47641"/>
                      <a:pt x="40273" y="45758"/>
                      <a:pt x="34580" y="42933"/>
                    </a:cubicBezTo>
                    <a:cubicBezTo>
                      <a:pt x="26041" y="39167"/>
                      <a:pt x="25092" y="28810"/>
                      <a:pt x="32683" y="23160"/>
                    </a:cubicBezTo>
                    <a:cubicBezTo>
                      <a:pt x="44069" y="13745"/>
                      <a:pt x="62097" y="19394"/>
                      <a:pt x="66841" y="33517"/>
                    </a:cubicBezTo>
                    <a:cubicBezTo>
                      <a:pt x="66841" y="35401"/>
                      <a:pt x="67790" y="35401"/>
                      <a:pt x="69688" y="35401"/>
                    </a:cubicBezTo>
                    <a:cubicBezTo>
                      <a:pt x="76330" y="35401"/>
                      <a:pt x="82972" y="35401"/>
                      <a:pt x="90563" y="35401"/>
                    </a:cubicBezTo>
                    <a:cubicBezTo>
                      <a:pt x="93409" y="35401"/>
                      <a:pt x="93409" y="33517"/>
                      <a:pt x="92460" y="32576"/>
                    </a:cubicBezTo>
                    <a:cubicBezTo>
                      <a:pt x="91511" y="25043"/>
                      <a:pt x="88665" y="17511"/>
                      <a:pt x="82023" y="11862"/>
                    </a:cubicBezTo>
                    <a:cubicBezTo>
                      <a:pt x="77279" y="7154"/>
                      <a:pt x="71586" y="4329"/>
                      <a:pt x="65892" y="2446"/>
                    </a:cubicBezTo>
                    <a:cubicBezTo>
                      <a:pt x="56404" y="-378"/>
                      <a:pt x="46915" y="-378"/>
                      <a:pt x="37427" y="563"/>
                    </a:cubicBezTo>
                    <a:cubicBezTo>
                      <a:pt x="26990" y="1505"/>
                      <a:pt x="17501" y="6212"/>
                      <a:pt x="10859" y="13745"/>
                    </a:cubicBezTo>
                    <a:cubicBezTo>
                      <a:pt x="4217" y="21277"/>
                      <a:pt x="1371" y="29751"/>
                      <a:pt x="4217" y="40108"/>
                    </a:cubicBezTo>
                    <a:cubicBezTo>
                      <a:pt x="6115" y="47641"/>
                      <a:pt x="10859" y="52348"/>
                      <a:pt x="16552" y="56115"/>
                    </a:cubicBezTo>
                    <a:cubicBezTo>
                      <a:pt x="24143" y="60822"/>
                      <a:pt x="32683" y="63647"/>
                      <a:pt x="41222" y="65530"/>
                    </a:cubicBezTo>
                    <a:cubicBezTo>
                      <a:pt x="47864" y="67413"/>
                      <a:pt x="54506" y="68355"/>
                      <a:pt x="60199" y="71180"/>
                    </a:cubicBezTo>
                    <a:cubicBezTo>
                      <a:pt x="64944" y="73063"/>
                      <a:pt x="67790" y="76829"/>
                      <a:pt x="67790" y="82478"/>
                    </a:cubicBezTo>
                    <a:cubicBezTo>
                      <a:pt x="67790" y="88127"/>
                      <a:pt x="63995" y="90952"/>
                      <a:pt x="59250" y="92835"/>
                    </a:cubicBezTo>
                    <a:cubicBezTo>
                      <a:pt x="55455" y="94718"/>
                      <a:pt x="50711" y="94718"/>
                      <a:pt x="45967" y="94718"/>
                    </a:cubicBezTo>
                    <a:cubicBezTo>
                      <a:pt x="33631" y="94718"/>
                      <a:pt x="27938" y="90011"/>
                      <a:pt x="24143" y="78712"/>
                    </a:cubicBezTo>
                    <a:cubicBezTo>
                      <a:pt x="24143" y="77770"/>
                      <a:pt x="23194" y="76829"/>
                      <a:pt x="22245" y="76829"/>
                    </a:cubicBezTo>
                    <a:cubicBezTo>
                      <a:pt x="14654" y="76829"/>
                      <a:pt x="7064" y="76829"/>
                      <a:pt x="422" y="76829"/>
                    </a:cubicBezTo>
                    <a:cubicBezTo>
                      <a:pt x="-527" y="79653"/>
                      <a:pt x="422" y="82478"/>
                      <a:pt x="422" y="84361"/>
                    </a:cubicBezTo>
                    <a:cubicBezTo>
                      <a:pt x="4217" y="97543"/>
                      <a:pt x="12757" y="105075"/>
                      <a:pt x="25092" y="109783"/>
                    </a:cubicBezTo>
                    <a:cubicBezTo>
                      <a:pt x="38376" y="116374"/>
                      <a:pt x="53557" y="116374"/>
                      <a:pt x="68739" y="1116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61"/>
              <p:cNvSpPr/>
              <p:nvPr/>
            </p:nvSpPr>
            <p:spPr>
              <a:xfrm>
                <a:off x="4547051" y="1349862"/>
                <a:ext cx="107995" cy="121720"/>
              </a:xfrm>
              <a:custGeom>
                <a:avLst/>
                <a:gdLst/>
                <a:ahLst/>
                <a:cxnLst/>
                <a:rect l="l" t="t" r="r" b="b"/>
                <a:pathLst>
                  <a:path w="98575" h="111103" extrusionOk="0">
                    <a:moveTo>
                      <a:pt x="78755" y="1883"/>
                    </a:moveTo>
                    <a:cubicBezTo>
                      <a:pt x="72113" y="1883"/>
                      <a:pt x="74010" y="942"/>
                      <a:pt x="72113" y="6591"/>
                    </a:cubicBezTo>
                    <a:cubicBezTo>
                      <a:pt x="65471" y="29188"/>
                      <a:pt x="58829" y="51785"/>
                      <a:pt x="52187" y="73441"/>
                    </a:cubicBezTo>
                    <a:cubicBezTo>
                      <a:pt x="51238" y="75324"/>
                      <a:pt x="51238" y="76266"/>
                      <a:pt x="50289" y="78149"/>
                    </a:cubicBezTo>
                    <a:cubicBezTo>
                      <a:pt x="48391" y="77207"/>
                      <a:pt x="48391" y="76266"/>
                      <a:pt x="48391" y="75324"/>
                    </a:cubicBezTo>
                    <a:cubicBezTo>
                      <a:pt x="45545" y="65909"/>
                      <a:pt x="42698" y="56493"/>
                      <a:pt x="39852" y="47078"/>
                    </a:cubicBezTo>
                    <a:cubicBezTo>
                      <a:pt x="35107" y="32954"/>
                      <a:pt x="31312" y="18831"/>
                      <a:pt x="26568" y="4708"/>
                    </a:cubicBezTo>
                    <a:cubicBezTo>
                      <a:pt x="25619" y="2825"/>
                      <a:pt x="25619" y="942"/>
                      <a:pt x="22772" y="942"/>
                    </a:cubicBezTo>
                    <a:cubicBezTo>
                      <a:pt x="15182" y="942"/>
                      <a:pt x="7591" y="942"/>
                      <a:pt x="0" y="942"/>
                    </a:cubicBezTo>
                    <a:cubicBezTo>
                      <a:pt x="0" y="2825"/>
                      <a:pt x="949" y="4708"/>
                      <a:pt x="949" y="6591"/>
                    </a:cubicBezTo>
                    <a:cubicBezTo>
                      <a:pt x="6642" y="21656"/>
                      <a:pt x="11386" y="36720"/>
                      <a:pt x="17079" y="51785"/>
                    </a:cubicBezTo>
                    <a:cubicBezTo>
                      <a:pt x="23721" y="70616"/>
                      <a:pt x="30363" y="88506"/>
                      <a:pt x="37005" y="107337"/>
                    </a:cubicBezTo>
                    <a:cubicBezTo>
                      <a:pt x="37954" y="110162"/>
                      <a:pt x="38903" y="111103"/>
                      <a:pt x="42698" y="111103"/>
                    </a:cubicBezTo>
                    <a:cubicBezTo>
                      <a:pt x="46494" y="111103"/>
                      <a:pt x="51238" y="111103"/>
                      <a:pt x="55033" y="111103"/>
                    </a:cubicBezTo>
                    <a:cubicBezTo>
                      <a:pt x="59778" y="111103"/>
                      <a:pt x="59778" y="111103"/>
                      <a:pt x="61675" y="106395"/>
                    </a:cubicBezTo>
                    <a:cubicBezTo>
                      <a:pt x="74010" y="72499"/>
                      <a:pt x="85397" y="38604"/>
                      <a:pt x="97732" y="4708"/>
                    </a:cubicBezTo>
                    <a:cubicBezTo>
                      <a:pt x="97732" y="3766"/>
                      <a:pt x="99629" y="1883"/>
                      <a:pt x="97732" y="0"/>
                    </a:cubicBezTo>
                    <a:cubicBezTo>
                      <a:pt x="92987" y="1883"/>
                      <a:pt x="85397" y="942"/>
                      <a:pt x="78755" y="18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61"/>
              <p:cNvSpPr/>
              <p:nvPr/>
            </p:nvSpPr>
            <p:spPr>
              <a:xfrm>
                <a:off x="4428546" y="1077538"/>
                <a:ext cx="108540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99073" h="110161" extrusionOk="0">
                    <a:moveTo>
                      <a:pt x="77806" y="0"/>
                    </a:moveTo>
                    <a:cubicBezTo>
                      <a:pt x="74010" y="0"/>
                      <a:pt x="74010" y="0"/>
                      <a:pt x="72113" y="4708"/>
                    </a:cubicBezTo>
                    <a:cubicBezTo>
                      <a:pt x="65471" y="26363"/>
                      <a:pt x="58829" y="48019"/>
                      <a:pt x="52187" y="70616"/>
                    </a:cubicBezTo>
                    <a:cubicBezTo>
                      <a:pt x="51238" y="73441"/>
                      <a:pt x="51238" y="75324"/>
                      <a:pt x="49340" y="78149"/>
                    </a:cubicBezTo>
                    <a:cubicBezTo>
                      <a:pt x="48391" y="77207"/>
                      <a:pt x="48391" y="75324"/>
                      <a:pt x="47443" y="73441"/>
                    </a:cubicBezTo>
                    <a:cubicBezTo>
                      <a:pt x="44596" y="63084"/>
                      <a:pt x="40801" y="51785"/>
                      <a:pt x="37954" y="41428"/>
                    </a:cubicBezTo>
                    <a:cubicBezTo>
                      <a:pt x="34159" y="29188"/>
                      <a:pt x="30363" y="16948"/>
                      <a:pt x="26568" y="4708"/>
                    </a:cubicBezTo>
                    <a:cubicBezTo>
                      <a:pt x="25619" y="1883"/>
                      <a:pt x="24670" y="942"/>
                      <a:pt x="21824" y="942"/>
                    </a:cubicBezTo>
                    <a:cubicBezTo>
                      <a:pt x="14233" y="942"/>
                      <a:pt x="7591" y="942"/>
                      <a:pt x="0" y="942"/>
                    </a:cubicBezTo>
                    <a:cubicBezTo>
                      <a:pt x="0" y="3766"/>
                      <a:pt x="949" y="6591"/>
                      <a:pt x="1898" y="8474"/>
                    </a:cubicBezTo>
                    <a:cubicBezTo>
                      <a:pt x="13284" y="40487"/>
                      <a:pt x="24670" y="73441"/>
                      <a:pt x="37005" y="105454"/>
                    </a:cubicBezTo>
                    <a:cubicBezTo>
                      <a:pt x="38903" y="110162"/>
                      <a:pt x="38903" y="110162"/>
                      <a:pt x="43647" y="110162"/>
                    </a:cubicBezTo>
                    <a:cubicBezTo>
                      <a:pt x="47443" y="110162"/>
                      <a:pt x="52187" y="110162"/>
                      <a:pt x="55982" y="110162"/>
                    </a:cubicBezTo>
                    <a:cubicBezTo>
                      <a:pt x="60726" y="110162"/>
                      <a:pt x="60726" y="110162"/>
                      <a:pt x="61675" y="105454"/>
                    </a:cubicBezTo>
                    <a:cubicBezTo>
                      <a:pt x="74010" y="71558"/>
                      <a:pt x="85397" y="38604"/>
                      <a:pt x="97732" y="4708"/>
                    </a:cubicBezTo>
                    <a:cubicBezTo>
                      <a:pt x="98680" y="2825"/>
                      <a:pt x="99629" y="1883"/>
                      <a:pt x="98680" y="0"/>
                    </a:cubicBezTo>
                    <a:cubicBezTo>
                      <a:pt x="92039" y="0"/>
                      <a:pt x="84448" y="0"/>
                      <a:pt x="7780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61"/>
              <p:cNvSpPr/>
              <p:nvPr/>
            </p:nvSpPr>
            <p:spPr>
              <a:xfrm>
                <a:off x="4270538" y="1324074"/>
                <a:ext cx="70687" cy="153587"/>
              </a:xfrm>
              <a:custGeom>
                <a:avLst/>
                <a:gdLst/>
                <a:ahLst/>
                <a:cxnLst/>
                <a:rect l="l" t="t" r="r" b="b"/>
                <a:pathLst>
                  <a:path w="64521" h="140190" extrusionOk="0">
                    <a:moveTo>
                      <a:pt x="64522" y="115811"/>
                    </a:moveTo>
                    <a:cubicBezTo>
                      <a:pt x="60726" y="115811"/>
                      <a:pt x="57880" y="116752"/>
                      <a:pt x="55033" y="116752"/>
                    </a:cubicBezTo>
                    <a:cubicBezTo>
                      <a:pt x="47443" y="116752"/>
                      <a:pt x="44596" y="113928"/>
                      <a:pt x="44596" y="106395"/>
                    </a:cubicBezTo>
                    <a:cubicBezTo>
                      <a:pt x="44596" y="86623"/>
                      <a:pt x="44596" y="66850"/>
                      <a:pt x="44596" y="47078"/>
                    </a:cubicBezTo>
                    <a:cubicBezTo>
                      <a:pt x="44596" y="44253"/>
                      <a:pt x="45545" y="44253"/>
                      <a:pt x="47443" y="44253"/>
                    </a:cubicBezTo>
                    <a:cubicBezTo>
                      <a:pt x="52187" y="44253"/>
                      <a:pt x="56931" y="44253"/>
                      <a:pt x="61675" y="44253"/>
                    </a:cubicBezTo>
                    <a:cubicBezTo>
                      <a:pt x="63573" y="44253"/>
                      <a:pt x="64522" y="43311"/>
                      <a:pt x="64522" y="41428"/>
                    </a:cubicBezTo>
                    <a:cubicBezTo>
                      <a:pt x="64522" y="37662"/>
                      <a:pt x="64522" y="32954"/>
                      <a:pt x="64522" y="29188"/>
                    </a:cubicBezTo>
                    <a:cubicBezTo>
                      <a:pt x="64522" y="27305"/>
                      <a:pt x="63573" y="26363"/>
                      <a:pt x="61675" y="26363"/>
                    </a:cubicBezTo>
                    <a:cubicBezTo>
                      <a:pt x="56931" y="26363"/>
                      <a:pt x="52187" y="26363"/>
                      <a:pt x="47443" y="26363"/>
                    </a:cubicBezTo>
                    <a:cubicBezTo>
                      <a:pt x="44596" y="26363"/>
                      <a:pt x="44596" y="25422"/>
                      <a:pt x="44596" y="23539"/>
                    </a:cubicBezTo>
                    <a:cubicBezTo>
                      <a:pt x="44596" y="16948"/>
                      <a:pt x="44596" y="10357"/>
                      <a:pt x="44596" y="3766"/>
                    </a:cubicBezTo>
                    <a:cubicBezTo>
                      <a:pt x="44596" y="942"/>
                      <a:pt x="43647" y="0"/>
                      <a:pt x="40801" y="0"/>
                    </a:cubicBezTo>
                    <a:cubicBezTo>
                      <a:pt x="35107" y="0"/>
                      <a:pt x="28466" y="0"/>
                      <a:pt x="22772" y="0"/>
                    </a:cubicBezTo>
                    <a:cubicBezTo>
                      <a:pt x="19926" y="0"/>
                      <a:pt x="18977" y="942"/>
                      <a:pt x="18977" y="3766"/>
                    </a:cubicBezTo>
                    <a:cubicBezTo>
                      <a:pt x="18977" y="10357"/>
                      <a:pt x="18977" y="16948"/>
                      <a:pt x="18977" y="23539"/>
                    </a:cubicBezTo>
                    <a:cubicBezTo>
                      <a:pt x="18977" y="26363"/>
                      <a:pt x="18028" y="27305"/>
                      <a:pt x="15182" y="27305"/>
                    </a:cubicBezTo>
                    <a:cubicBezTo>
                      <a:pt x="11386" y="27305"/>
                      <a:pt x="6642" y="27305"/>
                      <a:pt x="2847" y="27305"/>
                    </a:cubicBezTo>
                    <a:cubicBezTo>
                      <a:pt x="949" y="27305"/>
                      <a:pt x="0" y="28247"/>
                      <a:pt x="0" y="30130"/>
                    </a:cubicBezTo>
                    <a:cubicBezTo>
                      <a:pt x="0" y="34837"/>
                      <a:pt x="0" y="38604"/>
                      <a:pt x="0" y="43311"/>
                    </a:cubicBezTo>
                    <a:cubicBezTo>
                      <a:pt x="0" y="45194"/>
                      <a:pt x="949" y="46136"/>
                      <a:pt x="2847" y="46136"/>
                    </a:cubicBezTo>
                    <a:cubicBezTo>
                      <a:pt x="6642" y="46136"/>
                      <a:pt x="10437" y="46136"/>
                      <a:pt x="14233" y="46136"/>
                    </a:cubicBezTo>
                    <a:cubicBezTo>
                      <a:pt x="18028" y="46136"/>
                      <a:pt x="18028" y="46136"/>
                      <a:pt x="18028" y="50844"/>
                    </a:cubicBezTo>
                    <a:cubicBezTo>
                      <a:pt x="18028" y="69675"/>
                      <a:pt x="18028" y="88506"/>
                      <a:pt x="18028" y="107337"/>
                    </a:cubicBezTo>
                    <a:cubicBezTo>
                      <a:pt x="18028" y="111103"/>
                      <a:pt x="18028" y="115811"/>
                      <a:pt x="18977" y="119577"/>
                    </a:cubicBezTo>
                    <a:cubicBezTo>
                      <a:pt x="20875" y="128993"/>
                      <a:pt x="26568" y="135583"/>
                      <a:pt x="36056" y="138408"/>
                    </a:cubicBezTo>
                    <a:cubicBezTo>
                      <a:pt x="44596" y="141233"/>
                      <a:pt x="53136" y="140291"/>
                      <a:pt x="61675" y="138408"/>
                    </a:cubicBezTo>
                    <a:cubicBezTo>
                      <a:pt x="63573" y="138408"/>
                      <a:pt x="63573" y="137467"/>
                      <a:pt x="63573" y="135583"/>
                    </a:cubicBezTo>
                    <a:cubicBezTo>
                      <a:pt x="64522" y="127109"/>
                      <a:pt x="64522" y="121460"/>
                      <a:pt x="64522" y="1158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61"/>
              <p:cNvSpPr/>
              <p:nvPr/>
            </p:nvSpPr>
            <p:spPr>
              <a:xfrm>
                <a:off x="4407755" y="1323043"/>
                <a:ext cx="69648" cy="153324"/>
              </a:xfrm>
              <a:custGeom>
                <a:avLst/>
                <a:gdLst/>
                <a:ahLst/>
                <a:cxnLst/>
                <a:rect l="l" t="t" r="r" b="b"/>
                <a:pathLst>
                  <a:path w="63573" h="139950" extrusionOk="0">
                    <a:moveTo>
                      <a:pt x="56931" y="117694"/>
                    </a:moveTo>
                    <a:cubicBezTo>
                      <a:pt x="48391" y="117694"/>
                      <a:pt x="44596" y="114869"/>
                      <a:pt x="43647" y="106395"/>
                    </a:cubicBezTo>
                    <a:cubicBezTo>
                      <a:pt x="43647" y="105454"/>
                      <a:pt x="43647" y="104512"/>
                      <a:pt x="43647" y="102629"/>
                    </a:cubicBezTo>
                    <a:cubicBezTo>
                      <a:pt x="43647" y="96038"/>
                      <a:pt x="43647" y="89447"/>
                      <a:pt x="43647" y="82857"/>
                    </a:cubicBezTo>
                    <a:cubicBezTo>
                      <a:pt x="43647" y="71558"/>
                      <a:pt x="43647" y="59318"/>
                      <a:pt x="43647" y="48019"/>
                    </a:cubicBezTo>
                    <a:cubicBezTo>
                      <a:pt x="43647" y="44253"/>
                      <a:pt x="43647" y="44253"/>
                      <a:pt x="47443" y="44253"/>
                    </a:cubicBezTo>
                    <a:cubicBezTo>
                      <a:pt x="51238" y="44253"/>
                      <a:pt x="55982" y="44253"/>
                      <a:pt x="60726" y="44253"/>
                    </a:cubicBezTo>
                    <a:cubicBezTo>
                      <a:pt x="63573" y="44253"/>
                      <a:pt x="63573" y="43311"/>
                      <a:pt x="63573" y="41428"/>
                    </a:cubicBezTo>
                    <a:cubicBezTo>
                      <a:pt x="63573" y="37662"/>
                      <a:pt x="63573" y="32954"/>
                      <a:pt x="63573" y="29188"/>
                    </a:cubicBezTo>
                    <a:cubicBezTo>
                      <a:pt x="63573" y="27305"/>
                      <a:pt x="62624" y="26363"/>
                      <a:pt x="60726" y="26363"/>
                    </a:cubicBezTo>
                    <a:cubicBezTo>
                      <a:pt x="55982" y="26363"/>
                      <a:pt x="52187" y="26363"/>
                      <a:pt x="47443" y="26363"/>
                    </a:cubicBezTo>
                    <a:cubicBezTo>
                      <a:pt x="44596" y="26363"/>
                      <a:pt x="43647" y="25422"/>
                      <a:pt x="43647" y="22597"/>
                    </a:cubicBezTo>
                    <a:cubicBezTo>
                      <a:pt x="43647" y="16006"/>
                      <a:pt x="43647" y="9416"/>
                      <a:pt x="43647" y="2825"/>
                    </a:cubicBezTo>
                    <a:cubicBezTo>
                      <a:pt x="43647" y="942"/>
                      <a:pt x="42698" y="0"/>
                      <a:pt x="40801" y="0"/>
                    </a:cubicBezTo>
                    <a:cubicBezTo>
                      <a:pt x="35108" y="0"/>
                      <a:pt x="28466" y="0"/>
                      <a:pt x="22772" y="0"/>
                    </a:cubicBezTo>
                    <a:cubicBezTo>
                      <a:pt x="18977" y="0"/>
                      <a:pt x="18977" y="0"/>
                      <a:pt x="18977" y="4708"/>
                    </a:cubicBezTo>
                    <a:cubicBezTo>
                      <a:pt x="18977" y="10357"/>
                      <a:pt x="18977" y="16948"/>
                      <a:pt x="18977" y="22597"/>
                    </a:cubicBezTo>
                    <a:cubicBezTo>
                      <a:pt x="18977" y="27305"/>
                      <a:pt x="18977" y="27305"/>
                      <a:pt x="14233" y="27305"/>
                    </a:cubicBezTo>
                    <a:cubicBezTo>
                      <a:pt x="10437" y="27305"/>
                      <a:pt x="7591" y="27305"/>
                      <a:pt x="3795" y="27305"/>
                    </a:cubicBezTo>
                    <a:cubicBezTo>
                      <a:pt x="0" y="27305"/>
                      <a:pt x="0" y="27305"/>
                      <a:pt x="0" y="31071"/>
                    </a:cubicBezTo>
                    <a:cubicBezTo>
                      <a:pt x="0" y="34837"/>
                      <a:pt x="0" y="37662"/>
                      <a:pt x="0" y="41428"/>
                    </a:cubicBezTo>
                    <a:cubicBezTo>
                      <a:pt x="0" y="44253"/>
                      <a:pt x="0" y="45195"/>
                      <a:pt x="3795" y="45195"/>
                    </a:cubicBezTo>
                    <a:cubicBezTo>
                      <a:pt x="6642" y="45195"/>
                      <a:pt x="10437" y="45195"/>
                      <a:pt x="14233" y="45195"/>
                    </a:cubicBezTo>
                    <a:cubicBezTo>
                      <a:pt x="18977" y="45195"/>
                      <a:pt x="18977" y="45195"/>
                      <a:pt x="18977" y="50844"/>
                    </a:cubicBezTo>
                    <a:cubicBezTo>
                      <a:pt x="18977" y="68733"/>
                      <a:pt x="18977" y="87564"/>
                      <a:pt x="18977" y="105454"/>
                    </a:cubicBezTo>
                    <a:cubicBezTo>
                      <a:pt x="18977" y="109220"/>
                      <a:pt x="18977" y="112045"/>
                      <a:pt x="18977" y="115811"/>
                    </a:cubicBezTo>
                    <a:cubicBezTo>
                      <a:pt x="19926" y="126168"/>
                      <a:pt x="24670" y="133700"/>
                      <a:pt x="34159" y="137467"/>
                    </a:cubicBezTo>
                    <a:cubicBezTo>
                      <a:pt x="43647" y="141233"/>
                      <a:pt x="53136" y="140291"/>
                      <a:pt x="61675" y="137467"/>
                    </a:cubicBezTo>
                    <a:cubicBezTo>
                      <a:pt x="62624" y="137467"/>
                      <a:pt x="63573" y="136525"/>
                      <a:pt x="63573" y="135583"/>
                    </a:cubicBezTo>
                    <a:cubicBezTo>
                      <a:pt x="63573" y="129934"/>
                      <a:pt x="63573" y="124285"/>
                      <a:pt x="63573" y="117694"/>
                    </a:cubicBezTo>
                    <a:cubicBezTo>
                      <a:pt x="61675" y="116752"/>
                      <a:pt x="58829" y="116752"/>
                      <a:pt x="56931" y="1176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61"/>
              <p:cNvSpPr/>
              <p:nvPr/>
            </p:nvSpPr>
            <p:spPr>
              <a:xfrm>
                <a:off x="3875520" y="1077538"/>
                <a:ext cx="51976" cy="168298"/>
              </a:xfrm>
              <a:custGeom>
                <a:avLst/>
                <a:gdLst/>
                <a:ahLst/>
                <a:cxnLst/>
                <a:rect l="l" t="t" r="r" b="b"/>
                <a:pathLst>
                  <a:path w="47442" h="153618" extrusionOk="0">
                    <a:moveTo>
                      <a:pt x="0" y="134642"/>
                    </a:moveTo>
                    <a:cubicBezTo>
                      <a:pt x="0" y="139350"/>
                      <a:pt x="0" y="144057"/>
                      <a:pt x="0" y="148765"/>
                    </a:cubicBezTo>
                    <a:cubicBezTo>
                      <a:pt x="0" y="150648"/>
                      <a:pt x="949" y="151590"/>
                      <a:pt x="2847" y="152531"/>
                    </a:cubicBezTo>
                    <a:cubicBezTo>
                      <a:pt x="9489" y="153473"/>
                      <a:pt x="16130" y="154414"/>
                      <a:pt x="23721" y="152531"/>
                    </a:cubicBezTo>
                    <a:cubicBezTo>
                      <a:pt x="37005" y="149707"/>
                      <a:pt x="44596" y="141233"/>
                      <a:pt x="46494" y="127109"/>
                    </a:cubicBezTo>
                    <a:cubicBezTo>
                      <a:pt x="47443" y="123343"/>
                      <a:pt x="47443" y="118636"/>
                      <a:pt x="47443" y="114869"/>
                    </a:cubicBezTo>
                    <a:cubicBezTo>
                      <a:pt x="47443" y="96980"/>
                      <a:pt x="47443" y="79090"/>
                      <a:pt x="47443" y="62142"/>
                    </a:cubicBezTo>
                    <a:cubicBezTo>
                      <a:pt x="47443" y="43311"/>
                      <a:pt x="47443" y="24480"/>
                      <a:pt x="47443" y="5649"/>
                    </a:cubicBezTo>
                    <a:cubicBezTo>
                      <a:pt x="47443" y="4708"/>
                      <a:pt x="47443" y="2825"/>
                      <a:pt x="47443" y="1883"/>
                    </a:cubicBezTo>
                    <a:cubicBezTo>
                      <a:pt x="47443" y="0"/>
                      <a:pt x="46494" y="0"/>
                      <a:pt x="45545" y="0"/>
                    </a:cubicBezTo>
                    <a:cubicBezTo>
                      <a:pt x="38903" y="0"/>
                      <a:pt x="32261" y="0"/>
                      <a:pt x="24670" y="0"/>
                    </a:cubicBezTo>
                    <a:cubicBezTo>
                      <a:pt x="22772" y="0"/>
                      <a:pt x="21824" y="942"/>
                      <a:pt x="21824" y="2825"/>
                    </a:cubicBezTo>
                    <a:cubicBezTo>
                      <a:pt x="21824" y="3766"/>
                      <a:pt x="21824" y="5649"/>
                      <a:pt x="21824" y="6591"/>
                    </a:cubicBezTo>
                    <a:cubicBezTo>
                      <a:pt x="21824" y="43311"/>
                      <a:pt x="21824" y="79090"/>
                      <a:pt x="21824" y="115811"/>
                    </a:cubicBezTo>
                    <a:cubicBezTo>
                      <a:pt x="21824" y="118636"/>
                      <a:pt x="21824" y="120519"/>
                      <a:pt x="21824" y="123343"/>
                    </a:cubicBezTo>
                    <a:cubicBezTo>
                      <a:pt x="19926" y="129934"/>
                      <a:pt x="17079" y="132759"/>
                      <a:pt x="10437" y="132759"/>
                    </a:cubicBezTo>
                    <a:cubicBezTo>
                      <a:pt x="7591" y="132759"/>
                      <a:pt x="5693" y="132759"/>
                      <a:pt x="2847" y="132759"/>
                    </a:cubicBezTo>
                    <a:cubicBezTo>
                      <a:pt x="0" y="131817"/>
                      <a:pt x="0" y="132759"/>
                      <a:pt x="0" y="13464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61"/>
              <p:cNvSpPr/>
              <p:nvPr/>
            </p:nvSpPr>
            <p:spPr>
              <a:xfrm>
                <a:off x="4296526" y="1075231"/>
                <a:ext cx="65489" cy="122996"/>
              </a:xfrm>
              <a:custGeom>
                <a:avLst/>
                <a:gdLst/>
                <a:ahLst/>
                <a:cxnLst/>
                <a:rect l="l" t="t" r="r" b="b"/>
                <a:pathLst>
                  <a:path w="59777" h="112268" extrusionOk="0">
                    <a:moveTo>
                      <a:pt x="59778" y="3048"/>
                    </a:moveTo>
                    <a:cubicBezTo>
                      <a:pt x="59778" y="1165"/>
                      <a:pt x="57880" y="224"/>
                      <a:pt x="55982" y="224"/>
                    </a:cubicBezTo>
                    <a:cubicBezTo>
                      <a:pt x="45545" y="-718"/>
                      <a:pt x="37005" y="1165"/>
                      <a:pt x="29414" y="8698"/>
                    </a:cubicBezTo>
                    <a:cubicBezTo>
                      <a:pt x="28466" y="9639"/>
                      <a:pt x="27517" y="11522"/>
                      <a:pt x="25619" y="12464"/>
                    </a:cubicBezTo>
                    <a:cubicBezTo>
                      <a:pt x="24670" y="9639"/>
                      <a:pt x="24670" y="7756"/>
                      <a:pt x="24670" y="4931"/>
                    </a:cubicBezTo>
                    <a:cubicBezTo>
                      <a:pt x="24670" y="3048"/>
                      <a:pt x="23721" y="2107"/>
                      <a:pt x="21824" y="2107"/>
                    </a:cubicBezTo>
                    <a:cubicBezTo>
                      <a:pt x="15182" y="2107"/>
                      <a:pt x="9489" y="2107"/>
                      <a:pt x="2847" y="2107"/>
                    </a:cubicBezTo>
                    <a:cubicBezTo>
                      <a:pt x="949" y="2107"/>
                      <a:pt x="0" y="3048"/>
                      <a:pt x="0" y="4931"/>
                    </a:cubicBezTo>
                    <a:cubicBezTo>
                      <a:pt x="0" y="5873"/>
                      <a:pt x="0" y="6815"/>
                      <a:pt x="0" y="8698"/>
                    </a:cubicBezTo>
                    <a:cubicBezTo>
                      <a:pt x="0" y="40710"/>
                      <a:pt x="0" y="73665"/>
                      <a:pt x="0" y="105678"/>
                    </a:cubicBezTo>
                    <a:cubicBezTo>
                      <a:pt x="0" y="106619"/>
                      <a:pt x="0" y="107561"/>
                      <a:pt x="0" y="109444"/>
                    </a:cubicBezTo>
                    <a:cubicBezTo>
                      <a:pt x="0" y="112268"/>
                      <a:pt x="949" y="112268"/>
                      <a:pt x="2847" y="112268"/>
                    </a:cubicBezTo>
                    <a:cubicBezTo>
                      <a:pt x="8540" y="112268"/>
                      <a:pt x="15182" y="112268"/>
                      <a:pt x="20875" y="112268"/>
                    </a:cubicBezTo>
                    <a:cubicBezTo>
                      <a:pt x="25619" y="112268"/>
                      <a:pt x="25619" y="112268"/>
                      <a:pt x="25619" y="107561"/>
                    </a:cubicBezTo>
                    <a:cubicBezTo>
                      <a:pt x="25619" y="85905"/>
                      <a:pt x="25619" y="63308"/>
                      <a:pt x="25619" y="41652"/>
                    </a:cubicBezTo>
                    <a:cubicBezTo>
                      <a:pt x="25619" y="36944"/>
                      <a:pt x="27517" y="33178"/>
                      <a:pt x="30363" y="30353"/>
                    </a:cubicBezTo>
                    <a:cubicBezTo>
                      <a:pt x="33210" y="27529"/>
                      <a:pt x="37005" y="25646"/>
                      <a:pt x="41749" y="24704"/>
                    </a:cubicBezTo>
                    <a:cubicBezTo>
                      <a:pt x="47443" y="23763"/>
                      <a:pt x="53136" y="23763"/>
                      <a:pt x="59778" y="24704"/>
                    </a:cubicBezTo>
                    <a:cubicBezTo>
                      <a:pt x="59778" y="16230"/>
                      <a:pt x="59778" y="9639"/>
                      <a:pt x="59778" y="30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61"/>
              <p:cNvSpPr/>
              <p:nvPr/>
            </p:nvSpPr>
            <p:spPr>
              <a:xfrm>
                <a:off x="4362017" y="1350894"/>
                <a:ext cx="2845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974" h="110161" extrusionOk="0">
                    <a:moveTo>
                      <a:pt x="22772" y="0"/>
                    </a:moveTo>
                    <a:cubicBezTo>
                      <a:pt x="17079" y="0"/>
                      <a:pt x="10437" y="0"/>
                      <a:pt x="4744" y="0"/>
                    </a:cubicBezTo>
                    <a:cubicBezTo>
                      <a:pt x="949" y="0"/>
                      <a:pt x="0" y="0"/>
                      <a:pt x="0" y="4708"/>
                    </a:cubicBezTo>
                    <a:cubicBezTo>
                      <a:pt x="0" y="21656"/>
                      <a:pt x="0" y="38604"/>
                      <a:pt x="0" y="54610"/>
                    </a:cubicBezTo>
                    <a:cubicBezTo>
                      <a:pt x="0" y="71558"/>
                      <a:pt x="0" y="89447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10437" y="110162"/>
                      <a:pt x="16131" y="110162"/>
                      <a:pt x="22772" y="110162"/>
                    </a:cubicBezTo>
                    <a:cubicBezTo>
                      <a:pt x="24670" y="110162"/>
                      <a:pt x="25619" y="109220"/>
                      <a:pt x="25619" y="107337"/>
                    </a:cubicBezTo>
                    <a:cubicBezTo>
                      <a:pt x="25619" y="106395"/>
                      <a:pt x="25619" y="105454"/>
                      <a:pt x="25619" y="104512"/>
                    </a:cubicBezTo>
                    <a:cubicBezTo>
                      <a:pt x="25619" y="71558"/>
                      <a:pt x="25619" y="38604"/>
                      <a:pt x="25619" y="5649"/>
                    </a:cubicBezTo>
                    <a:cubicBezTo>
                      <a:pt x="25619" y="4708"/>
                      <a:pt x="25619" y="3766"/>
                      <a:pt x="25619" y="2825"/>
                    </a:cubicBezTo>
                    <a:cubicBezTo>
                      <a:pt x="26568" y="942"/>
                      <a:pt x="25619" y="0"/>
                      <a:pt x="2277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61"/>
              <p:cNvSpPr/>
              <p:nvPr/>
            </p:nvSpPr>
            <p:spPr>
              <a:xfrm>
                <a:off x="4674913" y="1351860"/>
                <a:ext cx="28066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220" extrusionOk="0">
                    <a:moveTo>
                      <a:pt x="20875" y="59"/>
                    </a:moveTo>
                    <a:cubicBezTo>
                      <a:pt x="15182" y="59"/>
                      <a:pt x="10437" y="59"/>
                      <a:pt x="4744" y="59"/>
                    </a:cubicBezTo>
                    <a:cubicBezTo>
                      <a:pt x="949" y="59"/>
                      <a:pt x="0" y="59"/>
                      <a:pt x="0" y="3825"/>
                    </a:cubicBezTo>
                    <a:cubicBezTo>
                      <a:pt x="0" y="4767"/>
                      <a:pt x="0" y="5708"/>
                      <a:pt x="0" y="5708"/>
                    </a:cubicBezTo>
                    <a:cubicBezTo>
                      <a:pt x="0" y="38662"/>
                      <a:pt x="0" y="70675"/>
                      <a:pt x="0" y="103630"/>
                    </a:cubicBezTo>
                    <a:cubicBezTo>
                      <a:pt x="0" y="104571"/>
                      <a:pt x="0" y="105513"/>
                      <a:pt x="0" y="107396"/>
                    </a:cubicBezTo>
                    <a:cubicBezTo>
                      <a:pt x="0" y="109279"/>
                      <a:pt x="949" y="110220"/>
                      <a:pt x="2847" y="110220"/>
                    </a:cubicBezTo>
                    <a:cubicBezTo>
                      <a:pt x="8540" y="110220"/>
                      <a:pt x="15182" y="110220"/>
                      <a:pt x="20875" y="110220"/>
                    </a:cubicBezTo>
                    <a:cubicBezTo>
                      <a:pt x="25619" y="110220"/>
                      <a:pt x="25619" y="110220"/>
                      <a:pt x="25619" y="105513"/>
                    </a:cubicBezTo>
                    <a:cubicBezTo>
                      <a:pt x="25619" y="88565"/>
                      <a:pt x="25619" y="71617"/>
                      <a:pt x="25619" y="55610"/>
                    </a:cubicBezTo>
                    <a:cubicBezTo>
                      <a:pt x="25619" y="38662"/>
                      <a:pt x="25619" y="21715"/>
                      <a:pt x="25619" y="4767"/>
                    </a:cubicBezTo>
                    <a:cubicBezTo>
                      <a:pt x="25619" y="-883"/>
                      <a:pt x="25619" y="59"/>
                      <a:pt x="20875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61"/>
              <p:cNvSpPr/>
              <p:nvPr/>
            </p:nvSpPr>
            <p:spPr>
              <a:xfrm>
                <a:off x="4500273" y="1350894"/>
                <a:ext cx="2806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161" extrusionOk="0">
                    <a:moveTo>
                      <a:pt x="25619" y="6591"/>
                    </a:moveTo>
                    <a:cubicBezTo>
                      <a:pt x="25619" y="5649"/>
                      <a:pt x="25619" y="3766"/>
                      <a:pt x="25619" y="2825"/>
                    </a:cubicBezTo>
                    <a:cubicBezTo>
                      <a:pt x="25619" y="942"/>
                      <a:pt x="24670" y="0"/>
                      <a:pt x="23721" y="0"/>
                    </a:cubicBezTo>
                    <a:cubicBezTo>
                      <a:pt x="17079" y="0"/>
                      <a:pt x="10437" y="0"/>
                      <a:pt x="2847" y="0"/>
                    </a:cubicBezTo>
                    <a:cubicBezTo>
                      <a:pt x="949" y="0"/>
                      <a:pt x="0" y="942"/>
                      <a:pt x="0" y="2825"/>
                    </a:cubicBezTo>
                    <a:cubicBezTo>
                      <a:pt x="0" y="3766"/>
                      <a:pt x="0" y="5649"/>
                      <a:pt x="0" y="6591"/>
                    </a:cubicBezTo>
                    <a:cubicBezTo>
                      <a:pt x="0" y="38604"/>
                      <a:pt x="0" y="71558"/>
                      <a:pt x="0" y="103571"/>
                    </a:cubicBezTo>
                    <a:cubicBezTo>
                      <a:pt x="0" y="104512"/>
                      <a:pt x="0" y="105454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9489" y="110162"/>
                      <a:pt x="15182" y="110162"/>
                      <a:pt x="20875" y="110162"/>
                    </a:cubicBezTo>
                    <a:cubicBezTo>
                      <a:pt x="25619" y="110162"/>
                      <a:pt x="25619" y="110162"/>
                      <a:pt x="25619" y="105454"/>
                    </a:cubicBezTo>
                    <a:cubicBezTo>
                      <a:pt x="25619" y="88506"/>
                      <a:pt x="25619" y="71558"/>
                      <a:pt x="25619" y="55552"/>
                    </a:cubicBezTo>
                    <a:cubicBezTo>
                      <a:pt x="25619" y="39545"/>
                      <a:pt x="25619" y="23539"/>
                      <a:pt x="25619" y="659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1"/>
              <p:cNvSpPr/>
              <p:nvPr/>
            </p:nvSpPr>
            <p:spPr>
              <a:xfrm>
                <a:off x="4380728" y="1076507"/>
                <a:ext cx="28108" cy="120740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110208" extrusionOk="0">
                    <a:moveTo>
                      <a:pt x="25619" y="104512"/>
                    </a:moveTo>
                    <a:cubicBezTo>
                      <a:pt x="25619" y="79090"/>
                      <a:pt x="25619" y="53668"/>
                      <a:pt x="25619" y="28247"/>
                    </a:cubicBezTo>
                    <a:cubicBezTo>
                      <a:pt x="25619" y="19773"/>
                      <a:pt x="25619" y="12240"/>
                      <a:pt x="25619" y="3766"/>
                    </a:cubicBezTo>
                    <a:cubicBezTo>
                      <a:pt x="25619" y="942"/>
                      <a:pt x="24670" y="0"/>
                      <a:pt x="21824" y="0"/>
                    </a:cubicBezTo>
                    <a:cubicBezTo>
                      <a:pt x="16130" y="0"/>
                      <a:pt x="10437" y="0"/>
                      <a:pt x="4744" y="0"/>
                    </a:cubicBezTo>
                    <a:cubicBezTo>
                      <a:pt x="0" y="0"/>
                      <a:pt x="0" y="0"/>
                      <a:pt x="0" y="4708"/>
                    </a:cubicBezTo>
                    <a:cubicBezTo>
                      <a:pt x="0" y="21656"/>
                      <a:pt x="0" y="37662"/>
                      <a:pt x="0" y="54610"/>
                    </a:cubicBezTo>
                    <a:cubicBezTo>
                      <a:pt x="0" y="71558"/>
                      <a:pt x="0" y="88506"/>
                      <a:pt x="0" y="105454"/>
                    </a:cubicBezTo>
                    <a:cubicBezTo>
                      <a:pt x="0" y="110162"/>
                      <a:pt x="0" y="110162"/>
                      <a:pt x="4744" y="110162"/>
                    </a:cubicBezTo>
                    <a:cubicBezTo>
                      <a:pt x="9489" y="110162"/>
                      <a:pt x="14233" y="110162"/>
                      <a:pt x="18977" y="110162"/>
                    </a:cubicBezTo>
                    <a:cubicBezTo>
                      <a:pt x="26568" y="110162"/>
                      <a:pt x="25619" y="111103"/>
                      <a:pt x="25619" y="10451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61"/>
              <p:cNvSpPr/>
              <p:nvPr/>
            </p:nvSpPr>
            <p:spPr>
              <a:xfrm>
                <a:off x="3897350" y="1031121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3284" y="26363"/>
                    </a:moveTo>
                    <a:cubicBezTo>
                      <a:pt x="21824" y="26363"/>
                      <a:pt x="27517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  <a:cubicBezTo>
                      <a:pt x="5693" y="0"/>
                      <a:pt x="0" y="4708"/>
                      <a:pt x="0" y="13182"/>
                    </a:cubicBezTo>
                    <a:cubicBezTo>
                      <a:pt x="0" y="20714"/>
                      <a:pt x="4744" y="26363"/>
                      <a:pt x="13284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1"/>
              <p:cNvSpPr/>
              <p:nvPr/>
            </p:nvSpPr>
            <p:spPr>
              <a:xfrm>
                <a:off x="4498194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61"/>
              <p:cNvSpPr/>
              <p:nvPr/>
            </p:nvSpPr>
            <p:spPr>
              <a:xfrm>
                <a:off x="4360977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0714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61"/>
              <p:cNvSpPr/>
              <p:nvPr/>
            </p:nvSpPr>
            <p:spPr>
              <a:xfrm>
                <a:off x="4673873" y="1305506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0714"/>
                      <a:pt x="5693" y="26363"/>
                      <a:pt x="14233" y="26363"/>
                    </a:cubicBezTo>
                    <a:cubicBezTo>
                      <a:pt x="22773" y="26363"/>
                      <a:pt x="28466" y="21656"/>
                      <a:pt x="29414" y="13182"/>
                    </a:cubicBezTo>
                    <a:cubicBezTo>
                      <a:pt x="28466" y="5649"/>
                      <a:pt x="22773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61"/>
              <p:cNvSpPr/>
              <p:nvPr/>
            </p:nvSpPr>
            <p:spPr>
              <a:xfrm>
                <a:off x="4378648" y="1031121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5182" y="26363"/>
                    </a:moveTo>
                    <a:cubicBezTo>
                      <a:pt x="23721" y="26363"/>
                      <a:pt x="29414" y="20714"/>
                      <a:pt x="29414" y="13182"/>
                    </a:cubicBezTo>
                    <a:cubicBezTo>
                      <a:pt x="29414" y="5649"/>
                      <a:pt x="23721" y="0"/>
                      <a:pt x="15182" y="0"/>
                    </a:cubicBezTo>
                    <a:cubicBezTo>
                      <a:pt x="5693" y="0"/>
                      <a:pt x="949" y="4708"/>
                      <a:pt x="0" y="13182"/>
                    </a:cubicBezTo>
                    <a:cubicBezTo>
                      <a:pt x="949" y="20714"/>
                      <a:pt x="6642" y="26363"/>
                      <a:pt x="15182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050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19" y="2083808"/>
            <a:ext cx="11693562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F86CB4-873D-6F4C-9F1B-753B340469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0"/>
            <a:ext cx="12192000" cy="890193"/>
          </a:xfrm>
          <a:prstGeom prst="rect">
            <a:avLst/>
          </a:prstGeom>
          <a:solidFill>
            <a:srgbClr val="14459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6601" rtl="0" eaLnBrk="0" fontAlgn="base" hangingPunct="0">
              <a:spcBef>
                <a:spcPct val="0"/>
              </a:spcBef>
              <a:spcAft>
                <a:spcPct val="0"/>
              </a:spcAft>
              <a:defRPr sz="2406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2pPr>
            <a:lvl3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3pPr>
            <a:lvl4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4pPr>
            <a:lvl5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5pPr>
            <a:lvl6pPr marL="456601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6pPr>
            <a:lvl7pPr marL="913201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7pPr>
            <a:lvl8pPr marL="1369803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8pPr>
            <a:lvl9pPr marL="1826403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9pPr>
          </a:lstStyle>
          <a:p>
            <a:pPr algn="ctr" defTabSz="454731">
              <a:defRPr/>
            </a:pPr>
            <a:endParaRPr lang="es-CO" sz="1594">
              <a:solidFill>
                <a:srgbClr val="0020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219" y="0"/>
            <a:ext cx="11693562" cy="89019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EAF2F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asdf</a:t>
            </a:r>
            <a:endParaRPr lang="en-US"/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80358EE2-1B91-A040-9004-7984C2C7AF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19" y="6556647"/>
            <a:ext cx="1141183" cy="25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654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 preserve="1">
  <p:cSld name="7_Title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3"/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55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preserve="1">
  <p:cSld name="1_Title Slide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03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 preserve="1">
  <p:cSld name="Encabezado de sección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6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62" name="Google Shape;462;p6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30470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399">
                <a:solidFill>
                  <a:srgbClr val="888888"/>
                </a:solidFill>
              </a:defRPr>
            </a:lvl1pPr>
            <a:lvl2pPr marL="1218804" lvl="1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999">
                <a:solidFill>
                  <a:srgbClr val="888888"/>
                </a:solidFill>
              </a:defRPr>
            </a:lvl2pPr>
            <a:lvl3pPr marL="1828206" lvl="2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799">
                <a:solidFill>
                  <a:srgbClr val="888888"/>
                </a:solidFill>
              </a:defRPr>
            </a:lvl3pPr>
            <a:lvl4pPr marL="2437608" lvl="3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4pPr>
            <a:lvl5pPr marL="3047009" lvl="4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5pPr>
            <a:lvl6pPr marL="3656411" lvl="5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6pPr>
            <a:lvl7pPr marL="4265813" lvl="6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7pPr>
            <a:lvl8pPr marL="4875215" lvl="7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8pPr>
            <a:lvl9pPr marL="5484617" lvl="8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63" name="Google Shape;463;p66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6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61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3D629-C7B2-3244-A3CF-0945A84A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32302-4B6D-584B-B72F-695B9E95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C976D-F562-BA41-9C6F-573C352D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07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56"/>
          <p:cNvGrpSpPr/>
          <p:nvPr/>
        </p:nvGrpSpPr>
        <p:grpSpPr>
          <a:xfrm>
            <a:off x="4837020" y="4917495"/>
            <a:ext cx="2698397" cy="598784"/>
            <a:chOff x="1822450" y="2261394"/>
            <a:chExt cx="2474601" cy="549293"/>
          </a:xfrm>
        </p:grpSpPr>
        <p:sp>
          <p:nvSpPr>
            <p:cNvPr id="116" name="Google Shape;116;p56"/>
            <p:cNvSpPr/>
            <p:nvPr/>
          </p:nvSpPr>
          <p:spPr>
            <a:xfrm>
              <a:off x="4004806" y="24293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6"/>
            <p:cNvSpPr/>
            <p:nvPr/>
          </p:nvSpPr>
          <p:spPr>
            <a:xfrm>
              <a:off x="3763798" y="22628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6"/>
            <p:cNvSpPr/>
            <p:nvPr/>
          </p:nvSpPr>
          <p:spPr>
            <a:xfrm>
              <a:off x="3645747" y="24252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6"/>
            <p:cNvSpPr/>
            <p:nvPr/>
          </p:nvSpPr>
          <p:spPr>
            <a:xfrm>
              <a:off x="4151878" y="22642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6"/>
            <p:cNvSpPr/>
            <p:nvPr/>
          </p:nvSpPr>
          <p:spPr>
            <a:xfrm>
              <a:off x="3647089" y="24220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6"/>
            <p:cNvSpPr/>
            <p:nvPr/>
          </p:nvSpPr>
          <p:spPr>
            <a:xfrm>
              <a:off x="3644933" y="24220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6"/>
            <p:cNvSpPr/>
            <p:nvPr/>
          </p:nvSpPr>
          <p:spPr>
            <a:xfrm>
              <a:off x="3762456" y="22613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6"/>
            <p:cNvSpPr/>
            <p:nvPr/>
          </p:nvSpPr>
          <p:spPr>
            <a:xfrm>
              <a:off x="2374681" y="26435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6"/>
            <p:cNvSpPr/>
            <p:nvPr/>
          </p:nvSpPr>
          <p:spPr>
            <a:xfrm>
              <a:off x="3438044" y="25994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6"/>
            <p:cNvSpPr/>
            <p:nvPr/>
          </p:nvSpPr>
          <p:spPr>
            <a:xfrm>
              <a:off x="2676415" y="23574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6"/>
            <p:cNvSpPr/>
            <p:nvPr/>
          </p:nvSpPr>
          <p:spPr>
            <a:xfrm>
              <a:off x="2561604" y="26428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6"/>
            <p:cNvSpPr/>
            <p:nvPr/>
          </p:nvSpPr>
          <p:spPr>
            <a:xfrm>
              <a:off x="3203027" y="25994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6"/>
            <p:cNvSpPr/>
            <p:nvPr/>
          </p:nvSpPr>
          <p:spPr>
            <a:xfrm>
              <a:off x="1822450" y="25994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6"/>
            <p:cNvSpPr/>
            <p:nvPr/>
          </p:nvSpPr>
          <p:spPr>
            <a:xfrm>
              <a:off x="3155585" y="23489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6"/>
            <p:cNvSpPr/>
            <p:nvPr/>
          </p:nvSpPr>
          <p:spPr>
            <a:xfrm>
              <a:off x="2113251" y="26069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6"/>
            <p:cNvSpPr/>
            <p:nvPr/>
          </p:nvSpPr>
          <p:spPr>
            <a:xfrm>
              <a:off x="1837394" y="23544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6"/>
            <p:cNvSpPr/>
            <p:nvPr/>
          </p:nvSpPr>
          <p:spPr>
            <a:xfrm>
              <a:off x="3323531" y="26442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6"/>
            <p:cNvSpPr/>
            <p:nvPr/>
          </p:nvSpPr>
          <p:spPr>
            <a:xfrm>
              <a:off x="3040980" y="23934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6"/>
            <p:cNvSpPr/>
            <p:nvPr/>
          </p:nvSpPr>
          <p:spPr>
            <a:xfrm>
              <a:off x="2324346" y="23938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6"/>
            <p:cNvSpPr/>
            <p:nvPr/>
          </p:nvSpPr>
          <p:spPr>
            <a:xfrm>
              <a:off x="1942762" y="26439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6"/>
            <p:cNvSpPr/>
            <p:nvPr/>
          </p:nvSpPr>
          <p:spPr>
            <a:xfrm>
              <a:off x="2677066" y="26438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6"/>
            <p:cNvSpPr/>
            <p:nvPr/>
          </p:nvSpPr>
          <p:spPr>
            <a:xfrm>
              <a:off x="2492926" y="23932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6"/>
            <p:cNvSpPr/>
            <p:nvPr/>
          </p:nvSpPr>
          <p:spPr>
            <a:xfrm>
              <a:off x="2249885" y="26443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6"/>
            <p:cNvSpPr/>
            <p:nvPr/>
          </p:nvSpPr>
          <p:spPr>
            <a:xfrm>
              <a:off x="1975033" y="23932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6"/>
            <p:cNvSpPr/>
            <p:nvPr/>
          </p:nvSpPr>
          <p:spPr>
            <a:xfrm>
              <a:off x="3274958" y="23941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6"/>
            <p:cNvSpPr/>
            <p:nvPr/>
          </p:nvSpPr>
          <p:spPr>
            <a:xfrm>
              <a:off x="2099514" y="23936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6"/>
            <p:cNvSpPr/>
            <p:nvPr/>
          </p:nvSpPr>
          <p:spPr>
            <a:xfrm>
              <a:off x="2216750" y="23926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6"/>
            <p:cNvSpPr/>
            <p:nvPr/>
          </p:nvSpPr>
          <p:spPr>
            <a:xfrm>
              <a:off x="3036978" y="26446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6"/>
            <p:cNvSpPr/>
            <p:nvPr/>
          </p:nvSpPr>
          <p:spPr>
            <a:xfrm>
              <a:off x="2928809" y="23960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6"/>
            <p:cNvSpPr/>
            <p:nvPr/>
          </p:nvSpPr>
          <p:spPr>
            <a:xfrm>
              <a:off x="2784584" y="26210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6"/>
            <p:cNvSpPr/>
            <p:nvPr/>
          </p:nvSpPr>
          <p:spPr>
            <a:xfrm>
              <a:off x="2909832" y="26201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6"/>
            <p:cNvSpPr/>
            <p:nvPr/>
          </p:nvSpPr>
          <p:spPr>
            <a:xfrm>
              <a:off x="2424021" y="23960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6"/>
            <p:cNvSpPr/>
            <p:nvPr/>
          </p:nvSpPr>
          <p:spPr>
            <a:xfrm>
              <a:off x="2808305" y="23939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6"/>
            <p:cNvSpPr/>
            <p:nvPr/>
          </p:nvSpPr>
          <p:spPr>
            <a:xfrm>
              <a:off x="2868083" y="26455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6"/>
            <p:cNvSpPr/>
            <p:nvPr/>
          </p:nvSpPr>
          <p:spPr>
            <a:xfrm>
              <a:off x="3153687" y="26464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6"/>
            <p:cNvSpPr/>
            <p:nvPr/>
          </p:nvSpPr>
          <p:spPr>
            <a:xfrm>
              <a:off x="2994280" y="26455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6"/>
            <p:cNvSpPr/>
            <p:nvPr/>
          </p:nvSpPr>
          <p:spPr>
            <a:xfrm>
              <a:off x="2885162" y="23950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6"/>
            <p:cNvSpPr/>
            <p:nvPr/>
          </p:nvSpPr>
          <p:spPr>
            <a:xfrm>
              <a:off x="2443947" y="23536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6"/>
            <p:cNvSpPr/>
            <p:nvPr/>
          </p:nvSpPr>
          <p:spPr>
            <a:xfrm>
              <a:off x="2992382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6"/>
            <p:cNvSpPr/>
            <p:nvPr/>
          </p:nvSpPr>
          <p:spPr>
            <a:xfrm>
              <a:off x="2867134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6"/>
            <p:cNvSpPr/>
            <p:nvPr/>
          </p:nvSpPr>
          <p:spPr>
            <a:xfrm>
              <a:off x="3152738" y="26041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6"/>
            <p:cNvSpPr/>
            <p:nvPr/>
          </p:nvSpPr>
          <p:spPr>
            <a:xfrm>
              <a:off x="2883264" y="23536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8" name="Google Shape;15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281" y="1659673"/>
            <a:ext cx="6806107" cy="26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63;p56">
            <a:extLst>
              <a:ext uri="{FF2B5EF4-FFF2-40B4-BE49-F238E27FC236}">
                <a16:creationId xmlns:a16="http://schemas.microsoft.com/office/drawing/2014/main" id="{F0AF5280-F316-2759-6F26-5338BCE22CE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2018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46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0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4570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804" lvl="1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206" lvl="2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7608" lvl="3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009" lvl="4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6411" lvl="5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5813" lvl="6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5215" lvl="7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4617" lvl="8" indent="-4570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60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6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03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1"/>
          <p:cNvSpPr/>
          <p:nvPr/>
        </p:nvSpPr>
        <p:spPr>
          <a:xfrm rot="10800000">
            <a:off x="0" y="6771243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1"/>
          <p:cNvSpPr txBox="1">
            <a:spLocks noGrp="1"/>
          </p:cNvSpPr>
          <p:nvPr>
            <p:ph type="ctrTitle"/>
          </p:nvPr>
        </p:nvSpPr>
        <p:spPr>
          <a:xfrm>
            <a:off x="1524000" y="2573073"/>
            <a:ext cx="9144000" cy="134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61"/>
          <p:cNvSpPr txBox="1">
            <a:spLocks noGrp="1"/>
          </p:cNvSpPr>
          <p:nvPr>
            <p:ph type="subTitle" idx="1"/>
          </p:nvPr>
        </p:nvSpPr>
        <p:spPr>
          <a:xfrm>
            <a:off x="1524000" y="4008314"/>
            <a:ext cx="9144000" cy="95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9"/>
            </a:lvl9pPr>
          </a:lstStyle>
          <a:p>
            <a:endParaRPr/>
          </a:p>
        </p:txBody>
      </p:sp>
      <p:grpSp>
        <p:nvGrpSpPr>
          <p:cNvPr id="313" name="Google Shape;313;p61"/>
          <p:cNvGrpSpPr/>
          <p:nvPr/>
        </p:nvGrpSpPr>
        <p:grpSpPr>
          <a:xfrm>
            <a:off x="4288616" y="1239659"/>
            <a:ext cx="3614768" cy="802130"/>
            <a:chOff x="3216462" y="930031"/>
            <a:chExt cx="2711076" cy="601783"/>
          </a:xfrm>
        </p:grpSpPr>
        <p:grpSp>
          <p:nvGrpSpPr>
            <p:cNvPr id="314" name="Google Shape;314;p61"/>
            <p:cNvGrpSpPr/>
            <p:nvPr/>
          </p:nvGrpSpPr>
          <p:grpSpPr>
            <a:xfrm>
              <a:off x="5213103" y="930031"/>
              <a:ext cx="714435" cy="601783"/>
              <a:chOff x="5213103" y="930031"/>
              <a:chExt cx="714435" cy="601783"/>
            </a:xfrm>
          </p:grpSpPr>
          <p:sp>
            <p:nvSpPr>
              <p:cNvPr id="315" name="Google Shape;315;p61"/>
              <p:cNvSpPr/>
              <p:nvPr/>
            </p:nvSpPr>
            <p:spPr>
              <a:xfrm>
                <a:off x="5607366" y="1113996"/>
                <a:ext cx="320172" cy="417818"/>
              </a:xfrm>
              <a:custGeom>
                <a:avLst/>
                <a:gdLst/>
                <a:ahLst/>
                <a:cxnLst/>
                <a:rect l="l" t="t" r="r" b="b"/>
                <a:pathLst>
                  <a:path w="292245" h="381374" extrusionOk="0">
                    <a:moveTo>
                      <a:pt x="287502" y="381005"/>
                    </a:moveTo>
                    <a:cubicBezTo>
                      <a:pt x="270422" y="374415"/>
                      <a:pt x="253343" y="366882"/>
                      <a:pt x="236264" y="360291"/>
                    </a:cubicBezTo>
                    <a:cubicBezTo>
                      <a:pt x="190719" y="340519"/>
                      <a:pt x="146123" y="318863"/>
                      <a:pt x="102476" y="292500"/>
                    </a:cubicBezTo>
                    <a:cubicBezTo>
                      <a:pt x="79703" y="279318"/>
                      <a:pt x="57880" y="264253"/>
                      <a:pt x="37954" y="247305"/>
                    </a:cubicBezTo>
                    <a:cubicBezTo>
                      <a:pt x="28466" y="238831"/>
                      <a:pt x="19926" y="230357"/>
                      <a:pt x="13284" y="220942"/>
                    </a:cubicBezTo>
                    <a:cubicBezTo>
                      <a:pt x="9489" y="215292"/>
                      <a:pt x="5693" y="209643"/>
                      <a:pt x="2847" y="202111"/>
                    </a:cubicBezTo>
                    <a:cubicBezTo>
                      <a:pt x="-949" y="191753"/>
                      <a:pt x="-949" y="182338"/>
                      <a:pt x="2847" y="171981"/>
                    </a:cubicBezTo>
                    <a:cubicBezTo>
                      <a:pt x="5693" y="163507"/>
                      <a:pt x="10437" y="156916"/>
                      <a:pt x="16130" y="150325"/>
                    </a:cubicBezTo>
                    <a:cubicBezTo>
                      <a:pt x="26568" y="138085"/>
                      <a:pt x="38903" y="126786"/>
                      <a:pt x="52187" y="117371"/>
                    </a:cubicBezTo>
                    <a:cubicBezTo>
                      <a:pt x="79703" y="96657"/>
                      <a:pt x="110067" y="79709"/>
                      <a:pt x="140430" y="64644"/>
                    </a:cubicBezTo>
                    <a:cubicBezTo>
                      <a:pt x="187872" y="41105"/>
                      <a:pt x="236264" y="20391"/>
                      <a:pt x="285604" y="1560"/>
                    </a:cubicBezTo>
                    <a:cubicBezTo>
                      <a:pt x="286553" y="1560"/>
                      <a:pt x="288451" y="618"/>
                      <a:pt x="289399" y="618"/>
                    </a:cubicBezTo>
                    <a:cubicBezTo>
                      <a:pt x="290348" y="-323"/>
                      <a:pt x="292246" y="-323"/>
                      <a:pt x="292246" y="1560"/>
                    </a:cubicBezTo>
                    <a:cubicBezTo>
                      <a:pt x="276116" y="15683"/>
                      <a:pt x="260934" y="30748"/>
                      <a:pt x="244804" y="44871"/>
                    </a:cubicBezTo>
                    <a:cubicBezTo>
                      <a:pt x="214440" y="74060"/>
                      <a:pt x="185026" y="103248"/>
                      <a:pt x="158458" y="135260"/>
                    </a:cubicBezTo>
                    <a:cubicBezTo>
                      <a:pt x="149918" y="144676"/>
                      <a:pt x="142328" y="155033"/>
                      <a:pt x="135686" y="166332"/>
                    </a:cubicBezTo>
                    <a:cubicBezTo>
                      <a:pt x="132839" y="171039"/>
                      <a:pt x="129993" y="175747"/>
                      <a:pt x="128095" y="180455"/>
                    </a:cubicBezTo>
                    <a:cubicBezTo>
                      <a:pt x="121453" y="193637"/>
                      <a:pt x="121453" y="205877"/>
                      <a:pt x="125248" y="220000"/>
                    </a:cubicBezTo>
                    <a:cubicBezTo>
                      <a:pt x="128095" y="229416"/>
                      <a:pt x="132839" y="238831"/>
                      <a:pt x="138532" y="247305"/>
                    </a:cubicBezTo>
                    <a:cubicBezTo>
                      <a:pt x="148970" y="263311"/>
                      <a:pt x="160356" y="276493"/>
                      <a:pt x="173640" y="289675"/>
                    </a:cubicBezTo>
                    <a:cubicBezTo>
                      <a:pt x="203054" y="318863"/>
                      <a:pt x="235315" y="344285"/>
                      <a:pt x="269474" y="366882"/>
                    </a:cubicBezTo>
                    <a:cubicBezTo>
                      <a:pt x="275167" y="370648"/>
                      <a:pt x="281809" y="375356"/>
                      <a:pt x="287502" y="379122"/>
                    </a:cubicBezTo>
                    <a:cubicBezTo>
                      <a:pt x="288451" y="381005"/>
                      <a:pt x="288451" y="381947"/>
                      <a:pt x="287502" y="381005"/>
                    </a:cubicBezTo>
                  </a:path>
                </a:pathLst>
              </a:custGeom>
              <a:solidFill>
                <a:srgbClr val="D92D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61"/>
              <p:cNvSpPr/>
              <p:nvPr/>
            </p:nvSpPr>
            <p:spPr>
              <a:xfrm>
                <a:off x="5343327" y="931667"/>
                <a:ext cx="426984" cy="314269"/>
              </a:xfrm>
              <a:custGeom>
                <a:avLst/>
                <a:gdLst/>
                <a:ahLst/>
                <a:cxnLst/>
                <a:rect l="l" t="t" r="r" b="b"/>
                <a:pathLst>
                  <a:path w="389740" h="286857" extrusionOk="0">
                    <a:moveTo>
                      <a:pt x="389029" y="8864"/>
                    </a:moveTo>
                    <a:cubicBezTo>
                      <a:pt x="383336" y="22987"/>
                      <a:pt x="376694" y="37111"/>
                      <a:pt x="371001" y="51234"/>
                    </a:cubicBezTo>
                    <a:cubicBezTo>
                      <a:pt x="359614" y="76656"/>
                      <a:pt x="347279" y="103019"/>
                      <a:pt x="333046" y="127499"/>
                    </a:cubicBezTo>
                    <a:cubicBezTo>
                      <a:pt x="315018" y="161395"/>
                      <a:pt x="296041" y="194350"/>
                      <a:pt x="272320" y="225421"/>
                    </a:cubicBezTo>
                    <a:cubicBezTo>
                      <a:pt x="260934" y="240486"/>
                      <a:pt x="249548" y="253667"/>
                      <a:pt x="235315" y="265908"/>
                    </a:cubicBezTo>
                    <a:cubicBezTo>
                      <a:pt x="227724" y="272498"/>
                      <a:pt x="220133" y="277206"/>
                      <a:pt x="211594" y="281914"/>
                    </a:cubicBezTo>
                    <a:cubicBezTo>
                      <a:pt x="198310" y="288505"/>
                      <a:pt x="184077" y="288505"/>
                      <a:pt x="170793" y="281914"/>
                    </a:cubicBezTo>
                    <a:cubicBezTo>
                      <a:pt x="160356" y="277206"/>
                      <a:pt x="150867" y="269674"/>
                      <a:pt x="143276" y="262141"/>
                    </a:cubicBezTo>
                    <a:cubicBezTo>
                      <a:pt x="125248" y="244252"/>
                      <a:pt x="110067" y="224479"/>
                      <a:pt x="96783" y="202824"/>
                    </a:cubicBezTo>
                    <a:cubicBezTo>
                      <a:pt x="72113" y="163278"/>
                      <a:pt x="51238" y="121850"/>
                      <a:pt x="32261" y="80422"/>
                    </a:cubicBezTo>
                    <a:cubicBezTo>
                      <a:pt x="21823" y="56883"/>
                      <a:pt x="11386" y="32403"/>
                      <a:pt x="1898" y="7922"/>
                    </a:cubicBezTo>
                    <a:cubicBezTo>
                      <a:pt x="949" y="6039"/>
                      <a:pt x="0" y="4156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13284" y="13572"/>
                      <a:pt x="25619" y="25812"/>
                      <a:pt x="37954" y="38994"/>
                    </a:cubicBezTo>
                    <a:cubicBezTo>
                      <a:pt x="54084" y="55942"/>
                      <a:pt x="71164" y="71948"/>
                      <a:pt x="88243" y="87954"/>
                    </a:cubicBezTo>
                    <a:cubicBezTo>
                      <a:pt x="112913" y="110552"/>
                      <a:pt x="137583" y="132207"/>
                      <a:pt x="166049" y="151038"/>
                    </a:cubicBezTo>
                    <a:cubicBezTo>
                      <a:pt x="171742" y="154804"/>
                      <a:pt x="178384" y="158571"/>
                      <a:pt x="185026" y="161395"/>
                    </a:cubicBezTo>
                    <a:cubicBezTo>
                      <a:pt x="198310" y="167986"/>
                      <a:pt x="212542" y="168928"/>
                      <a:pt x="226775" y="164220"/>
                    </a:cubicBezTo>
                    <a:cubicBezTo>
                      <a:pt x="241957" y="159512"/>
                      <a:pt x="256190" y="151038"/>
                      <a:pt x="269474" y="141623"/>
                    </a:cubicBezTo>
                    <a:cubicBezTo>
                      <a:pt x="289399" y="126558"/>
                      <a:pt x="306479" y="109610"/>
                      <a:pt x="323558" y="90779"/>
                    </a:cubicBezTo>
                    <a:cubicBezTo>
                      <a:pt x="347279" y="64416"/>
                      <a:pt x="369103" y="36169"/>
                      <a:pt x="389029" y="6981"/>
                    </a:cubicBezTo>
                    <a:cubicBezTo>
                      <a:pt x="389978" y="6981"/>
                      <a:pt x="389978" y="7922"/>
                      <a:pt x="389029" y="8864"/>
                    </a:cubicBezTo>
                  </a:path>
                </a:pathLst>
              </a:custGeom>
              <a:solidFill>
                <a:srgbClr val="F0DF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61"/>
              <p:cNvSpPr/>
              <p:nvPr/>
            </p:nvSpPr>
            <p:spPr>
              <a:xfrm>
                <a:off x="5213995" y="1109516"/>
                <a:ext cx="320343" cy="417768"/>
              </a:xfrm>
              <a:custGeom>
                <a:avLst/>
                <a:gdLst/>
                <a:ahLst/>
                <a:cxnLst/>
                <a:rect l="l" t="t" r="r" b="b"/>
                <a:pathLst>
                  <a:path w="292401" h="381328" extrusionOk="0">
                    <a:moveTo>
                      <a:pt x="7035" y="0"/>
                    </a:moveTo>
                    <a:cubicBezTo>
                      <a:pt x="22217" y="5649"/>
                      <a:pt x="37398" y="12240"/>
                      <a:pt x="52580" y="18831"/>
                    </a:cubicBezTo>
                    <a:cubicBezTo>
                      <a:pt x="100022" y="39545"/>
                      <a:pt x="146516" y="62142"/>
                      <a:pt x="191112" y="88506"/>
                    </a:cubicBezTo>
                    <a:cubicBezTo>
                      <a:pt x="211987" y="100746"/>
                      <a:pt x="231913" y="113928"/>
                      <a:pt x="249941" y="129934"/>
                    </a:cubicBezTo>
                    <a:cubicBezTo>
                      <a:pt x="259429" y="138408"/>
                      <a:pt x="268918" y="146882"/>
                      <a:pt x="277457" y="157239"/>
                    </a:cubicBezTo>
                    <a:cubicBezTo>
                      <a:pt x="282202" y="162888"/>
                      <a:pt x="285997" y="169479"/>
                      <a:pt x="288844" y="176070"/>
                    </a:cubicBezTo>
                    <a:cubicBezTo>
                      <a:pt x="293588" y="187369"/>
                      <a:pt x="293588" y="198667"/>
                      <a:pt x="288844" y="209966"/>
                    </a:cubicBezTo>
                    <a:cubicBezTo>
                      <a:pt x="285048" y="219382"/>
                      <a:pt x="278406" y="227856"/>
                      <a:pt x="271764" y="235388"/>
                    </a:cubicBezTo>
                    <a:cubicBezTo>
                      <a:pt x="258480" y="249511"/>
                      <a:pt x="243299" y="260810"/>
                      <a:pt x="228117" y="272108"/>
                    </a:cubicBezTo>
                    <a:cubicBezTo>
                      <a:pt x="200601" y="290939"/>
                      <a:pt x="171186" y="306946"/>
                      <a:pt x="140823" y="322011"/>
                    </a:cubicBezTo>
                    <a:cubicBezTo>
                      <a:pt x="96227" y="343666"/>
                      <a:pt x="50682" y="363439"/>
                      <a:pt x="4188" y="380387"/>
                    </a:cubicBezTo>
                    <a:cubicBezTo>
                      <a:pt x="3240" y="380387"/>
                      <a:pt x="2291" y="381328"/>
                      <a:pt x="1342" y="381328"/>
                    </a:cubicBezTo>
                    <a:cubicBezTo>
                      <a:pt x="393" y="381328"/>
                      <a:pt x="-556" y="381328"/>
                      <a:pt x="393" y="380387"/>
                    </a:cubicBezTo>
                    <a:cubicBezTo>
                      <a:pt x="19370" y="362497"/>
                      <a:pt x="39296" y="345549"/>
                      <a:pt x="58273" y="327660"/>
                    </a:cubicBezTo>
                    <a:cubicBezTo>
                      <a:pt x="83892" y="303180"/>
                      <a:pt x="108562" y="277758"/>
                      <a:pt x="131334" y="250453"/>
                    </a:cubicBezTo>
                    <a:cubicBezTo>
                      <a:pt x="139874" y="240096"/>
                      <a:pt x="148414" y="228797"/>
                      <a:pt x="156005" y="217498"/>
                    </a:cubicBezTo>
                    <a:cubicBezTo>
                      <a:pt x="159800" y="211849"/>
                      <a:pt x="162647" y="206200"/>
                      <a:pt x="165493" y="200551"/>
                    </a:cubicBezTo>
                    <a:cubicBezTo>
                      <a:pt x="172135" y="188310"/>
                      <a:pt x="172135" y="175129"/>
                      <a:pt x="168340" y="161947"/>
                    </a:cubicBezTo>
                    <a:cubicBezTo>
                      <a:pt x="162647" y="145941"/>
                      <a:pt x="154107" y="131817"/>
                      <a:pt x="143669" y="118636"/>
                    </a:cubicBezTo>
                    <a:cubicBezTo>
                      <a:pt x="125641" y="96038"/>
                      <a:pt x="103818" y="76266"/>
                      <a:pt x="81045" y="57435"/>
                    </a:cubicBezTo>
                    <a:cubicBezTo>
                      <a:pt x="58273" y="38604"/>
                      <a:pt x="35500" y="21656"/>
                      <a:pt x="10830" y="5649"/>
                    </a:cubicBezTo>
                    <a:cubicBezTo>
                      <a:pt x="9881" y="4708"/>
                      <a:pt x="7984" y="3766"/>
                      <a:pt x="7035" y="2825"/>
                    </a:cubicBezTo>
                    <a:cubicBezTo>
                      <a:pt x="5137" y="942"/>
                      <a:pt x="5137" y="0"/>
                      <a:pt x="7035" y="0"/>
                    </a:cubicBezTo>
                  </a:path>
                </a:pathLst>
              </a:custGeom>
              <a:solidFill>
                <a:srgbClr val="264C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61"/>
              <p:cNvSpPr/>
              <p:nvPr/>
            </p:nvSpPr>
            <p:spPr>
              <a:xfrm>
                <a:off x="5768492" y="933125"/>
                <a:ext cx="4158" cy="8252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32" extrusionOk="0">
                    <a:moveTo>
                      <a:pt x="949" y="7532"/>
                    </a:moveTo>
                    <a:cubicBezTo>
                      <a:pt x="949" y="6591"/>
                      <a:pt x="949" y="5649"/>
                      <a:pt x="0" y="5649"/>
                    </a:cubicBezTo>
                    <a:cubicBezTo>
                      <a:pt x="949" y="3766"/>
                      <a:pt x="1898" y="1883"/>
                      <a:pt x="3795" y="0"/>
                    </a:cubicBezTo>
                    <a:cubicBezTo>
                      <a:pt x="3795" y="2825"/>
                      <a:pt x="2847" y="5649"/>
                      <a:pt x="949" y="7532"/>
                    </a:cubicBezTo>
                  </a:path>
                </a:pathLst>
              </a:custGeom>
              <a:solidFill>
                <a:srgbClr val="F1E4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61"/>
              <p:cNvSpPr/>
              <p:nvPr/>
            </p:nvSpPr>
            <p:spPr>
              <a:xfrm>
                <a:off x="5215465" y="1105995"/>
                <a:ext cx="6237" cy="4553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4156" extrusionOk="0">
                    <a:moveTo>
                      <a:pt x="5693" y="3215"/>
                    </a:moveTo>
                    <a:cubicBezTo>
                      <a:pt x="5693" y="3215"/>
                      <a:pt x="4744" y="4156"/>
                      <a:pt x="4744" y="4156"/>
                    </a:cubicBezTo>
                    <a:cubicBezTo>
                      <a:pt x="2847" y="4156"/>
                      <a:pt x="1898" y="2273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2847" y="2273"/>
                      <a:pt x="3795" y="2273"/>
                      <a:pt x="5693" y="3215"/>
                    </a:cubicBezTo>
                  </a:path>
                </a:pathLst>
              </a:custGeom>
              <a:solidFill>
                <a:srgbClr val="5F79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61"/>
              <p:cNvSpPr/>
              <p:nvPr/>
            </p:nvSpPr>
            <p:spPr>
              <a:xfrm>
                <a:off x="5213103" y="1105995"/>
                <a:ext cx="3402" cy="249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3" extrusionOk="0">
                    <a:moveTo>
                      <a:pt x="3105" y="1332"/>
                    </a:moveTo>
                    <a:cubicBezTo>
                      <a:pt x="3105" y="1332"/>
                      <a:pt x="2156" y="2273"/>
                      <a:pt x="2156" y="2273"/>
                    </a:cubicBezTo>
                    <a:cubicBezTo>
                      <a:pt x="1207" y="2273"/>
                      <a:pt x="-690" y="1332"/>
                      <a:pt x="259" y="390"/>
                    </a:cubicBezTo>
                    <a:cubicBezTo>
                      <a:pt x="1207" y="-552"/>
                      <a:pt x="2156" y="390"/>
                      <a:pt x="3105" y="1332"/>
                    </a:cubicBezTo>
                  </a:path>
                </a:pathLst>
              </a:custGeom>
              <a:solidFill>
                <a:srgbClr val="94A3C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61"/>
              <p:cNvSpPr/>
              <p:nvPr/>
            </p:nvSpPr>
            <p:spPr>
              <a:xfrm>
                <a:off x="5341857" y="930031"/>
                <a:ext cx="2509" cy="3094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824" extrusionOk="0">
                    <a:moveTo>
                      <a:pt x="2291" y="1883"/>
                    </a:moveTo>
                    <a:cubicBezTo>
                      <a:pt x="2291" y="1883"/>
                      <a:pt x="1342" y="2825"/>
                      <a:pt x="1342" y="2825"/>
                    </a:cubicBezTo>
                    <a:cubicBezTo>
                      <a:pt x="393" y="1883"/>
                      <a:pt x="-556" y="942"/>
                      <a:pt x="393" y="0"/>
                    </a:cubicBezTo>
                    <a:cubicBezTo>
                      <a:pt x="1342" y="0"/>
                      <a:pt x="2291" y="942"/>
                      <a:pt x="2291" y="1883"/>
                    </a:cubicBezTo>
                  </a:path>
                </a:pathLst>
              </a:custGeom>
              <a:solidFill>
                <a:srgbClr val="F1E4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61"/>
            <p:cNvGrpSpPr/>
            <p:nvPr/>
          </p:nvGrpSpPr>
          <p:grpSpPr>
            <a:xfrm>
              <a:off x="3216462" y="1025963"/>
              <a:ext cx="1879457" cy="492038"/>
              <a:chOff x="3216462" y="1025963"/>
              <a:chExt cx="1879457" cy="492038"/>
            </a:xfrm>
          </p:grpSpPr>
          <p:sp>
            <p:nvSpPr>
              <p:cNvPr id="323" name="Google Shape;323;p61"/>
              <p:cNvSpPr/>
              <p:nvPr/>
            </p:nvSpPr>
            <p:spPr>
              <a:xfrm>
                <a:off x="3821465" y="1348679"/>
                <a:ext cx="175048" cy="124966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114066" extrusionOk="0">
                    <a:moveTo>
                      <a:pt x="157509" y="20853"/>
                    </a:moveTo>
                    <a:cubicBezTo>
                      <a:pt x="153714" y="10496"/>
                      <a:pt x="146123" y="3905"/>
                      <a:pt x="134737" y="1080"/>
                    </a:cubicBezTo>
                    <a:cubicBezTo>
                      <a:pt x="132839" y="139"/>
                      <a:pt x="129993" y="139"/>
                      <a:pt x="128095" y="139"/>
                    </a:cubicBezTo>
                    <a:cubicBezTo>
                      <a:pt x="113862" y="-803"/>
                      <a:pt x="100578" y="2963"/>
                      <a:pt x="90141" y="14262"/>
                    </a:cubicBezTo>
                    <a:cubicBezTo>
                      <a:pt x="89192" y="15203"/>
                      <a:pt x="89192" y="16145"/>
                      <a:pt x="87294" y="16145"/>
                    </a:cubicBezTo>
                    <a:cubicBezTo>
                      <a:pt x="80652" y="5788"/>
                      <a:pt x="74959" y="2022"/>
                      <a:pt x="62624" y="1080"/>
                    </a:cubicBezTo>
                    <a:cubicBezTo>
                      <a:pt x="48391" y="-803"/>
                      <a:pt x="36056" y="2963"/>
                      <a:pt x="24670" y="13320"/>
                    </a:cubicBezTo>
                    <a:cubicBezTo>
                      <a:pt x="24670" y="9554"/>
                      <a:pt x="23721" y="7671"/>
                      <a:pt x="23721" y="4846"/>
                    </a:cubicBezTo>
                    <a:cubicBezTo>
                      <a:pt x="23721" y="2963"/>
                      <a:pt x="22772" y="2022"/>
                      <a:pt x="21824" y="2022"/>
                    </a:cubicBezTo>
                    <a:cubicBezTo>
                      <a:pt x="15182" y="2022"/>
                      <a:pt x="8540" y="2022"/>
                      <a:pt x="1898" y="2022"/>
                    </a:cubicBezTo>
                    <a:cubicBezTo>
                      <a:pt x="949" y="2022"/>
                      <a:pt x="0" y="2963"/>
                      <a:pt x="0" y="3905"/>
                    </a:cubicBezTo>
                    <a:cubicBezTo>
                      <a:pt x="0" y="5788"/>
                      <a:pt x="0" y="6729"/>
                      <a:pt x="0" y="8613"/>
                    </a:cubicBezTo>
                    <a:cubicBezTo>
                      <a:pt x="0" y="40625"/>
                      <a:pt x="0" y="73580"/>
                      <a:pt x="0" y="105592"/>
                    </a:cubicBezTo>
                    <a:cubicBezTo>
                      <a:pt x="0" y="106534"/>
                      <a:pt x="0" y="107475"/>
                      <a:pt x="0" y="109359"/>
                    </a:cubicBezTo>
                    <a:cubicBezTo>
                      <a:pt x="0" y="111242"/>
                      <a:pt x="949" y="112183"/>
                      <a:pt x="2847" y="112183"/>
                    </a:cubicBezTo>
                    <a:cubicBezTo>
                      <a:pt x="8540" y="112183"/>
                      <a:pt x="15182" y="112183"/>
                      <a:pt x="20875" y="112183"/>
                    </a:cubicBezTo>
                    <a:cubicBezTo>
                      <a:pt x="24670" y="112183"/>
                      <a:pt x="25619" y="112183"/>
                      <a:pt x="25619" y="108417"/>
                    </a:cubicBezTo>
                    <a:cubicBezTo>
                      <a:pt x="25619" y="107475"/>
                      <a:pt x="25619" y="106534"/>
                      <a:pt x="25619" y="104651"/>
                    </a:cubicBezTo>
                    <a:cubicBezTo>
                      <a:pt x="25619" y="82054"/>
                      <a:pt x="25619" y="59456"/>
                      <a:pt x="25619" y="36859"/>
                    </a:cubicBezTo>
                    <a:cubicBezTo>
                      <a:pt x="25619" y="32151"/>
                      <a:pt x="27517" y="29327"/>
                      <a:pt x="30363" y="26502"/>
                    </a:cubicBezTo>
                    <a:cubicBezTo>
                      <a:pt x="37005" y="19911"/>
                      <a:pt x="52187" y="18028"/>
                      <a:pt x="59778" y="23677"/>
                    </a:cubicBezTo>
                    <a:cubicBezTo>
                      <a:pt x="62624" y="25560"/>
                      <a:pt x="64522" y="28385"/>
                      <a:pt x="66420" y="32151"/>
                    </a:cubicBezTo>
                    <a:cubicBezTo>
                      <a:pt x="67368" y="35918"/>
                      <a:pt x="67368" y="39684"/>
                      <a:pt x="67368" y="43450"/>
                    </a:cubicBezTo>
                    <a:cubicBezTo>
                      <a:pt x="67368" y="64164"/>
                      <a:pt x="67368" y="85820"/>
                      <a:pt x="67368" y="106534"/>
                    </a:cubicBezTo>
                    <a:cubicBezTo>
                      <a:pt x="67368" y="107475"/>
                      <a:pt x="67368" y="109359"/>
                      <a:pt x="67368" y="110300"/>
                    </a:cubicBezTo>
                    <a:cubicBezTo>
                      <a:pt x="67368" y="112183"/>
                      <a:pt x="68317" y="113125"/>
                      <a:pt x="69266" y="113125"/>
                    </a:cubicBezTo>
                    <a:cubicBezTo>
                      <a:pt x="75908" y="113125"/>
                      <a:pt x="82550" y="113125"/>
                      <a:pt x="90141" y="113125"/>
                    </a:cubicBezTo>
                    <a:cubicBezTo>
                      <a:pt x="92039" y="113125"/>
                      <a:pt x="92987" y="112183"/>
                      <a:pt x="92987" y="110300"/>
                    </a:cubicBezTo>
                    <a:cubicBezTo>
                      <a:pt x="92987" y="109359"/>
                      <a:pt x="92987" y="107475"/>
                      <a:pt x="92987" y="106534"/>
                    </a:cubicBezTo>
                    <a:cubicBezTo>
                      <a:pt x="92987" y="84878"/>
                      <a:pt x="92987" y="64164"/>
                      <a:pt x="92987" y="42508"/>
                    </a:cubicBezTo>
                    <a:cubicBezTo>
                      <a:pt x="92987" y="40625"/>
                      <a:pt x="92987" y="38742"/>
                      <a:pt x="92987" y="36859"/>
                    </a:cubicBezTo>
                    <a:cubicBezTo>
                      <a:pt x="95834" y="27444"/>
                      <a:pt x="106271" y="20853"/>
                      <a:pt x="117657" y="22736"/>
                    </a:cubicBezTo>
                    <a:cubicBezTo>
                      <a:pt x="129044" y="23677"/>
                      <a:pt x="133788" y="29327"/>
                      <a:pt x="133788" y="41567"/>
                    </a:cubicBezTo>
                    <a:cubicBezTo>
                      <a:pt x="133788" y="43450"/>
                      <a:pt x="133788" y="45333"/>
                      <a:pt x="133788" y="47216"/>
                    </a:cubicBezTo>
                    <a:cubicBezTo>
                      <a:pt x="133788" y="56632"/>
                      <a:pt x="133788" y="65106"/>
                      <a:pt x="133788" y="74521"/>
                    </a:cubicBezTo>
                    <a:cubicBezTo>
                      <a:pt x="133788" y="86761"/>
                      <a:pt x="133788" y="98060"/>
                      <a:pt x="133788" y="110300"/>
                    </a:cubicBezTo>
                    <a:cubicBezTo>
                      <a:pt x="133788" y="113125"/>
                      <a:pt x="134737" y="114066"/>
                      <a:pt x="137583" y="114066"/>
                    </a:cubicBezTo>
                    <a:cubicBezTo>
                      <a:pt x="143276" y="114066"/>
                      <a:pt x="149918" y="114066"/>
                      <a:pt x="155611" y="114066"/>
                    </a:cubicBezTo>
                    <a:cubicBezTo>
                      <a:pt x="158458" y="114066"/>
                      <a:pt x="159407" y="113125"/>
                      <a:pt x="159407" y="110300"/>
                    </a:cubicBezTo>
                    <a:cubicBezTo>
                      <a:pt x="159407" y="85820"/>
                      <a:pt x="159407" y="61339"/>
                      <a:pt x="159407" y="36859"/>
                    </a:cubicBezTo>
                    <a:cubicBezTo>
                      <a:pt x="160356" y="31210"/>
                      <a:pt x="159407" y="25560"/>
                      <a:pt x="157509" y="2085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61"/>
              <p:cNvSpPr/>
              <p:nvPr/>
            </p:nvSpPr>
            <p:spPr>
              <a:xfrm>
                <a:off x="4986443" y="1300349"/>
                <a:ext cx="109476" cy="174480"/>
              </a:xfrm>
              <a:custGeom>
                <a:avLst/>
                <a:gdLst/>
                <a:ahLst/>
                <a:cxnLst/>
                <a:rect l="l" t="t" r="r" b="b"/>
                <a:pathLst>
                  <a:path w="99927" h="159261" extrusionOk="0">
                    <a:moveTo>
                      <a:pt x="96132" y="0"/>
                    </a:moveTo>
                    <a:cubicBezTo>
                      <a:pt x="90439" y="0"/>
                      <a:pt x="83797" y="0"/>
                      <a:pt x="78103" y="0"/>
                    </a:cubicBezTo>
                    <a:cubicBezTo>
                      <a:pt x="73359" y="0"/>
                      <a:pt x="73359" y="0"/>
                      <a:pt x="73359" y="4708"/>
                    </a:cubicBezTo>
                    <a:cubicBezTo>
                      <a:pt x="73359" y="19773"/>
                      <a:pt x="73359" y="35779"/>
                      <a:pt x="73359" y="50844"/>
                    </a:cubicBezTo>
                    <a:lnTo>
                      <a:pt x="73359" y="55552"/>
                    </a:lnTo>
                    <a:cubicBezTo>
                      <a:pt x="71462" y="54610"/>
                      <a:pt x="71462" y="53668"/>
                      <a:pt x="70513" y="53668"/>
                    </a:cubicBezTo>
                    <a:cubicBezTo>
                      <a:pt x="57229" y="40487"/>
                      <a:pt x="25917" y="38604"/>
                      <a:pt x="10735" y="61201"/>
                    </a:cubicBezTo>
                    <a:cubicBezTo>
                      <a:pt x="6940" y="65909"/>
                      <a:pt x="4093" y="71558"/>
                      <a:pt x="3144" y="77207"/>
                    </a:cubicBezTo>
                    <a:cubicBezTo>
                      <a:pt x="-651" y="90389"/>
                      <a:pt x="-651" y="103571"/>
                      <a:pt x="1246" y="116752"/>
                    </a:cubicBezTo>
                    <a:cubicBezTo>
                      <a:pt x="3144" y="127109"/>
                      <a:pt x="6940" y="137467"/>
                      <a:pt x="14530" y="145941"/>
                    </a:cubicBezTo>
                    <a:cubicBezTo>
                      <a:pt x="24019" y="156298"/>
                      <a:pt x="36354" y="160064"/>
                      <a:pt x="50587" y="159122"/>
                    </a:cubicBezTo>
                    <a:cubicBezTo>
                      <a:pt x="60075" y="158181"/>
                      <a:pt x="67666" y="154414"/>
                      <a:pt x="75257" y="146882"/>
                    </a:cubicBezTo>
                    <a:cubicBezTo>
                      <a:pt x="76206" y="149707"/>
                      <a:pt x="76206" y="152531"/>
                      <a:pt x="76206" y="154414"/>
                    </a:cubicBezTo>
                    <a:cubicBezTo>
                      <a:pt x="76206" y="157239"/>
                      <a:pt x="77155" y="157239"/>
                      <a:pt x="80001" y="157239"/>
                    </a:cubicBezTo>
                    <a:cubicBezTo>
                      <a:pt x="84745" y="157239"/>
                      <a:pt x="89490" y="157239"/>
                      <a:pt x="94234" y="157239"/>
                    </a:cubicBezTo>
                    <a:cubicBezTo>
                      <a:pt x="99927" y="157239"/>
                      <a:pt x="99927" y="157239"/>
                      <a:pt x="99927" y="151590"/>
                    </a:cubicBezTo>
                    <a:cubicBezTo>
                      <a:pt x="99927" y="151590"/>
                      <a:pt x="99927" y="150648"/>
                      <a:pt x="99927" y="150648"/>
                    </a:cubicBezTo>
                    <a:cubicBezTo>
                      <a:pt x="99927" y="102629"/>
                      <a:pt x="99927" y="54610"/>
                      <a:pt x="99927" y="6591"/>
                    </a:cubicBezTo>
                    <a:cubicBezTo>
                      <a:pt x="99927" y="5649"/>
                      <a:pt x="99927" y="4708"/>
                      <a:pt x="99927" y="2825"/>
                    </a:cubicBezTo>
                    <a:cubicBezTo>
                      <a:pt x="98978" y="942"/>
                      <a:pt x="98029" y="0"/>
                      <a:pt x="96132" y="0"/>
                    </a:cubicBezTo>
                    <a:moveTo>
                      <a:pt x="74308" y="84740"/>
                    </a:moveTo>
                    <a:cubicBezTo>
                      <a:pt x="73359" y="90389"/>
                      <a:pt x="74308" y="96038"/>
                      <a:pt x="74308" y="101688"/>
                    </a:cubicBezTo>
                    <a:cubicBezTo>
                      <a:pt x="74308" y="108278"/>
                      <a:pt x="74308" y="114869"/>
                      <a:pt x="74308" y="121460"/>
                    </a:cubicBezTo>
                    <a:cubicBezTo>
                      <a:pt x="74308" y="124285"/>
                      <a:pt x="73359" y="126168"/>
                      <a:pt x="71462" y="128993"/>
                    </a:cubicBezTo>
                    <a:cubicBezTo>
                      <a:pt x="62922" y="141233"/>
                      <a:pt x="38252" y="143116"/>
                      <a:pt x="29712" y="125226"/>
                    </a:cubicBezTo>
                    <a:cubicBezTo>
                      <a:pt x="27814" y="121460"/>
                      <a:pt x="26866" y="117694"/>
                      <a:pt x="25917" y="113928"/>
                    </a:cubicBezTo>
                    <a:cubicBezTo>
                      <a:pt x="24968" y="103571"/>
                      <a:pt x="24968" y="92272"/>
                      <a:pt x="28763" y="81915"/>
                    </a:cubicBezTo>
                    <a:cubicBezTo>
                      <a:pt x="34456" y="64967"/>
                      <a:pt x="51536" y="63084"/>
                      <a:pt x="62922" y="68733"/>
                    </a:cubicBezTo>
                    <a:cubicBezTo>
                      <a:pt x="69564" y="71558"/>
                      <a:pt x="74308" y="76266"/>
                      <a:pt x="74308" y="847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61"/>
              <p:cNvSpPr/>
              <p:nvPr/>
            </p:nvSpPr>
            <p:spPr>
              <a:xfrm>
                <a:off x="4152033" y="1035246"/>
                <a:ext cx="123703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2913" h="148811" extrusionOk="0">
                    <a:moveTo>
                      <a:pt x="111964" y="43311"/>
                    </a:moveTo>
                    <a:cubicBezTo>
                      <a:pt x="111015" y="31071"/>
                      <a:pt x="106271" y="21656"/>
                      <a:pt x="97732" y="13182"/>
                    </a:cubicBezTo>
                    <a:cubicBezTo>
                      <a:pt x="89192" y="5649"/>
                      <a:pt x="79703" y="2825"/>
                      <a:pt x="69266" y="942"/>
                    </a:cubicBezTo>
                    <a:cubicBezTo>
                      <a:pt x="59778" y="0"/>
                      <a:pt x="50289" y="0"/>
                      <a:pt x="40801" y="0"/>
                    </a:cubicBezTo>
                    <a:cubicBezTo>
                      <a:pt x="28466" y="0"/>
                      <a:pt x="16130" y="0"/>
                      <a:pt x="3795" y="0"/>
                    </a:cubicBezTo>
                    <a:cubicBezTo>
                      <a:pt x="949" y="0"/>
                      <a:pt x="0" y="942"/>
                      <a:pt x="0" y="3766"/>
                    </a:cubicBezTo>
                    <a:cubicBezTo>
                      <a:pt x="0" y="4708"/>
                      <a:pt x="0" y="5649"/>
                      <a:pt x="0" y="7532"/>
                    </a:cubicBezTo>
                    <a:cubicBezTo>
                      <a:pt x="0" y="30130"/>
                      <a:pt x="0" y="52727"/>
                      <a:pt x="0" y="75324"/>
                    </a:cubicBezTo>
                    <a:cubicBezTo>
                      <a:pt x="0" y="93214"/>
                      <a:pt x="0" y="112045"/>
                      <a:pt x="0" y="129934"/>
                    </a:cubicBezTo>
                    <a:cubicBezTo>
                      <a:pt x="0" y="134642"/>
                      <a:pt x="0" y="140291"/>
                      <a:pt x="0" y="144999"/>
                    </a:cubicBezTo>
                    <a:cubicBezTo>
                      <a:pt x="0" y="148765"/>
                      <a:pt x="0" y="148765"/>
                      <a:pt x="3795" y="148765"/>
                    </a:cubicBezTo>
                    <a:cubicBezTo>
                      <a:pt x="9489" y="148765"/>
                      <a:pt x="15182" y="148765"/>
                      <a:pt x="20875" y="148765"/>
                    </a:cubicBezTo>
                    <a:cubicBezTo>
                      <a:pt x="26568" y="148765"/>
                      <a:pt x="26568" y="149707"/>
                      <a:pt x="26568" y="143116"/>
                    </a:cubicBezTo>
                    <a:cubicBezTo>
                      <a:pt x="26568" y="128051"/>
                      <a:pt x="26568" y="112986"/>
                      <a:pt x="26568" y="97921"/>
                    </a:cubicBezTo>
                    <a:cubicBezTo>
                      <a:pt x="26568" y="94155"/>
                      <a:pt x="26568" y="94155"/>
                      <a:pt x="30363" y="94155"/>
                    </a:cubicBezTo>
                    <a:cubicBezTo>
                      <a:pt x="39852" y="94155"/>
                      <a:pt x="48391" y="94155"/>
                      <a:pt x="57880" y="94155"/>
                    </a:cubicBezTo>
                    <a:cubicBezTo>
                      <a:pt x="64522" y="94155"/>
                      <a:pt x="71164" y="93214"/>
                      <a:pt x="77806" y="92272"/>
                    </a:cubicBezTo>
                    <a:cubicBezTo>
                      <a:pt x="95834" y="87564"/>
                      <a:pt x="109118" y="77207"/>
                      <a:pt x="112913" y="58376"/>
                    </a:cubicBezTo>
                    <a:cubicBezTo>
                      <a:pt x="111964" y="52727"/>
                      <a:pt x="111964" y="48019"/>
                      <a:pt x="111964" y="43311"/>
                    </a:cubicBezTo>
                    <a:moveTo>
                      <a:pt x="83499" y="59318"/>
                    </a:moveTo>
                    <a:cubicBezTo>
                      <a:pt x="79703" y="66850"/>
                      <a:pt x="74010" y="70616"/>
                      <a:pt x="66420" y="71558"/>
                    </a:cubicBezTo>
                    <a:cubicBezTo>
                      <a:pt x="62624" y="72499"/>
                      <a:pt x="59778" y="72499"/>
                      <a:pt x="55982" y="72499"/>
                    </a:cubicBezTo>
                    <a:cubicBezTo>
                      <a:pt x="47443" y="72499"/>
                      <a:pt x="37954" y="72499"/>
                      <a:pt x="29414" y="72499"/>
                    </a:cubicBezTo>
                    <a:cubicBezTo>
                      <a:pt x="26568" y="72499"/>
                      <a:pt x="25619" y="71558"/>
                      <a:pt x="25619" y="68733"/>
                    </a:cubicBezTo>
                    <a:cubicBezTo>
                      <a:pt x="25619" y="61201"/>
                      <a:pt x="25619" y="53668"/>
                      <a:pt x="25619" y="47078"/>
                    </a:cubicBezTo>
                    <a:cubicBezTo>
                      <a:pt x="25619" y="39545"/>
                      <a:pt x="25619" y="32013"/>
                      <a:pt x="25619" y="24480"/>
                    </a:cubicBezTo>
                    <a:cubicBezTo>
                      <a:pt x="25619" y="22597"/>
                      <a:pt x="25619" y="21656"/>
                      <a:pt x="28466" y="21656"/>
                    </a:cubicBezTo>
                    <a:cubicBezTo>
                      <a:pt x="39852" y="21656"/>
                      <a:pt x="52187" y="20714"/>
                      <a:pt x="63573" y="22597"/>
                    </a:cubicBezTo>
                    <a:cubicBezTo>
                      <a:pt x="81601" y="24480"/>
                      <a:pt x="91090" y="42370"/>
                      <a:pt x="83499" y="5931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61"/>
              <p:cNvSpPr/>
              <p:nvPr/>
            </p:nvSpPr>
            <p:spPr>
              <a:xfrm>
                <a:off x="4026250" y="1347964"/>
                <a:ext cx="108687" cy="170037"/>
              </a:xfrm>
              <a:custGeom>
                <a:avLst/>
                <a:gdLst/>
                <a:ahLst/>
                <a:cxnLst/>
                <a:rect l="l" t="t" r="r" b="b"/>
                <a:pathLst>
                  <a:path w="99207" h="155205" extrusionOk="0">
                    <a:moveTo>
                      <a:pt x="92038" y="23388"/>
                    </a:moveTo>
                    <a:cubicBezTo>
                      <a:pt x="79703" y="-2034"/>
                      <a:pt x="47443" y="-7683"/>
                      <a:pt x="26568" y="11148"/>
                    </a:cubicBezTo>
                    <a:cubicBezTo>
                      <a:pt x="25619" y="12090"/>
                      <a:pt x="25619" y="12090"/>
                      <a:pt x="24670" y="12090"/>
                    </a:cubicBezTo>
                    <a:cubicBezTo>
                      <a:pt x="24670" y="10206"/>
                      <a:pt x="23721" y="7382"/>
                      <a:pt x="23721" y="5499"/>
                    </a:cubicBezTo>
                    <a:cubicBezTo>
                      <a:pt x="23721" y="3616"/>
                      <a:pt x="22772" y="2674"/>
                      <a:pt x="20875" y="2674"/>
                    </a:cubicBezTo>
                    <a:cubicBezTo>
                      <a:pt x="15182" y="2674"/>
                      <a:pt x="8540" y="2674"/>
                      <a:pt x="2847" y="2674"/>
                    </a:cubicBezTo>
                    <a:cubicBezTo>
                      <a:pt x="949" y="2674"/>
                      <a:pt x="0" y="3616"/>
                      <a:pt x="0" y="5499"/>
                    </a:cubicBezTo>
                    <a:cubicBezTo>
                      <a:pt x="0" y="6440"/>
                      <a:pt x="0" y="8323"/>
                      <a:pt x="0" y="9265"/>
                    </a:cubicBezTo>
                    <a:cubicBezTo>
                      <a:pt x="0" y="55401"/>
                      <a:pt x="0" y="102479"/>
                      <a:pt x="0" y="148615"/>
                    </a:cubicBezTo>
                    <a:cubicBezTo>
                      <a:pt x="0" y="149556"/>
                      <a:pt x="0" y="150498"/>
                      <a:pt x="0" y="151439"/>
                    </a:cubicBezTo>
                    <a:cubicBezTo>
                      <a:pt x="0" y="154264"/>
                      <a:pt x="949" y="155205"/>
                      <a:pt x="3795" y="155205"/>
                    </a:cubicBezTo>
                    <a:cubicBezTo>
                      <a:pt x="9489" y="155205"/>
                      <a:pt x="15182" y="155205"/>
                      <a:pt x="20875" y="155205"/>
                    </a:cubicBezTo>
                    <a:cubicBezTo>
                      <a:pt x="25619" y="155205"/>
                      <a:pt x="25619" y="155205"/>
                      <a:pt x="25619" y="150498"/>
                    </a:cubicBezTo>
                    <a:cubicBezTo>
                      <a:pt x="25619" y="135433"/>
                      <a:pt x="25619" y="120368"/>
                      <a:pt x="25619" y="104362"/>
                    </a:cubicBezTo>
                    <a:cubicBezTo>
                      <a:pt x="27517" y="104362"/>
                      <a:pt x="27517" y="104362"/>
                      <a:pt x="28466" y="105303"/>
                    </a:cubicBezTo>
                    <a:cubicBezTo>
                      <a:pt x="51238" y="123193"/>
                      <a:pt x="80652" y="115660"/>
                      <a:pt x="92987" y="90238"/>
                    </a:cubicBezTo>
                    <a:cubicBezTo>
                      <a:pt x="93936" y="87414"/>
                      <a:pt x="94885" y="85531"/>
                      <a:pt x="95834" y="82706"/>
                    </a:cubicBezTo>
                    <a:cubicBezTo>
                      <a:pt x="99629" y="70466"/>
                      <a:pt x="99629" y="58226"/>
                      <a:pt x="98680" y="45985"/>
                    </a:cubicBezTo>
                    <a:cubicBezTo>
                      <a:pt x="96783" y="38453"/>
                      <a:pt x="94885" y="30921"/>
                      <a:pt x="92038" y="23388"/>
                    </a:cubicBezTo>
                    <a:moveTo>
                      <a:pt x="70215" y="77998"/>
                    </a:moveTo>
                    <a:cubicBezTo>
                      <a:pt x="65471" y="92121"/>
                      <a:pt x="53136" y="98712"/>
                      <a:pt x="38903" y="94005"/>
                    </a:cubicBezTo>
                    <a:cubicBezTo>
                      <a:pt x="34159" y="93063"/>
                      <a:pt x="30363" y="90238"/>
                      <a:pt x="27517" y="86472"/>
                    </a:cubicBezTo>
                    <a:cubicBezTo>
                      <a:pt x="25619" y="83647"/>
                      <a:pt x="24670" y="81764"/>
                      <a:pt x="24670" y="77998"/>
                    </a:cubicBezTo>
                    <a:cubicBezTo>
                      <a:pt x="24670" y="71407"/>
                      <a:pt x="24670" y="64816"/>
                      <a:pt x="24670" y="57284"/>
                    </a:cubicBezTo>
                    <a:cubicBezTo>
                      <a:pt x="24670" y="50693"/>
                      <a:pt x="24670" y="43161"/>
                      <a:pt x="24670" y="36570"/>
                    </a:cubicBezTo>
                    <a:cubicBezTo>
                      <a:pt x="24670" y="33745"/>
                      <a:pt x="25619" y="30921"/>
                      <a:pt x="27517" y="29037"/>
                    </a:cubicBezTo>
                    <a:cubicBezTo>
                      <a:pt x="35107" y="18680"/>
                      <a:pt x="57880" y="15856"/>
                      <a:pt x="67368" y="30921"/>
                    </a:cubicBezTo>
                    <a:cubicBezTo>
                      <a:pt x="70215" y="34687"/>
                      <a:pt x="72113" y="39395"/>
                      <a:pt x="72113" y="44102"/>
                    </a:cubicBezTo>
                    <a:cubicBezTo>
                      <a:pt x="74010" y="56342"/>
                      <a:pt x="74010" y="67641"/>
                      <a:pt x="70215" y="7799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61"/>
              <p:cNvSpPr/>
              <p:nvPr/>
            </p:nvSpPr>
            <p:spPr>
              <a:xfrm>
                <a:off x="4728968" y="1300349"/>
                <a:ext cx="108161" cy="174626"/>
              </a:xfrm>
              <a:custGeom>
                <a:avLst/>
                <a:gdLst/>
                <a:ahLst/>
                <a:cxnLst/>
                <a:rect l="l" t="t" r="r" b="b"/>
                <a:pathLst>
                  <a:path w="98727" h="159394" extrusionOk="0">
                    <a:moveTo>
                      <a:pt x="94885" y="0"/>
                    </a:move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4010" y="53668"/>
                      <a:pt x="73061" y="55552"/>
                    </a:cubicBezTo>
                    <a:cubicBezTo>
                      <a:pt x="72113" y="55552"/>
                      <a:pt x="71164" y="55552"/>
                      <a:pt x="71164" y="54610"/>
                    </a:cubicBezTo>
                    <a:cubicBezTo>
                      <a:pt x="50289" y="37662"/>
                      <a:pt x="22772" y="42370"/>
                      <a:pt x="8540" y="64967"/>
                    </a:cubicBezTo>
                    <a:cubicBezTo>
                      <a:pt x="6642" y="68733"/>
                      <a:pt x="4744" y="72499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6168"/>
                      <a:pt x="5693" y="134642"/>
                      <a:pt x="11386" y="143116"/>
                    </a:cubicBezTo>
                    <a:cubicBezTo>
                      <a:pt x="27517" y="164772"/>
                      <a:pt x="57880" y="162888"/>
                      <a:pt x="72113" y="148765"/>
                    </a:cubicBezTo>
                    <a:cubicBezTo>
                      <a:pt x="73061" y="147824"/>
                      <a:pt x="73061" y="146882"/>
                      <a:pt x="74959" y="147824"/>
                    </a:cubicBezTo>
                    <a:cubicBezTo>
                      <a:pt x="74959" y="149707"/>
                      <a:pt x="74959" y="151590"/>
                      <a:pt x="75908" y="154414"/>
                    </a:cubicBezTo>
                    <a:cubicBezTo>
                      <a:pt x="75908" y="157239"/>
                      <a:pt x="76857" y="158181"/>
                      <a:pt x="79703" y="158181"/>
                    </a:cubicBezTo>
                    <a:cubicBezTo>
                      <a:pt x="84448" y="158181"/>
                      <a:pt x="88243" y="158181"/>
                      <a:pt x="92987" y="158181"/>
                    </a:cubicBezTo>
                    <a:cubicBezTo>
                      <a:pt x="99629" y="158181"/>
                      <a:pt x="98680" y="159122"/>
                      <a:pt x="98680" y="152531"/>
                    </a:cubicBezTo>
                    <a:cubicBezTo>
                      <a:pt x="98680" y="104512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4708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0215" y="128993"/>
                    </a:moveTo>
                    <a:cubicBezTo>
                      <a:pt x="61675" y="141233"/>
                      <a:pt x="37954" y="143116"/>
                      <a:pt x="29414" y="125226"/>
                    </a:cubicBezTo>
                    <a:cubicBezTo>
                      <a:pt x="26568" y="119577"/>
                      <a:pt x="25619" y="113928"/>
                      <a:pt x="25619" y="107337"/>
                    </a:cubicBezTo>
                    <a:cubicBezTo>
                      <a:pt x="24670" y="97921"/>
                      <a:pt x="25619" y="88506"/>
                      <a:pt x="29414" y="79090"/>
                    </a:cubicBezTo>
                    <a:cubicBezTo>
                      <a:pt x="37954" y="60259"/>
                      <a:pt x="62624" y="63084"/>
                      <a:pt x="71164" y="75324"/>
                    </a:cubicBezTo>
                    <a:cubicBezTo>
                      <a:pt x="73061" y="77207"/>
                      <a:pt x="74010" y="80032"/>
                      <a:pt x="74010" y="82857"/>
                    </a:cubicBezTo>
                    <a:cubicBezTo>
                      <a:pt x="74010" y="89447"/>
                      <a:pt x="74010" y="96038"/>
                      <a:pt x="74010" y="102629"/>
                    </a:cubicBezTo>
                    <a:cubicBezTo>
                      <a:pt x="74010" y="109220"/>
                      <a:pt x="74010" y="114869"/>
                      <a:pt x="74010" y="121460"/>
                    </a:cubicBezTo>
                    <a:cubicBezTo>
                      <a:pt x="73061" y="124285"/>
                      <a:pt x="72113" y="126168"/>
                      <a:pt x="70215" y="1289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61"/>
              <p:cNvSpPr/>
              <p:nvPr/>
            </p:nvSpPr>
            <p:spPr>
              <a:xfrm>
                <a:off x="3216462" y="1300349"/>
                <a:ext cx="108110" cy="174076"/>
              </a:xfrm>
              <a:custGeom>
                <a:avLst/>
                <a:gdLst/>
                <a:ahLst/>
                <a:cxnLst/>
                <a:rect l="l" t="t" r="r" b="b"/>
                <a:pathLst>
                  <a:path w="98680" h="158892" extrusionOk="0">
                    <a:moveTo>
                      <a:pt x="94885" y="0"/>
                    </a:moveTo>
                    <a:cubicBezTo>
                      <a:pt x="89192" y="0"/>
                      <a:pt x="83499" y="0"/>
                      <a:pt x="77806" y="0"/>
                    </a:cubicBezTo>
                    <a:cubicBezTo>
                      <a:pt x="74010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3061" y="53668"/>
                      <a:pt x="73061" y="54610"/>
                    </a:cubicBezTo>
                    <a:cubicBezTo>
                      <a:pt x="71164" y="55552"/>
                      <a:pt x="70215" y="53668"/>
                      <a:pt x="70215" y="53668"/>
                    </a:cubicBezTo>
                    <a:cubicBezTo>
                      <a:pt x="52187" y="38604"/>
                      <a:pt x="25619" y="42370"/>
                      <a:pt x="11386" y="61201"/>
                    </a:cubicBezTo>
                    <a:cubicBezTo>
                      <a:pt x="7591" y="65909"/>
                      <a:pt x="5693" y="70616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2847" y="126168"/>
                      <a:pt x="5693" y="136525"/>
                      <a:pt x="13284" y="144057"/>
                    </a:cubicBezTo>
                    <a:cubicBezTo>
                      <a:pt x="27517" y="161947"/>
                      <a:pt x="55033" y="163830"/>
                      <a:pt x="72113" y="148765"/>
                    </a:cubicBezTo>
                    <a:cubicBezTo>
                      <a:pt x="73061" y="147824"/>
                      <a:pt x="73061" y="146882"/>
                      <a:pt x="74959" y="146882"/>
                    </a:cubicBezTo>
                    <a:cubicBezTo>
                      <a:pt x="74959" y="148765"/>
                      <a:pt x="75908" y="151590"/>
                      <a:pt x="75908" y="154414"/>
                    </a:cubicBezTo>
                    <a:cubicBezTo>
                      <a:pt x="75908" y="156298"/>
                      <a:pt x="76857" y="157239"/>
                      <a:pt x="78755" y="157239"/>
                    </a:cubicBezTo>
                    <a:cubicBezTo>
                      <a:pt x="83499" y="157239"/>
                      <a:pt x="89192" y="157239"/>
                      <a:pt x="93936" y="157239"/>
                    </a:cubicBezTo>
                    <a:cubicBezTo>
                      <a:pt x="97732" y="157239"/>
                      <a:pt x="97732" y="157239"/>
                      <a:pt x="98680" y="153473"/>
                    </a:cubicBezTo>
                    <a:cubicBezTo>
                      <a:pt x="98680" y="152531"/>
                      <a:pt x="98680" y="151590"/>
                      <a:pt x="98680" y="151590"/>
                    </a:cubicBezTo>
                    <a:cubicBezTo>
                      <a:pt x="98680" y="103571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3766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3061" y="101688"/>
                    </a:moveTo>
                    <a:cubicBezTo>
                      <a:pt x="73061" y="108278"/>
                      <a:pt x="73061" y="114869"/>
                      <a:pt x="73061" y="121460"/>
                    </a:cubicBezTo>
                    <a:cubicBezTo>
                      <a:pt x="73061" y="124285"/>
                      <a:pt x="72113" y="126168"/>
                      <a:pt x="71164" y="128051"/>
                    </a:cubicBezTo>
                    <a:cubicBezTo>
                      <a:pt x="62624" y="141233"/>
                      <a:pt x="37954" y="143116"/>
                      <a:pt x="29414" y="124285"/>
                    </a:cubicBezTo>
                    <a:cubicBezTo>
                      <a:pt x="26568" y="118636"/>
                      <a:pt x="25619" y="112986"/>
                      <a:pt x="25619" y="106395"/>
                    </a:cubicBezTo>
                    <a:cubicBezTo>
                      <a:pt x="25619" y="96980"/>
                      <a:pt x="25619" y="87564"/>
                      <a:pt x="29414" y="79090"/>
                    </a:cubicBezTo>
                    <a:cubicBezTo>
                      <a:pt x="37954" y="60259"/>
                      <a:pt x="62624" y="63084"/>
                      <a:pt x="71164" y="74383"/>
                    </a:cubicBezTo>
                    <a:cubicBezTo>
                      <a:pt x="73061" y="76266"/>
                      <a:pt x="74010" y="79090"/>
                      <a:pt x="74010" y="81915"/>
                    </a:cubicBezTo>
                    <a:cubicBezTo>
                      <a:pt x="73061" y="88506"/>
                      <a:pt x="73061" y="95097"/>
                      <a:pt x="73061" y="10168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61"/>
              <p:cNvSpPr/>
              <p:nvPr/>
            </p:nvSpPr>
            <p:spPr>
              <a:xfrm>
                <a:off x="4676992" y="1025963"/>
                <a:ext cx="107135" cy="174593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159364" extrusionOk="0">
                    <a:moveTo>
                      <a:pt x="74010" y="146882"/>
                    </a:moveTo>
                    <a:cubicBezTo>
                      <a:pt x="74010" y="148765"/>
                      <a:pt x="74010" y="150648"/>
                      <a:pt x="74959" y="153473"/>
                    </a:cubicBezTo>
                    <a:cubicBezTo>
                      <a:pt x="74959" y="156298"/>
                      <a:pt x="75908" y="157239"/>
                      <a:pt x="78755" y="157239"/>
                    </a:cubicBezTo>
                    <a:cubicBezTo>
                      <a:pt x="83499" y="157239"/>
                      <a:pt x="88243" y="157239"/>
                      <a:pt x="92987" y="157239"/>
                    </a:cubicBezTo>
                    <a:cubicBezTo>
                      <a:pt x="98680" y="157239"/>
                      <a:pt x="97732" y="157239"/>
                      <a:pt x="97732" y="152531"/>
                    </a:cubicBezTo>
                    <a:cubicBezTo>
                      <a:pt x="97732" y="151590"/>
                      <a:pt x="97732" y="151590"/>
                      <a:pt x="97732" y="150648"/>
                    </a:cubicBezTo>
                    <a:cubicBezTo>
                      <a:pt x="97732" y="102629"/>
                      <a:pt x="97732" y="54610"/>
                      <a:pt x="97732" y="6591"/>
                    </a:cubicBezTo>
                    <a:cubicBezTo>
                      <a:pt x="97732" y="5649"/>
                      <a:pt x="97732" y="4708"/>
                      <a:pt x="97732" y="2825"/>
                    </a:cubicBezTo>
                    <a:cubicBezTo>
                      <a:pt x="97732" y="0"/>
                      <a:pt x="96783" y="0"/>
                      <a:pt x="94885" y="0"/>
                    </a:cubicBez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lnTo>
                      <a:pt x="73061" y="56493"/>
                    </a:lnTo>
                    <a:cubicBezTo>
                      <a:pt x="70215" y="54610"/>
                      <a:pt x="68317" y="52727"/>
                      <a:pt x="66420" y="50844"/>
                    </a:cubicBezTo>
                    <a:cubicBezTo>
                      <a:pt x="53136" y="41428"/>
                      <a:pt x="28466" y="41428"/>
                      <a:pt x="14233" y="57435"/>
                    </a:cubicBezTo>
                    <a:cubicBezTo>
                      <a:pt x="9489" y="63084"/>
                      <a:pt x="5693" y="68733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5226"/>
                      <a:pt x="4744" y="133700"/>
                      <a:pt x="10437" y="141233"/>
                    </a:cubicBezTo>
                    <a:cubicBezTo>
                      <a:pt x="16130" y="149707"/>
                      <a:pt x="23721" y="156298"/>
                      <a:pt x="34159" y="158181"/>
                    </a:cubicBezTo>
                    <a:cubicBezTo>
                      <a:pt x="48391" y="161005"/>
                      <a:pt x="61675" y="159122"/>
                      <a:pt x="73061" y="148765"/>
                    </a:cubicBezTo>
                    <a:cubicBezTo>
                      <a:pt x="72113" y="147824"/>
                      <a:pt x="72113" y="146882"/>
                      <a:pt x="74010" y="146882"/>
                    </a:cubicBezTo>
                    <a:moveTo>
                      <a:pt x="28466" y="124285"/>
                    </a:moveTo>
                    <a:cubicBezTo>
                      <a:pt x="25619" y="118636"/>
                      <a:pt x="24670" y="112986"/>
                      <a:pt x="24670" y="106395"/>
                    </a:cubicBezTo>
                    <a:cubicBezTo>
                      <a:pt x="23721" y="96980"/>
                      <a:pt x="24670" y="87564"/>
                      <a:pt x="28466" y="78149"/>
                    </a:cubicBezTo>
                    <a:cubicBezTo>
                      <a:pt x="37005" y="59318"/>
                      <a:pt x="61675" y="62142"/>
                      <a:pt x="69266" y="73441"/>
                    </a:cubicBezTo>
                    <a:cubicBezTo>
                      <a:pt x="71164" y="76266"/>
                      <a:pt x="72113" y="78149"/>
                      <a:pt x="72113" y="81915"/>
                    </a:cubicBezTo>
                    <a:cubicBezTo>
                      <a:pt x="72113" y="88506"/>
                      <a:pt x="72113" y="95097"/>
                      <a:pt x="72113" y="101688"/>
                    </a:cubicBezTo>
                    <a:cubicBezTo>
                      <a:pt x="72113" y="108278"/>
                      <a:pt x="72113" y="114869"/>
                      <a:pt x="72113" y="120519"/>
                    </a:cubicBezTo>
                    <a:cubicBezTo>
                      <a:pt x="72113" y="123343"/>
                      <a:pt x="71164" y="125226"/>
                      <a:pt x="70215" y="128051"/>
                    </a:cubicBezTo>
                    <a:cubicBezTo>
                      <a:pt x="61675" y="140291"/>
                      <a:pt x="37005" y="143116"/>
                      <a:pt x="28466" y="1242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61"/>
              <p:cNvSpPr/>
              <p:nvPr/>
            </p:nvSpPr>
            <p:spPr>
              <a:xfrm>
                <a:off x="3535052" y="1308601"/>
                <a:ext cx="131522" cy="167236"/>
              </a:xfrm>
              <a:custGeom>
                <a:avLst/>
                <a:gdLst/>
                <a:ahLst/>
                <a:cxnLst/>
                <a:rect l="l" t="t" r="r" b="b"/>
                <a:pathLst>
                  <a:path w="120050" h="152649" extrusionOk="0">
                    <a:moveTo>
                      <a:pt x="102972" y="100746"/>
                    </a:moveTo>
                    <a:cubicBezTo>
                      <a:pt x="100125" y="100746"/>
                      <a:pt x="96330" y="99804"/>
                      <a:pt x="94432" y="101688"/>
                    </a:cubicBezTo>
                    <a:cubicBezTo>
                      <a:pt x="92534" y="102629"/>
                      <a:pt x="93483" y="106395"/>
                      <a:pt x="92534" y="109220"/>
                    </a:cubicBezTo>
                    <a:cubicBezTo>
                      <a:pt x="91585" y="112045"/>
                      <a:pt x="90637" y="113928"/>
                      <a:pt x="89688" y="116752"/>
                    </a:cubicBezTo>
                    <a:cubicBezTo>
                      <a:pt x="86841" y="122402"/>
                      <a:pt x="82097" y="127109"/>
                      <a:pt x="76404" y="128993"/>
                    </a:cubicBezTo>
                    <a:cubicBezTo>
                      <a:pt x="56478" y="134642"/>
                      <a:pt x="35603" y="131817"/>
                      <a:pt x="28961" y="103571"/>
                    </a:cubicBezTo>
                    <a:cubicBezTo>
                      <a:pt x="28961" y="103571"/>
                      <a:pt x="28961" y="102629"/>
                      <a:pt x="28961" y="102629"/>
                    </a:cubicBezTo>
                    <a:cubicBezTo>
                      <a:pt x="26115" y="88506"/>
                      <a:pt x="26115" y="73441"/>
                      <a:pt x="27064" y="59318"/>
                    </a:cubicBezTo>
                    <a:cubicBezTo>
                      <a:pt x="27064" y="54610"/>
                      <a:pt x="28012" y="49902"/>
                      <a:pt x="29910" y="46136"/>
                    </a:cubicBezTo>
                    <a:cubicBezTo>
                      <a:pt x="36552" y="25422"/>
                      <a:pt x="51734" y="18831"/>
                      <a:pt x="71660" y="21656"/>
                    </a:cubicBezTo>
                    <a:cubicBezTo>
                      <a:pt x="83046" y="23539"/>
                      <a:pt x="89688" y="30130"/>
                      <a:pt x="92534" y="40487"/>
                    </a:cubicBezTo>
                    <a:cubicBezTo>
                      <a:pt x="93483" y="43311"/>
                      <a:pt x="93483" y="46136"/>
                      <a:pt x="94432" y="48961"/>
                    </a:cubicBezTo>
                    <a:cubicBezTo>
                      <a:pt x="94432" y="49902"/>
                      <a:pt x="95381" y="50844"/>
                      <a:pt x="96330" y="50844"/>
                    </a:cubicBezTo>
                    <a:cubicBezTo>
                      <a:pt x="103921" y="50844"/>
                      <a:pt x="112460" y="50844"/>
                      <a:pt x="120051" y="50844"/>
                    </a:cubicBezTo>
                    <a:cubicBezTo>
                      <a:pt x="120051" y="31071"/>
                      <a:pt x="107716" y="12240"/>
                      <a:pt x="88739" y="4708"/>
                    </a:cubicBezTo>
                    <a:cubicBezTo>
                      <a:pt x="80199" y="942"/>
                      <a:pt x="71660" y="0"/>
                      <a:pt x="62171" y="0"/>
                    </a:cubicBezTo>
                    <a:cubicBezTo>
                      <a:pt x="33706" y="0"/>
                      <a:pt x="12831" y="15065"/>
                      <a:pt x="4291" y="42370"/>
                    </a:cubicBezTo>
                    <a:cubicBezTo>
                      <a:pt x="-453" y="58376"/>
                      <a:pt x="-453" y="74383"/>
                      <a:pt x="496" y="90389"/>
                    </a:cubicBezTo>
                    <a:cubicBezTo>
                      <a:pt x="496" y="96038"/>
                      <a:pt x="1445" y="101688"/>
                      <a:pt x="3342" y="107337"/>
                    </a:cubicBezTo>
                    <a:cubicBezTo>
                      <a:pt x="9035" y="128051"/>
                      <a:pt x="21371" y="143116"/>
                      <a:pt x="42245" y="149707"/>
                    </a:cubicBezTo>
                    <a:cubicBezTo>
                      <a:pt x="58376" y="154414"/>
                      <a:pt x="73557" y="153473"/>
                      <a:pt x="88739" y="146882"/>
                    </a:cubicBezTo>
                    <a:cubicBezTo>
                      <a:pt x="106767" y="139350"/>
                      <a:pt x="120051" y="120519"/>
                      <a:pt x="120051" y="101688"/>
                    </a:cubicBezTo>
                    <a:cubicBezTo>
                      <a:pt x="114358" y="100746"/>
                      <a:pt x="108665" y="100746"/>
                      <a:pt x="102972" y="10074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61"/>
              <p:cNvSpPr/>
              <p:nvPr/>
            </p:nvSpPr>
            <p:spPr>
              <a:xfrm>
                <a:off x="3232834" y="1031931"/>
                <a:ext cx="131898" cy="167585"/>
              </a:xfrm>
              <a:custGeom>
                <a:avLst/>
                <a:gdLst/>
                <a:ahLst/>
                <a:cxnLst/>
                <a:rect l="l" t="t" r="r" b="b"/>
                <a:pathLst>
                  <a:path w="120393" h="152967" extrusionOk="0">
                    <a:moveTo>
                      <a:pt x="99867" y="102830"/>
                    </a:moveTo>
                    <a:cubicBezTo>
                      <a:pt x="95122" y="102830"/>
                      <a:pt x="95122" y="102830"/>
                      <a:pt x="94173" y="107538"/>
                    </a:cubicBezTo>
                    <a:cubicBezTo>
                      <a:pt x="93225" y="110363"/>
                      <a:pt x="93225" y="112246"/>
                      <a:pt x="92276" y="115070"/>
                    </a:cubicBezTo>
                    <a:cubicBezTo>
                      <a:pt x="89429" y="123544"/>
                      <a:pt x="82787" y="129194"/>
                      <a:pt x="74248" y="131077"/>
                    </a:cubicBezTo>
                    <a:cubicBezTo>
                      <a:pt x="69503" y="132018"/>
                      <a:pt x="64759" y="132018"/>
                      <a:pt x="60015" y="132018"/>
                    </a:cubicBezTo>
                    <a:cubicBezTo>
                      <a:pt x="49577" y="132018"/>
                      <a:pt x="41038" y="126369"/>
                      <a:pt x="35345" y="117895"/>
                    </a:cubicBezTo>
                    <a:cubicBezTo>
                      <a:pt x="32498" y="113187"/>
                      <a:pt x="30600" y="107538"/>
                      <a:pt x="29652" y="100947"/>
                    </a:cubicBezTo>
                    <a:cubicBezTo>
                      <a:pt x="26805" y="86824"/>
                      <a:pt x="27754" y="71759"/>
                      <a:pt x="28703" y="57636"/>
                    </a:cubicBezTo>
                    <a:cubicBezTo>
                      <a:pt x="29652" y="51045"/>
                      <a:pt x="30600" y="45396"/>
                      <a:pt x="34396" y="38805"/>
                    </a:cubicBezTo>
                    <a:cubicBezTo>
                      <a:pt x="38191" y="30331"/>
                      <a:pt x="44833" y="24681"/>
                      <a:pt x="53373" y="22798"/>
                    </a:cubicBezTo>
                    <a:cubicBezTo>
                      <a:pt x="60964" y="20915"/>
                      <a:pt x="68554" y="20915"/>
                      <a:pt x="76145" y="22798"/>
                    </a:cubicBezTo>
                    <a:cubicBezTo>
                      <a:pt x="83736" y="24681"/>
                      <a:pt x="88480" y="29389"/>
                      <a:pt x="91327" y="35980"/>
                    </a:cubicBezTo>
                    <a:cubicBezTo>
                      <a:pt x="93225" y="39746"/>
                      <a:pt x="94173" y="43512"/>
                      <a:pt x="94173" y="47279"/>
                    </a:cubicBezTo>
                    <a:cubicBezTo>
                      <a:pt x="94173" y="50103"/>
                      <a:pt x="96071" y="51045"/>
                      <a:pt x="97969" y="51045"/>
                    </a:cubicBezTo>
                    <a:cubicBezTo>
                      <a:pt x="102713" y="51045"/>
                      <a:pt x="108406" y="51045"/>
                      <a:pt x="113150" y="51045"/>
                    </a:cubicBezTo>
                    <a:cubicBezTo>
                      <a:pt x="122639" y="51045"/>
                      <a:pt x="120741" y="51045"/>
                      <a:pt x="118844" y="43512"/>
                    </a:cubicBezTo>
                    <a:cubicBezTo>
                      <a:pt x="115048" y="22798"/>
                      <a:pt x="102713" y="8675"/>
                      <a:pt x="81838" y="2084"/>
                    </a:cubicBezTo>
                    <a:cubicBezTo>
                      <a:pt x="77094" y="1143"/>
                      <a:pt x="72350" y="201"/>
                      <a:pt x="68554" y="201"/>
                    </a:cubicBezTo>
                    <a:cubicBezTo>
                      <a:pt x="41987" y="-1682"/>
                      <a:pt x="17317" y="9617"/>
                      <a:pt x="5930" y="35980"/>
                    </a:cubicBezTo>
                    <a:cubicBezTo>
                      <a:pt x="3084" y="41629"/>
                      <a:pt x="2135" y="48220"/>
                      <a:pt x="1186" y="53870"/>
                    </a:cubicBezTo>
                    <a:cubicBezTo>
                      <a:pt x="-712" y="65168"/>
                      <a:pt x="237" y="77408"/>
                      <a:pt x="237" y="88707"/>
                    </a:cubicBezTo>
                    <a:cubicBezTo>
                      <a:pt x="237" y="97181"/>
                      <a:pt x="2135" y="105655"/>
                      <a:pt x="4981" y="113187"/>
                    </a:cubicBezTo>
                    <a:cubicBezTo>
                      <a:pt x="11623" y="132018"/>
                      <a:pt x="24907" y="145200"/>
                      <a:pt x="44833" y="150849"/>
                    </a:cubicBezTo>
                    <a:cubicBezTo>
                      <a:pt x="55271" y="153674"/>
                      <a:pt x="66657" y="153674"/>
                      <a:pt x="77094" y="150849"/>
                    </a:cubicBezTo>
                    <a:cubicBezTo>
                      <a:pt x="101764" y="146142"/>
                      <a:pt x="118844" y="127311"/>
                      <a:pt x="119792" y="101889"/>
                    </a:cubicBezTo>
                    <a:cubicBezTo>
                      <a:pt x="114099" y="102830"/>
                      <a:pt x="106508" y="102830"/>
                      <a:pt x="99867" y="1028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61"/>
              <p:cNvSpPr/>
              <p:nvPr/>
            </p:nvSpPr>
            <p:spPr>
              <a:xfrm>
                <a:off x="4860988" y="1349456"/>
                <a:ext cx="106031" cy="126427"/>
              </a:xfrm>
              <a:custGeom>
                <a:avLst/>
                <a:gdLst/>
                <a:ahLst/>
                <a:cxnLst/>
                <a:rect l="l" t="t" r="r" b="b"/>
                <a:pathLst>
                  <a:path w="96782" h="115399" extrusionOk="0">
                    <a:moveTo>
                      <a:pt x="92987" y="81344"/>
                    </a:moveTo>
                    <a:cubicBezTo>
                      <a:pt x="92987" y="67221"/>
                      <a:pt x="92987" y="52156"/>
                      <a:pt x="92987" y="38033"/>
                    </a:cubicBezTo>
                    <a:cubicBezTo>
                      <a:pt x="92987" y="20143"/>
                      <a:pt x="83499" y="7903"/>
                      <a:pt x="66420" y="2254"/>
                    </a:cubicBezTo>
                    <a:cubicBezTo>
                      <a:pt x="56931" y="-571"/>
                      <a:pt x="46494" y="-571"/>
                      <a:pt x="37005" y="1312"/>
                    </a:cubicBezTo>
                    <a:cubicBezTo>
                      <a:pt x="25619" y="3196"/>
                      <a:pt x="15182" y="7903"/>
                      <a:pt x="7591" y="18260"/>
                    </a:cubicBezTo>
                    <a:cubicBezTo>
                      <a:pt x="4744" y="22968"/>
                      <a:pt x="1898" y="27676"/>
                      <a:pt x="2847" y="34267"/>
                    </a:cubicBezTo>
                    <a:cubicBezTo>
                      <a:pt x="10437" y="34267"/>
                      <a:pt x="18028" y="34267"/>
                      <a:pt x="25619" y="34267"/>
                    </a:cubicBezTo>
                    <a:cubicBezTo>
                      <a:pt x="27517" y="34267"/>
                      <a:pt x="27517" y="33325"/>
                      <a:pt x="28466" y="32384"/>
                    </a:cubicBezTo>
                    <a:cubicBezTo>
                      <a:pt x="28466" y="29559"/>
                      <a:pt x="30363" y="26734"/>
                      <a:pt x="32261" y="24851"/>
                    </a:cubicBezTo>
                    <a:cubicBezTo>
                      <a:pt x="39852" y="18260"/>
                      <a:pt x="48391" y="18260"/>
                      <a:pt x="56931" y="21085"/>
                    </a:cubicBezTo>
                    <a:cubicBezTo>
                      <a:pt x="65471" y="23910"/>
                      <a:pt x="67368" y="31442"/>
                      <a:pt x="67368" y="38974"/>
                    </a:cubicBezTo>
                    <a:cubicBezTo>
                      <a:pt x="67368" y="39916"/>
                      <a:pt x="67368" y="40858"/>
                      <a:pt x="67368" y="41799"/>
                    </a:cubicBezTo>
                    <a:cubicBezTo>
                      <a:pt x="67368" y="44624"/>
                      <a:pt x="66420" y="45565"/>
                      <a:pt x="63573" y="45565"/>
                    </a:cubicBezTo>
                    <a:cubicBezTo>
                      <a:pt x="56931" y="45565"/>
                      <a:pt x="50289" y="45565"/>
                      <a:pt x="43647" y="45565"/>
                    </a:cubicBezTo>
                    <a:cubicBezTo>
                      <a:pt x="35107" y="45565"/>
                      <a:pt x="25619" y="47448"/>
                      <a:pt x="18028" y="52156"/>
                    </a:cubicBezTo>
                    <a:cubicBezTo>
                      <a:pt x="5693" y="58747"/>
                      <a:pt x="0" y="69104"/>
                      <a:pt x="0" y="82286"/>
                    </a:cubicBezTo>
                    <a:cubicBezTo>
                      <a:pt x="0" y="95468"/>
                      <a:pt x="6642" y="104883"/>
                      <a:pt x="18028" y="110532"/>
                    </a:cubicBezTo>
                    <a:cubicBezTo>
                      <a:pt x="34159" y="118065"/>
                      <a:pt x="49340" y="117123"/>
                      <a:pt x="64522" y="105825"/>
                    </a:cubicBezTo>
                    <a:cubicBezTo>
                      <a:pt x="65471" y="104883"/>
                      <a:pt x="66420" y="103942"/>
                      <a:pt x="68317" y="103000"/>
                    </a:cubicBezTo>
                    <a:cubicBezTo>
                      <a:pt x="69266" y="104883"/>
                      <a:pt x="69266" y="107708"/>
                      <a:pt x="70215" y="109591"/>
                    </a:cubicBezTo>
                    <a:cubicBezTo>
                      <a:pt x="70215" y="111474"/>
                      <a:pt x="71164" y="112416"/>
                      <a:pt x="73061" y="112416"/>
                    </a:cubicBezTo>
                    <a:cubicBezTo>
                      <a:pt x="80652" y="112416"/>
                      <a:pt x="88243" y="112416"/>
                      <a:pt x="96783" y="112416"/>
                    </a:cubicBezTo>
                    <a:cubicBezTo>
                      <a:pt x="96783" y="111474"/>
                      <a:pt x="96783" y="110532"/>
                      <a:pt x="96783" y="110532"/>
                    </a:cubicBezTo>
                    <a:cubicBezTo>
                      <a:pt x="92987" y="101117"/>
                      <a:pt x="92987" y="90760"/>
                      <a:pt x="92987" y="81344"/>
                    </a:cubicBezTo>
                    <a:moveTo>
                      <a:pt x="61675" y="87935"/>
                    </a:moveTo>
                    <a:cubicBezTo>
                      <a:pt x="55033" y="93584"/>
                      <a:pt x="46494" y="95468"/>
                      <a:pt x="37954" y="93584"/>
                    </a:cubicBezTo>
                    <a:cubicBezTo>
                      <a:pt x="31312" y="91701"/>
                      <a:pt x="27517" y="88877"/>
                      <a:pt x="25619" y="82286"/>
                    </a:cubicBezTo>
                    <a:cubicBezTo>
                      <a:pt x="24670" y="75695"/>
                      <a:pt x="25619" y="70046"/>
                      <a:pt x="31312" y="65338"/>
                    </a:cubicBezTo>
                    <a:cubicBezTo>
                      <a:pt x="35107" y="62513"/>
                      <a:pt x="39852" y="60630"/>
                      <a:pt x="45545" y="60630"/>
                    </a:cubicBezTo>
                    <a:cubicBezTo>
                      <a:pt x="52187" y="60630"/>
                      <a:pt x="57880" y="60630"/>
                      <a:pt x="64522" y="60630"/>
                    </a:cubicBezTo>
                    <a:cubicBezTo>
                      <a:pt x="66420" y="60630"/>
                      <a:pt x="67368" y="61572"/>
                      <a:pt x="67368" y="63455"/>
                    </a:cubicBezTo>
                    <a:cubicBezTo>
                      <a:pt x="67368" y="66279"/>
                      <a:pt x="67368" y="69104"/>
                      <a:pt x="67368" y="71929"/>
                    </a:cubicBezTo>
                    <a:cubicBezTo>
                      <a:pt x="67368" y="72870"/>
                      <a:pt x="67368" y="74753"/>
                      <a:pt x="67368" y="75695"/>
                    </a:cubicBezTo>
                    <a:cubicBezTo>
                      <a:pt x="69266" y="81344"/>
                      <a:pt x="65471" y="85111"/>
                      <a:pt x="61675" y="8793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61"/>
              <p:cNvSpPr/>
              <p:nvPr/>
            </p:nvSpPr>
            <p:spPr>
              <a:xfrm>
                <a:off x="4551436" y="1074664"/>
                <a:ext cx="106845" cy="126736"/>
              </a:xfrm>
              <a:custGeom>
                <a:avLst/>
                <a:gdLst/>
                <a:ahLst/>
                <a:cxnLst/>
                <a:rect l="l" t="t" r="r" b="b"/>
                <a:pathLst>
                  <a:path w="97525" h="115681" extrusionOk="0">
                    <a:moveTo>
                      <a:pt x="91832" y="69475"/>
                    </a:moveTo>
                    <a:cubicBezTo>
                      <a:pt x="91832" y="58176"/>
                      <a:pt x="91832" y="46878"/>
                      <a:pt x="91832" y="36521"/>
                    </a:cubicBezTo>
                    <a:cubicBezTo>
                      <a:pt x="91832" y="19573"/>
                      <a:pt x="82344" y="7333"/>
                      <a:pt x="66213" y="2625"/>
                    </a:cubicBezTo>
                    <a:cubicBezTo>
                      <a:pt x="52929" y="-1141"/>
                      <a:pt x="39645" y="-1141"/>
                      <a:pt x="26361" y="4508"/>
                    </a:cubicBezTo>
                    <a:cubicBezTo>
                      <a:pt x="18771" y="7333"/>
                      <a:pt x="11180" y="12040"/>
                      <a:pt x="6436" y="19573"/>
                    </a:cubicBezTo>
                    <a:cubicBezTo>
                      <a:pt x="3589" y="24281"/>
                      <a:pt x="1691" y="28988"/>
                      <a:pt x="1691" y="34638"/>
                    </a:cubicBezTo>
                    <a:cubicBezTo>
                      <a:pt x="9282" y="34638"/>
                      <a:pt x="16873" y="34638"/>
                      <a:pt x="24464" y="34638"/>
                    </a:cubicBezTo>
                    <a:cubicBezTo>
                      <a:pt x="26361" y="34638"/>
                      <a:pt x="26361" y="32754"/>
                      <a:pt x="27310" y="31813"/>
                    </a:cubicBezTo>
                    <a:cubicBezTo>
                      <a:pt x="28259" y="26164"/>
                      <a:pt x="32055" y="23339"/>
                      <a:pt x="37748" y="21456"/>
                    </a:cubicBezTo>
                    <a:cubicBezTo>
                      <a:pt x="53878" y="14865"/>
                      <a:pt x="67162" y="24281"/>
                      <a:pt x="67162" y="41228"/>
                    </a:cubicBezTo>
                    <a:cubicBezTo>
                      <a:pt x="67162" y="42170"/>
                      <a:pt x="67162" y="42170"/>
                      <a:pt x="67162" y="43112"/>
                    </a:cubicBezTo>
                    <a:cubicBezTo>
                      <a:pt x="67162" y="44995"/>
                      <a:pt x="66213" y="45936"/>
                      <a:pt x="64315" y="45936"/>
                    </a:cubicBezTo>
                    <a:cubicBezTo>
                      <a:pt x="59571" y="45936"/>
                      <a:pt x="54827" y="45936"/>
                      <a:pt x="50083" y="45936"/>
                    </a:cubicBezTo>
                    <a:cubicBezTo>
                      <a:pt x="38697" y="45936"/>
                      <a:pt x="27310" y="47819"/>
                      <a:pt x="16873" y="53469"/>
                    </a:cubicBezTo>
                    <a:cubicBezTo>
                      <a:pt x="-4002" y="63826"/>
                      <a:pt x="-6848" y="96780"/>
                      <a:pt x="15924" y="109962"/>
                    </a:cubicBezTo>
                    <a:cubicBezTo>
                      <a:pt x="30157" y="118436"/>
                      <a:pt x="50083" y="117494"/>
                      <a:pt x="63367" y="107137"/>
                    </a:cubicBezTo>
                    <a:cubicBezTo>
                      <a:pt x="64315" y="106196"/>
                      <a:pt x="66213" y="104312"/>
                      <a:pt x="68111" y="104312"/>
                    </a:cubicBezTo>
                    <a:cubicBezTo>
                      <a:pt x="69060" y="106196"/>
                      <a:pt x="69060" y="109020"/>
                      <a:pt x="70009" y="110903"/>
                    </a:cubicBezTo>
                    <a:cubicBezTo>
                      <a:pt x="70009" y="112786"/>
                      <a:pt x="71906" y="113728"/>
                      <a:pt x="73804" y="113728"/>
                    </a:cubicBezTo>
                    <a:cubicBezTo>
                      <a:pt x="81395" y="113728"/>
                      <a:pt x="88986" y="113728"/>
                      <a:pt x="97525" y="113728"/>
                    </a:cubicBezTo>
                    <a:cubicBezTo>
                      <a:pt x="90883" y="97722"/>
                      <a:pt x="91832" y="83598"/>
                      <a:pt x="91832" y="69475"/>
                    </a:cubicBezTo>
                    <a:moveTo>
                      <a:pt x="59571" y="89248"/>
                    </a:moveTo>
                    <a:cubicBezTo>
                      <a:pt x="52929" y="93955"/>
                      <a:pt x="46287" y="95838"/>
                      <a:pt x="38697" y="93955"/>
                    </a:cubicBezTo>
                    <a:cubicBezTo>
                      <a:pt x="32055" y="93014"/>
                      <a:pt x="27310" y="89248"/>
                      <a:pt x="25413" y="82657"/>
                    </a:cubicBezTo>
                    <a:cubicBezTo>
                      <a:pt x="23515" y="76066"/>
                      <a:pt x="25413" y="69475"/>
                      <a:pt x="31106" y="65709"/>
                    </a:cubicBezTo>
                    <a:cubicBezTo>
                      <a:pt x="33952" y="62884"/>
                      <a:pt x="38697" y="61943"/>
                      <a:pt x="42492" y="61001"/>
                    </a:cubicBezTo>
                    <a:cubicBezTo>
                      <a:pt x="50083" y="60059"/>
                      <a:pt x="56725" y="60059"/>
                      <a:pt x="64315" y="60059"/>
                    </a:cubicBezTo>
                    <a:cubicBezTo>
                      <a:pt x="66213" y="60059"/>
                      <a:pt x="67162" y="61001"/>
                      <a:pt x="67162" y="62884"/>
                    </a:cubicBezTo>
                    <a:cubicBezTo>
                      <a:pt x="67162" y="65709"/>
                      <a:pt x="67162" y="68533"/>
                      <a:pt x="67162" y="71358"/>
                    </a:cubicBezTo>
                    <a:cubicBezTo>
                      <a:pt x="67162" y="72300"/>
                      <a:pt x="67162" y="74183"/>
                      <a:pt x="67162" y="75124"/>
                    </a:cubicBezTo>
                    <a:cubicBezTo>
                      <a:pt x="68111" y="81715"/>
                      <a:pt x="64315" y="85481"/>
                      <a:pt x="59571" y="892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61"/>
              <p:cNvSpPr/>
              <p:nvPr/>
            </p:nvSpPr>
            <p:spPr>
              <a:xfrm>
                <a:off x="3766320" y="1075152"/>
                <a:ext cx="110239" cy="125281"/>
              </a:xfrm>
              <a:custGeom>
                <a:avLst/>
                <a:gdLst/>
                <a:ahLst/>
                <a:cxnLst/>
                <a:rect l="l" t="t" r="r" b="b"/>
                <a:pathLst>
                  <a:path w="100623" h="114353" extrusionOk="0">
                    <a:moveTo>
                      <a:pt x="74055" y="111398"/>
                    </a:moveTo>
                    <a:cubicBezTo>
                      <a:pt x="83544" y="108574"/>
                      <a:pt x="91135" y="103866"/>
                      <a:pt x="96828" y="96334"/>
                    </a:cubicBezTo>
                    <a:cubicBezTo>
                      <a:pt x="97777" y="94451"/>
                      <a:pt x="98725" y="93509"/>
                      <a:pt x="96828" y="91626"/>
                    </a:cubicBezTo>
                    <a:cubicBezTo>
                      <a:pt x="93032" y="87860"/>
                      <a:pt x="89237" y="85035"/>
                      <a:pt x="85442" y="81269"/>
                    </a:cubicBezTo>
                    <a:cubicBezTo>
                      <a:pt x="74055" y="93509"/>
                      <a:pt x="60771" y="98217"/>
                      <a:pt x="44641" y="92567"/>
                    </a:cubicBezTo>
                    <a:cubicBezTo>
                      <a:pt x="33255" y="87860"/>
                      <a:pt x="28510" y="78444"/>
                      <a:pt x="26613" y="66204"/>
                    </a:cubicBezTo>
                    <a:cubicBezTo>
                      <a:pt x="28510" y="65262"/>
                      <a:pt x="30408" y="65262"/>
                      <a:pt x="33255" y="65262"/>
                    </a:cubicBezTo>
                    <a:cubicBezTo>
                      <a:pt x="53181" y="65262"/>
                      <a:pt x="74055" y="65262"/>
                      <a:pt x="93981" y="65262"/>
                    </a:cubicBezTo>
                    <a:cubicBezTo>
                      <a:pt x="94930" y="65262"/>
                      <a:pt x="96828" y="65262"/>
                      <a:pt x="97777" y="65262"/>
                    </a:cubicBezTo>
                    <a:cubicBezTo>
                      <a:pt x="99674" y="65262"/>
                      <a:pt x="100623" y="65262"/>
                      <a:pt x="100623" y="62438"/>
                    </a:cubicBezTo>
                    <a:cubicBezTo>
                      <a:pt x="100623" y="50198"/>
                      <a:pt x="100623" y="38899"/>
                      <a:pt x="95879" y="27600"/>
                    </a:cubicBezTo>
                    <a:cubicBezTo>
                      <a:pt x="91135" y="16302"/>
                      <a:pt x="83544" y="6886"/>
                      <a:pt x="71209" y="3120"/>
                    </a:cubicBezTo>
                    <a:cubicBezTo>
                      <a:pt x="61720" y="-646"/>
                      <a:pt x="52232" y="-646"/>
                      <a:pt x="42743" y="1237"/>
                    </a:cubicBezTo>
                    <a:cubicBezTo>
                      <a:pt x="22817" y="5003"/>
                      <a:pt x="10482" y="17243"/>
                      <a:pt x="3840" y="36074"/>
                    </a:cubicBezTo>
                    <a:cubicBezTo>
                      <a:pt x="-904" y="49256"/>
                      <a:pt x="-904" y="62438"/>
                      <a:pt x="1943" y="75620"/>
                    </a:cubicBezTo>
                    <a:cubicBezTo>
                      <a:pt x="5738" y="93509"/>
                      <a:pt x="17124" y="105749"/>
                      <a:pt x="35152" y="112340"/>
                    </a:cubicBezTo>
                    <a:cubicBezTo>
                      <a:pt x="48436" y="115165"/>
                      <a:pt x="61720" y="115165"/>
                      <a:pt x="74055" y="111398"/>
                    </a:cubicBezTo>
                    <a:moveTo>
                      <a:pt x="37050" y="24776"/>
                    </a:moveTo>
                    <a:cubicBezTo>
                      <a:pt x="49385" y="14419"/>
                      <a:pt x="68362" y="19126"/>
                      <a:pt x="73106" y="34191"/>
                    </a:cubicBezTo>
                    <a:cubicBezTo>
                      <a:pt x="74055" y="37957"/>
                      <a:pt x="75004" y="41724"/>
                      <a:pt x="75004" y="45490"/>
                    </a:cubicBezTo>
                    <a:lnTo>
                      <a:pt x="27562" y="45490"/>
                    </a:lnTo>
                    <a:cubicBezTo>
                      <a:pt x="28510" y="37957"/>
                      <a:pt x="31357" y="30425"/>
                      <a:pt x="37050" y="2477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61"/>
              <p:cNvSpPr/>
              <p:nvPr/>
            </p:nvSpPr>
            <p:spPr>
              <a:xfrm>
                <a:off x="3348271" y="1349104"/>
                <a:ext cx="109359" cy="126997"/>
              </a:xfrm>
              <a:custGeom>
                <a:avLst/>
                <a:gdLst/>
                <a:ahLst/>
                <a:cxnLst/>
                <a:rect l="l" t="t" r="r" b="b"/>
                <a:pathLst>
                  <a:path w="99820" h="115920" extrusionOk="0">
                    <a:moveTo>
                      <a:pt x="71355" y="3516"/>
                    </a:moveTo>
                    <a:cubicBezTo>
                      <a:pt x="44787" y="-5899"/>
                      <a:pt x="15373" y="3516"/>
                      <a:pt x="4935" y="32704"/>
                    </a:cubicBezTo>
                    <a:cubicBezTo>
                      <a:pt x="-758" y="47769"/>
                      <a:pt x="-1707" y="63776"/>
                      <a:pt x="3038" y="79782"/>
                    </a:cubicBezTo>
                    <a:cubicBezTo>
                      <a:pt x="7782" y="94847"/>
                      <a:pt x="17270" y="106145"/>
                      <a:pt x="32452" y="111795"/>
                    </a:cubicBezTo>
                    <a:cubicBezTo>
                      <a:pt x="47634" y="117444"/>
                      <a:pt x="61866" y="117444"/>
                      <a:pt x="77048" y="110853"/>
                    </a:cubicBezTo>
                    <a:cubicBezTo>
                      <a:pt x="84639" y="108028"/>
                      <a:pt x="91281" y="103321"/>
                      <a:pt x="96025" y="96730"/>
                    </a:cubicBezTo>
                    <a:cubicBezTo>
                      <a:pt x="96974" y="95788"/>
                      <a:pt x="97923" y="94847"/>
                      <a:pt x="96025" y="92964"/>
                    </a:cubicBezTo>
                    <a:cubicBezTo>
                      <a:pt x="92230" y="89197"/>
                      <a:pt x="88434" y="85431"/>
                      <a:pt x="83690" y="81665"/>
                    </a:cubicBezTo>
                    <a:cubicBezTo>
                      <a:pt x="72304" y="93905"/>
                      <a:pt x="59020" y="98613"/>
                      <a:pt x="43838" y="92964"/>
                    </a:cubicBezTo>
                    <a:cubicBezTo>
                      <a:pt x="32452" y="88256"/>
                      <a:pt x="26759" y="78840"/>
                      <a:pt x="25810" y="66600"/>
                    </a:cubicBezTo>
                    <a:cubicBezTo>
                      <a:pt x="28657" y="65659"/>
                      <a:pt x="30554" y="65659"/>
                      <a:pt x="32452" y="65659"/>
                    </a:cubicBezTo>
                    <a:cubicBezTo>
                      <a:pt x="52378" y="65659"/>
                      <a:pt x="73253" y="65659"/>
                      <a:pt x="93178" y="65659"/>
                    </a:cubicBezTo>
                    <a:cubicBezTo>
                      <a:pt x="94127" y="65659"/>
                      <a:pt x="96025" y="65659"/>
                      <a:pt x="96974" y="65659"/>
                    </a:cubicBezTo>
                    <a:cubicBezTo>
                      <a:pt x="98872" y="65659"/>
                      <a:pt x="99820" y="65659"/>
                      <a:pt x="99820" y="63776"/>
                    </a:cubicBezTo>
                    <a:cubicBezTo>
                      <a:pt x="99820" y="50594"/>
                      <a:pt x="99820" y="38354"/>
                      <a:pt x="94127" y="26114"/>
                    </a:cubicBezTo>
                    <a:cubicBezTo>
                      <a:pt x="89383" y="14815"/>
                      <a:pt x="82741" y="7282"/>
                      <a:pt x="71355" y="3516"/>
                    </a:cubicBezTo>
                    <a:moveTo>
                      <a:pt x="65662" y="46828"/>
                    </a:moveTo>
                    <a:lnTo>
                      <a:pt x="32452" y="46828"/>
                    </a:lnTo>
                    <a:lnTo>
                      <a:pt x="26759" y="46828"/>
                    </a:lnTo>
                    <a:cubicBezTo>
                      <a:pt x="27708" y="40237"/>
                      <a:pt x="28657" y="35529"/>
                      <a:pt x="31503" y="30821"/>
                    </a:cubicBezTo>
                    <a:cubicBezTo>
                      <a:pt x="37196" y="22347"/>
                      <a:pt x="44787" y="19523"/>
                      <a:pt x="54276" y="20464"/>
                    </a:cubicBezTo>
                    <a:cubicBezTo>
                      <a:pt x="64713" y="21406"/>
                      <a:pt x="70406" y="27055"/>
                      <a:pt x="73253" y="37412"/>
                    </a:cubicBezTo>
                    <a:cubicBezTo>
                      <a:pt x="73253" y="37412"/>
                      <a:pt x="73253" y="37412"/>
                      <a:pt x="73253" y="38354"/>
                    </a:cubicBezTo>
                    <a:cubicBezTo>
                      <a:pt x="76099" y="46828"/>
                      <a:pt x="76099" y="46828"/>
                      <a:pt x="65662" y="4682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61"/>
              <p:cNvSpPr/>
              <p:nvPr/>
            </p:nvSpPr>
            <p:spPr>
              <a:xfrm>
                <a:off x="4152746" y="1349050"/>
                <a:ext cx="109475" cy="125432"/>
              </a:xfrm>
              <a:custGeom>
                <a:avLst/>
                <a:gdLst/>
                <a:ahLst/>
                <a:cxnLst/>
                <a:rect l="l" t="t" r="r" b="b"/>
                <a:pathLst>
                  <a:path w="99926" h="114491" extrusionOk="0">
                    <a:moveTo>
                      <a:pt x="68615" y="2625"/>
                    </a:moveTo>
                    <a:cubicBezTo>
                      <a:pt x="41098" y="-5849"/>
                      <a:pt x="12633" y="6391"/>
                      <a:pt x="3144" y="36521"/>
                    </a:cubicBezTo>
                    <a:cubicBezTo>
                      <a:pt x="-651" y="47819"/>
                      <a:pt x="-651" y="59118"/>
                      <a:pt x="1246" y="70416"/>
                    </a:cubicBezTo>
                    <a:cubicBezTo>
                      <a:pt x="4093" y="91131"/>
                      <a:pt x="16428" y="105254"/>
                      <a:pt x="36354" y="111845"/>
                    </a:cubicBezTo>
                    <a:cubicBezTo>
                      <a:pt x="46791" y="114669"/>
                      <a:pt x="57229" y="115611"/>
                      <a:pt x="67666" y="112786"/>
                    </a:cubicBezTo>
                    <a:cubicBezTo>
                      <a:pt x="79052" y="109962"/>
                      <a:pt x="88541" y="105254"/>
                      <a:pt x="96132" y="95838"/>
                    </a:cubicBezTo>
                    <a:cubicBezTo>
                      <a:pt x="97080" y="94897"/>
                      <a:pt x="98029" y="93014"/>
                      <a:pt x="96132" y="92072"/>
                    </a:cubicBezTo>
                    <a:cubicBezTo>
                      <a:pt x="92336" y="88306"/>
                      <a:pt x="88541" y="84540"/>
                      <a:pt x="84745" y="81715"/>
                    </a:cubicBezTo>
                    <a:cubicBezTo>
                      <a:pt x="83797" y="81715"/>
                      <a:pt x="83797" y="81715"/>
                      <a:pt x="83797" y="81715"/>
                    </a:cubicBezTo>
                    <a:cubicBezTo>
                      <a:pt x="82848" y="82657"/>
                      <a:pt x="82848" y="82657"/>
                      <a:pt x="81899" y="83598"/>
                    </a:cubicBezTo>
                    <a:cubicBezTo>
                      <a:pt x="75257" y="90189"/>
                      <a:pt x="67666" y="93955"/>
                      <a:pt x="59126" y="94897"/>
                    </a:cubicBezTo>
                    <a:cubicBezTo>
                      <a:pt x="42996" y="96780"/>
                      <a:pt x="28763" y="85481"/>
                      <a:pt x="26865" y="70416"/>
                    </a:cubicBezTo>
                    <a:cubicBezTo>
                      <a:pt x="25917" y="65709"/>
                      <a:pt x="25917" y="65709"/>
                      <a:pt x="30661" y="65709"/>
                    </a:cubicBezTo>
                    <a:cubicBezTo>
                      <a:pt x="38252" y="65709"/>
                      <a:pt x="45843" y="65709"/>
                      <a:pt x="53433" y="65709"/>
                    </a:cubicBezTo>
                    <a:cubicBezTo>
                      <a:pt x="67666" y="65709"/>
                      <a:pt x="81899" y="65709"/>
                      <a:pt x="96132" y="65709"/>
                    </a:cubicBezTo>
                    <a:cubicBezTo>
                      <a:pt x="99927" y="65709"/>
                      <a:pt x="99927" y="65709"/>
                      <a:pt x="99927" y="61001"/>
                    </a:cubicBezTo>
                    <a:cubicBezTo>
                      <a:pt x="99927" y="53468"/>
                      <a:pt x="99927" y="44994"/>
                      <a:pt x="98029" y="37462"/>
                    </a:cubicBezTo>
                    <a:cubicBezTo>
                      <a:pt x="94234" y="20514"/>
                      <a:pt x="85694" y="8274"/>
                      <a:pt x="68615" y="2625"/>
                    </a:cubicBezTo>
                    <a:moveTo>
                      <a:pt x="71461" y="46878"/>
                    </a:moveTo>
                    <a:cubicBezTo>
                      <a:pt x="61973" y="46878"/>
                      <a:pt x="52484" y="46878"/>
                      <a:pt x="42996" y="46878"/>
                    </a:cubicBezTo>
                    <a:cubicBezTo>
                      <a:pt x="37303" y="46878"/>
                      <a:pt x="32559" y="46878"/>
                      <a:pt x="25917" y="46878"/>
                    </a:cubicBezTo>
                    <a:cubicBezTo>
                      <a:pt x="26865" y="40287"/>
                      <a:pt x="28763" y="34637"/>
                      <a:pt x="31610" y="29930"/>
                    </a:cubicBezTo>
                    <a:cubicBezTo>
                      <a:pt x="37303" y="21456"/>
                      <a:pt x="45843" y="18631"/>
                      <a:pt x="55331" y="20514"/>
                    </a:cubicBezTo>
                    <a:cubicBezTo>
                      <a:pt x="64820" y="22397"/>
                      <a:pt x="70513" y="28047"/>
                      <a:pt x="72410" y="37462"/>
                    </a:cubicBezTo>
                    <a:cubicBezTo>
                      <a:pt x="73359" y="39345"/>
                      <a:pt x="73359" y="42170"/>
                      <a:pt x="73359" y="44053"/>
                    </a:cubicBezTo>
                    <a:cubicBezTo>
                      <a:pt x="74308" y="46878"/>
                      <a:pt x="73359" y="46878"/>
                      <a:pt x="71461" y="4687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61"/>
              <p:cNvSpPr/>
              <p:nvPr/>
            </p:nvSpPr>
            <p:spPr>
              <a:xfrm>
                <a:off x="3951009" y="1074445"/>
                <a:ext cx="11474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4734" h="113927" extrusionOk="0">
                    <a:moveTo>
                      <a:pt x="99041" y="86623"/>
                    </a:moveTo>
                    <a:cubicBezTo>
                      <a:pt x="103786" y="77207"/>
                      <a:pt x="104735" y="67792"/>
                      <a:pt x="104735" y="58376"/>
                    </a:cubicBezTo>
                    <a:cubicBezTo>
                      <a:pt x="104735" y="52727"/>
                      <a:pt x="104735" y="48019"/>
                      <a:pt x="103786" y="42370"/>
                    </a:cubicBezTo>
                    <a:cubicBezTo>
                      <a:pt x="99990" y="23539"/>
                      <a:pt x="89553" y="10357"/>
                      <a:pt x="71525" y="2825"/>
                    </a:cubicBezTo>
                    <a:cubicBezTo>
                      <a:pt x="63934" y="0"/>
                      <a:pt x="57292" y="0"/>
                      <a:pt x="49701" y="0"/>
                    </a:cubicBezTo>
                    <a:cubicBezTo>
                      <a:pt x="29775" y="942"/>
                      <a:pt x="14594" y="10357"/>
                      <a:pt x="6054" y="29188"/>
                    </a:cubicBezTo>
                    <a:cubicBezTo>
                      <a:pt x="-2486" y="48019"/>
                      <a:pt x="-1537" y="66850"/>
                      <a:pt x="6054" y="84740"/>
                    </a:cubicBezTo>
                    <a:cubicBezTo>
                      <a:pt x="11747" y="98863"/>
                      <a:pt x="23133" y="108278"/>
                      <a:pt x="38315" y="112045"/>
                    </a:cubicBezTo>
                    <a:cubicBezTo>
                      <a:pt x="44957" y="113928"/>
                      <a:pt x="51599" y="113928"/>
                      <a:pt x="58241" y="113928"/>
                    </a:cubicBezTo>
                    <a:cubicBezTo>
                      <a:pt x="76269" y="112986"/>
                      <a:pt x="90502" y="103571"/>
                      <a:pt x="99041" y="86623"/>
                    </a:cubicBezTo>
                    <a:moveTo>
                      <a:pt x="75320" y="80032"/>
                    </a:moveTo>
                    <a:cubicBezTo>
                      <a:pt x="69627" y="93214"/>
                      <a:pt x="57292" y="96980"/>
                      <a:pt x="44008" y="94155"/>
                    </a:cubicBezTo>
                    <a:cubicBezTo>
                      <a:pt x="38315" y="92272"/>
                      <a:pt x="34520" y="88506"/>
                      <a:pt x="30724" y="83798"/>
                    </a:cubicBezTo>
                    <a:cubicBezTo>
                      <a:pt x="27878" y="79090"/>
                      <a:pt x="25980" y="74383"/>
                      <a:pt x="25980" y="69675"/>
                    </a:cubicBezTo>
                    <a:cubicBezTo>
                      <a:pt x="25031" y="58376"/>
                      <a:pt x="25031" y="48019"/>
                      <a:pt x="28827" y="37662"/>
                    </a:cubicBezTo>
                    <a:cubicBezTo>
                      <a:pt x="34520" y="23539"/>
                      <a:pt x="47804" y="18831"/>
                      <a:pt x="60139" y="22597"/>
                    </a:cubicBezTo>
                    <a:cubicBezTo>
                      <a:pt x="66781" y="24480"/>
                      <a:pt x="70576" y="29188"/>
                      <a:pt x="74371" y="34837"/>
                    </a:cubicBezTo>
                    <a:cubicBezTo>
                      <a:pt x="79116" y="42370"/>
                      <a:pt x="79116" y="50844"/>
                      <a:pt x="79116" y="58376"/>
                    </a:cubicBezTo>
                    <a:cubicBezTo>
                      <a:pt x="79116" y="65909"/>
                      <a:pt x="78167" y="73441"/>
                      <a:pt x="75320" y="8003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61"/>
              <p:cNvSpPr/>
              <p:nvPr/>
            </p:nvSpPr>
            <p:spPr>
              <a:xfrm>
                <a:off x="3684743" y="1349625"/>
                <a:ext cx="114890" cy="125287"/>
              </a:xfrm>
              <a:custGeom>
                <a:avLst/>
                <a:gdLst/>
                <a:ahLst/>
                <a:cxnLst/>
                <a:rect l="l" t="t" r="r" b="b"/>
                <a:pathLst>
                  <a:path w="104869" h="114359" extrusionOk="0">
                    <a:moveTo>
                      <a:pt x="104869" y="49177"/>
                    </a:moveTo>
                    <a:cubicBezTo>
                      <a:pt x="102972" y="22814"/>
                      <a:pt x="85892" y="2100"/>
                      <a:pt x="58376" y="216"/>
                    </a:cubicBezTo>
                    <a:cubicBezTo>
                      <a:pt x="35603" y="-1667"/>
                      <a:pt x="13780" y="8690"/>
                      <a:pt x="4291" y="33171"/>
                    </a:cubicBezTo>
                    <a:cubicBezTo>
                      <a:pt x="-453" y="44469"/>
                      <a:pt x="-453" y="56710"/>
                      <a:pt x="496" y="68950"/>
                    </a:cubicBezTo>
                    <a:cubicBezTo>
                      <a:pt x="3342" y="88722"/>
                      <a:pt x="16626" y="112261"/>
                      <a:pt x="46989" y="114144"/>
                    </a:cubicBezTo>
                    <a:cubicBezTo>
                      <a:pt x="69762" y="116027"/>
                      <a:pt x="92534" y="105670"/>
                      <a:pt x="101074" y="78365"/>
                    </a:cubicBezTo>
                    <a:cubicBezTo>
                      <a:pt x="102972" y="71774"/>
                      <a:pt x="103921" y="64242"/>
                      <a:pt x="103921" y="57651"/>
                    </a:cubicBezTo>
                    <a:cubicBezTo>
                      <a:pt x="104869" y="54826"/>
                      <a:pt x="104869" y="52002"/>
                      <a:pt x="104869" y="49177"/>
                    </a:cubicBezTo>
                    <a:moveTo>
                      <a:pt x="76404" y="77424"/>
                    </a:moveTo>
                    <a:cubicBezTo>
                      <a:pt x="71660" y="90605"/>
                      <a:pt x="60273" y="96255"/>
                      <a:pt x="46989" y="93430"/>
                    </a:cubicBezTo>
                    <a:cubicBezTo>
                      <a:pt x="39399" y="91547"/>
                      <a:pt x="33706" y="86839"/>
                      <a:pt x="29910" y="80248"/>
                    </a:cubicBezTo>
                    <a:cubicBezTo>
                      <a:pt x="26115" y="72716"/>
                      <a:pt x="25166" y="65183"/>
                      <a:pt x="25166" y="57651"/>
                    </a:cubicBezTo>
                    <a:cubicBezTo>
                      <a:pt x="25166" y="51060"/>
                      <a:pt x="26115" y="43528"/>
                      <a:pt x="28012" y="36937"/>
                    </a:cubicBezTo>
                    <a:cubicBezTo>
                      <a:pt x="31808" y="26580"/>
                      <a:pt x="40348" y="19989"/>
                      <a:pt x="50785" y="19989"/>
                    </a:cubicBezTo>
                    <a:cubicBezTo>
                      <a:pt x="61222" y="19989"/>
                      <a:pt x="69762" y="25638"/>
                      <a:pt x="74506" y="35995"/>
                    </a:cubicBezTo>
                    <a:cubicBezTo>
                      <a:pt x="77353" y="41645"/>
                      <a:pt x="78302" y="47294"/>
                      <a:pt x="78302" y="52943"/>
                    </a:cubicBezTo>
                    <a:cubicBezTo>
                      <a:pt x="80199" y="60476"/>
                      <a:pt x="79250" y="69891"/>
                      <a:pt x="76404" y="774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61"/>
              <p:cNvSpPr/>
              <p:nvPr/>
            </p:nvSpPr>
            <p:spPr>
              <a:xfrm>
                <a:off x="3383626" y="1074445"/>
                <a:ext cx="11572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628" h="113927" extrusionOk="0">
                    <a:moveTo>
                      <a:pt x="67550" y="1883"/>
                    </a:move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5422"/>
                    </a:cubicBezTo>
                    <a:cubicBezTo>
                      <a:pt x="2079" y="34837"/>
                      <a:pt x="-767" y="45194"/>
                      <a:pt x="182" y="56493"/>
                    </a:cubicBezTo>
                    <a:cubicBezTo>
                      <a:pt x="182" y="62142"/>
                      <a:pt x="182" y="67792"/>
                      <a:pt x="2079" y="73441"/>
                    </a:cubicBezTo>
                    <a:cubicBezTo>
                      <a:pt x="6824" y="93214"/>
                      <a:pt x="17261" y="106395"/>
                      <a:pt x="37187" y="112045"/>
                    </a:cubicBezTo>
                    <a:cubicBezTo>
                      <a:pt x="43829" y="113928"/>
                      <a:pt x="50471" y="113928"/>
                      <a:pt x="57113" y="113928"/>
                    </a:cubicBezTo>
                    <a:cubicBezTo>
                      <a:pt x="77039" y="112986"/>
                      <a:pt x="92220" y="103571"/>
                      <a:pt x="99811" y="84740"/>
                    </a:cubicBezTo>
                    <a:cubicBezTo>
                      <a:pt x="107402" y="66850"/>
                      <a:pt x="107402" y="48019"/>
                      <a:pt x="100760" y="30130"/>
                    </a:cubicBezTo>
                    <a:cubicBezTo>
                      <a:pt x="94118" y="16006"/>
                      <a:pt x="83681" y="6591"/>
                      <a:pt x="67550" y="1883"/>
                    </a:cubicBezTo>
                    <a:moveTo>
                      <a:pt x="79885" y="56493"/>
                    </a:move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8136" y="91331"/>
                      <a:pt x="33392" y="86623"/>
                      <a:pt x="30545" y="80032"/>
                    </a:cubicBezTo>
                    <a:cubicBezTo>
                      <a:pt x="27698" y="74383"/>
                      <a:pt x="26750" y="68733"/>
                      <a:pt x="26750" y="62142"/>
                    </a:cubicBezTo>
                    <a:cubicBezTo>
                      <a:pt x="26750" y="52727"/>
                      <a:pt x="26750" y="43311"/>
                      <a:pt x="30545" y="34837"/>
                    </a:cubicBezTo>
                    <a:cubicBezTo>
                      <a:pt x="36238" y="21656"/>
                      <a:pt x="49522" y="16948"/>
                      <a:pt x="61857" y="20714"/>
                    </a:cubicBezTo>
                    <a:cubicBezTo>
                      <a:pt x="68499" y="22597"/>
                      <a:pt x="73243" y="27305"/>
                      <a:pt x="76090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61"/>
              <p:cNvSpPr/>
              <p:nvPr/>
            </p:nvSpPr>
            <p:spPr>
              <a:xfrm>
                <a:off x="4807773" y="1075475"/>
                <a:ext cx="115586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504" h="113927" extrusionOk="0">
                    <a:moveTo>
                      <a:pt x="56164" y="113928"/>
                    </a:moveTo>
                    <a:cubicBezTo>
                      <a:pt x="76090" y="112986"/>
                      <a:pt x="91271" y="103571"/>
                      <a:pt x="99811" y="84740"/>
                    </a:cubicBezTo>
                    <a:cubicBezTo>
                      <a:pt x="107402" y="66850"/>
                      <a:pt x="107402" y="48019"/>
                      <a:pt x="99811" y="30130"/>
                    </a:cubicBezTo>
                    <a:cubicBezTo>
                      <a:pt x="94118" y="16006"/>
                      <a:pt x="82732" y="5649"/>
                      <a:pt x="67550" y="1883"/>
                    </a:cubicBez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6363"/>
                    </a:cubicBezTo>
                    <a:cubicBezTo>
                      <a:pt x="2079" y="35779"/>
                      <a:pt x="-767" y="46136"/>
                      <a:pt x="182" y="57435"/>
                    </a:cubicBezTo>
                    <a:cubicBezTo>
                      <a:pt x="182" y="63084"/>
                      <a:pt x="182" y="67792"/>
                      <a:pt x="1131" y="73441"/>
                    </a:cubicBezTo>
                    <a:cubicBezTo>
                      <a:pt x="5875" y="93214"/>
                      <a:pt x="16312" y="107337"/>
                      <a:pt x="36238" y="112986"/>
                    </a:cubicBezTo>
                    <a:cubicBezTo>
                      <a:pt x="43829" y="113928"/>
                      <a:pt x="49522" y="113928"/>
                      <a:pt x="56164" y="113928"/>
                    </a:cubicBezTo>
                    <a:moveTo>
                      <a:pt x="29596" y="79090"/>
                    </a:moveTo>
                    <a:cubicBezTo>
                      <a:pt x="26750" y="73441"/>
                      <a:pt x="25801" y="67792"/>
                      <a:pt x="25801" y="62142"/>
                    </a:cubicBezTo>
                    <a:cubicBezTo>
                      <a:pt x="24852" y="52727"/>
                      <a:pt x="25801" y="43311"/>
                      <a:pt x="29596" y="34837"/>
                    </a:cubicBezTo>
                    <a:cubicBezTo>
                      <a:pt x="35289" y="21656"/>
                      <a:pt x="48573" y="16948"/>
                      <a:pt x="60908" y="20714"/>
                    </a:cubicBezTo>
                    <a:cubicBezTo>
                      <a:pt x="67550" y="22597"/>
                      <a:pt x="72294" y="27305"/>
                      <a:pt x="75141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7187" y="90389"/>
                      <a:pt x="32443" y="85681"/>
                      <a:pt x="29596" y="790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61"/>
              <p:cNvSpPr/>
              <p:nvPr/>
            </p:nvSpPr>
            <p:spPr>
              <a:xfrm>
                <a:off x="3520002" y="1074902"/>
                <a:ext cx="103952" cy="124356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3509" extrusionOk="0">
                    <a:moveTo>
                      <a:pt x="23721" y="111626"/>
                    </a:moveTo>
                    <a:cubicBezTo>
                      <a:pt x="25619" y="111626"/>
                      <a:pt x="26568" y="110685"/>
                      <a:pt x="26568" y="108802"/>
                    </a:cubicBezTo>
                    <a:cubicBezTo>
                      <a:pt x="26568" y="107860"/>
                      <a:pt x="26568" y="105977"/>
                      <a:pt x="26568" y="105035"/>
                    </a:cubicBezTo>
                    <a:cubicBezTo>
                      <a:pt x="26568" y="83380"/>
                      <a:pt x="26568" y="60782"/>
                      <a:pt x="26568" y="39127"/>
                    </a:cubicBezTo>
                    <a:cubicBezTo>
                      <a:pt x="26568" y="35360"/>
                      <a:pt x="27517" y="32536"/>
                      <a:pt x="30363" y="29711"/>
                    </a:cubicBezTo>
                    <a:cubicBezTo>
                      <a:pt x="36056" y="22179"/>
                      <a:pt x="44596" y="20296"/>
                      <a:pt x="53136" y="21237"/>
                    </a:cubicBezTo>
                    <a:cubicBezTo>
                      <a:pt x="62624" y="22179"/>
                      <a:pt x="67368" y="26887"/>
                      <a:pt x="69266" y="36302"/>
                    </a:cubicBezTo>
                    <a:cubicBezTo>
                      <a:pt x="69266" y="40068"/>
                      <a:pt x="70215" y="43834"/>
                      <a:pt x="70215" y="47601"/>
                    </a:cubicBezTo>
                    <a:cubicBezTo>
                      <a:pt x="70215" y="68315"/>
                      <a:pt x="70215" y="88087"/>
                      <a:pt x="70215" y="108802"/>
                    </a:cubicBezTo>
                    <a:cubicBezTo>
                      <a:pt x="70215" y="112568"/>
                      <a:pt x="70215" y="112568"/>
                      <a:pt x="74010" y="113509"/>
                    </a:cubicBezTo>
                    <a:cubicBezTo>
                      <a:pt x="79703" y="113509"/>
                      <a:pt x="86345" y="113509"/>
                      <a:pt x="92039" y="113509"/>
                    </a:cubicBezTo>
                    <a:cubicBezTo>
                      <a:pt x="93936" y="113509"/>
                      <a:pt x="94885" y="112568"/>
                      <a:pt x="94885" y="110685"/>
                    </a:cubicBezTo>
                    <a:cubicBezTo>
                      <a:pt x="94885" y="86204"/>
                      <a:pt x="94885" y="60782"/>
                      <a:pt x="94885" y="36302"/>
                    </a:cubicBezTo>
                    <a:cubicBezTo>
                      <a:pt x="94885" y="30653"/>
                      <a:pt x="92987" y="25003"/>
                      <a:pt x="91090" y="19354"/>
                    </a:cubicBezTo>
                    <a:cubicBezTo>
                      <a:pt x="87294" y="10880"/>
                      <a:pt x="81601" y="6172"/>
                      <a:pt x="73062" y="3348"/>
                    </a:cubicBezTo>
                    <a:cubicBezTo>
                      <a:pt x="64522" y="-418"/>
                      <a:pt x="56931" y="-418"/>
                      <a:pt x="49340" y="523"/>
                    </a:cubicBezTo>
                    <a:cubicBezTo>
                      <a:pt x="40801" y="2406"/>
                      <a:pt x="33210" y="6172"/>
                      <a:pt x="25619" y="13705"/>
                    </a:cubicBezTo>
                    <a:cubicBezTo>
                      <a:pt x="25619" y="9939"/>
                      <a:pt x="24670" y="7114"/>
                      <a:pt x="24670" y="4289"/>
                    </a:cubicBezTo>
                    <a:cubicBezTo>
                      <a:pt x="24670" y="2406"/>
                      <a:pt x="23721" y="1465"/>
                      <a:pt x="21824" y="1465"/>
                    </a:cubicBezTo>
                    <a:cubicBezTo>
                      <a:pt x="15182" y="1465"/>
                      <a:pt x="9489" y="1465"/>
                      <a:pt x="2847" y="1465"/>
                    </a:cubicBezTo>
                    <a:cubicBezTo>
                      <a:pt x="949" y="1465"/>
                      <a:pt x="0" y="2406"/>
                      <a:pt x="0" y="4289"/>
                    </a:cubicBezTo>
                    <a:cubicBezTo>
                      <a:pt x="0" y="5231"/>
                      <a:pt x="0" y="6172"/>
                      <a:pt x="0" y="8055"/>
                    </a:cubicBezTo>
                    <a:cubicBezTo>
                      <a:pt x="0" y="41010"/>
                      <a:pt x="0" y="73023"/>
                      <a:pt x="0" y="105977"/>
                    </a:cubicBezTo>
                    <a:cubicBezTo>
                      <a:pt x="0" y="106918"/>
                      <a:pt x="0" y="107860"/>
                      <a:pt x="0" y="109743"/>
                    </a:cubicBezTo>
                    <a:cubicBezTo>
                      <a:pt x="0" y="111626"/>
                      <a:pt x="949" y="112568"/>
                      <a:pt x="2847" y="112568"/>
                    </a:cubicBezTo>
                    <a:cubicBezTo>
                      <a:pt x="11386" y="111626"/>
                      <a:pt x="17079" y="111626"/>
                      <a:pt x="23721" y="1116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61"/>
              <p:cNvSpPr/>
              <p:nvPr/>
            </p:nvSpPr>
            <p:spPr>
              <a:xfrm>
                <a:off x="3648442" y="1073828"/>
                <a:ext cx="101917" cy="125980"/>
              </a:xfrm>
              <a:custGeom>
                <a:avLst/>
                <a:gdLst/>
                <a:ahLst/>
                <a:cxnLst/>
                <a:rect l="l" t="t" r="r" b="b"/>
                <a:pathLst>
                  <a:path w="93027" h="114991" extrusionOk="0">
                    <a:moveTo>
                      <a:pt x="68739" y="111666"/>
                    </a:moveTo>
                    <a:cubicBezTo>
                      <a:pt x="74432" y="109783"/>
                      <a:pt x="78227" y="106958"/>
                      <a:pt x="82972" y="103192"/>
                    </a:cubicBezTo>
                    <a:cubicBezTo>
                      <a:pt x="94358" y="92835"/>
                      <a:pt x="96256" y="69296"/>
                      <a:pt x="79176" y="58939"/>
                    </a:cubicBezTo>
                    <a:cubicBezTo>
                      <a:pt x="76330" y="57056"/>
                      <a:pt x="73483" y="56115"/>
                      <a:pt x="70637" y="54232"/>
                    </a:cubicBezTo>
                    <a:cubicBezTo>
                      <a:pt x="64944" y="52348"/>
                      <a:pt x="58302" y="50465"/>
                      <a:pt x="52608" y="48582"/>
                    </a:cubicBezTo>
                    <a:cubicBezTo>
                      <a:pt x="46915" y="47641"/>
                      <a:pt x="40273" y="45758"/>
                      <a:pt x="34580" y="42933"/>
                    </a:cubicBezTo>
                    <a:cubicBezTo>
                      <a:pt x="26041" y="39167"/>
                      <a:pt x="25092" y="28810"/>
                      <a:pt x="32683" y="23160"/>
                    </a:cubicBezTo>
                    <a:cubicBezTo>
                      <a:pt x="44069" y="13745"/>
                      <a:pt x="62097" y="19394"/>
                      <a:pt x="66841" y="33517"/>
                    </a:cubicBezTo>
                    <a:cubicBezTo>
                      <a:pt x="66841" y="35401"/>
                      <a:pt x="67790" y="35401"/>
                      <a:pt x="69688" y="35401"/>
                    </a:cubicBezTo>
                    <a:cubicBezTo>
                      <a:pt x="76330" y="35401"/>
                      <a:pt x="82972" y="35401"/>
                      <a:pt x="90563" y="35401"/>
                    </a:cubicBezTo>
                    <a:cubicBezTo>
                      <a:pt x="93409" y="35401"/>
                      <a:pt x="93409" y="33517"/>
                      <a:pt x="92460" y="32576"/>
                    </a:cubicBezTo>
                    <a:cubicBezTo>
                      <a:pt x="91511" y="25043"/>
                      <a:pt x="88665" y="17511"/>
                      <a:pt x="82023" y="11862"/>
                    </a:cubicBezTo>
                    <a:cubicBezTo>
                      <a:pt x="77279" y="7154"/>
                      <a:pt x="71586" y="4329"/>
                      <a:pt x="65892" y="2446"/>
                    </a:cubicBezTo>
                    <a:cubicBezTo>
                      <a:pt x="56404" y="-378"/>
                      <a:pt x="46915" y="-378"/>
                      <a:pt x="37427" y="563"/>
                    </a:cubicBezTo>
                    <a:cubicBezTo>
                      <a:pt x="26990" y="1505"/>
                      <a:pt x="17501" y="6212"/>
                      <a:pt x="10859" y="13745"/>
                    </a:cubicBezTo>
                    <a:cubicBezTo>
                      <a:pt x="4217" y="21277"/>
                      <a:pt x="1371" y="29751"/>
                      <a:pt x="4217" y="40108"/>
                    </a:cubicBezTo>
                    <a:cubicBezTo>
                      <a:pt x="6115" y="47641"/>
                      <a:pt x="10859" y="52348"/>
                      <a:pt x="16552" y="56115"/>
                    </a:cubicBezTo>
                    <a:cubicBezTo>
                      <a:pt x="24143" y="60822"/>
                      <a:pt x="32683" y="63647"/>
                      <a:pt x="41222" y="65530"/>
                    </a:cubicBezTo>
                    <a:cubicBezTo>
                      <a:pt x="47864" y="67413"/>
                      <a:pt x="54506" y="68355"/>
                      <a:pt x="60199" y="71180"/>
                    </a:cubicBezTo>
                    <a:cubicBezTo>
                      <a:pt x="64944" y="73063"/>
                      <a:pt x="67790" y="76829"/>
                      <a:pt x="67790" y="82478"/>
                    </a:cubicBezTo>
                    <a:cubicBezTo>
                      <a:pt x="67790" y="88127"/>
                      <a:pt x="63995" y="90952"/>
                      <a:pt x="59250" y="92835"/>
                    </a:cubicBezTo>
                    <a:cubicBezTo>
                      <a:pt x="55455" y="94718"/>
                      <a:pt x="50711" y="94718"/>
                      <a:pt x="45967" y="94718"/>
                    </a:cubicBezTo>
                    <a:cubicBezTo>
                      <a:pt x="33631" y="94718"/>
                      <a:pt x="27938" y="90011"/>
                      <a:pt x="24143" y="78712"/>
                    </a:cubicBezTo>
                    <a:cubicBezTo>
                      <a:pt x="24143" y="77770"/>
                      <a:pt x="23194" y="76829"/>
                      <a:pt x="22245" y="76829"/>
                    </a:cubicBezTo>
                    <a:cubicBezTo>
                      <a:pt x="14654" y="76829"/>
                      <a:pt x="7064" y="76829"/>
                      <a:pt x="422" y="76829"/>
                    </a:cubicBezTo>
                    <a:cubicBezTo>
                      <a:pt x="-527" y="79653"/>
                      <a:pt x="422" y="82478"/>
                      <a:pt x="422" y="84361"/>
                    </a:cubicBezTo>
                    <a:cubicBezTo>
                      <a:pt x="4217" y="97543"/>
                      <a:pt x="12757" y="105075"/>
                      <a:pt x="25092" y="109783"/>
                    </a:cubicBezTo>
                    <a:cubicBezTo>
                      <a:pt x="38376" y="116374"/>
                      <a:pt x="53557" y="116374"/>
                      <a:pt x="68739" y="1116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61"/>
              <p:cNvSpPr/>
              <p:nvPr/>
            </p:nvSpPr>
            <p:spPr>
              <a:xfrm>
                <a:off x="4547051" y="1349862"/>
                <a:ext cx="107995" cy="121720"/>
              </a:xfrm>
              <a:custGeom>
                <a:avLst/>
                <a:gdLst/>
                <a:ahLst/>
                <a:cxnLst/>
                <a:rect l="l" t="t" r="r" b="b"/>
                <a:pathLst>
                  <a:path w="98575" h="111103" extrusionOk="0">
                    <a:moveTo>
                      <a:pt x="78755" y="1883"/>
                    </a:moveTo>
                    <a:cubicBezTo>
                      <a:pt x="72113" y="1883"/>
                      <a:pt x="74010" y="942"/>
                      <a:pt x="72113" y="6591"/>
                    </a:cubicBezTo>
                    <a:cubicBezTo>
                      <a:pt x="65471" y="29188"/>
                      <a:pt x="58829" y="51785"/>
                      <a:pt x="52187" y="73441"/>
                    </a:cubicBezTo>
                    <a:cubicBezTo>
                      <a:pt x="51238" y="75324"/>
                      <a:pt x="51238" y="76266"/>
                      <a:pt x="50289" y="78149"/>
                    </a:cubicBezTo>
                    <a:cubicBezTo>
                      <a:pt x="48391" y="77207"/>
                      <a:pt x="48391" y="76266"/>
                      <a:pt x="48391" y="75324"/>
                    </a:cubicBezTo>
                    <a:cubicBezTo>
                      <a:pt x="45545" y="65909"/>
                      <a:pt x="42698" y="56493"/>
                      <a:pt x="39852" y="47078"/>
                    </a:cubicBezTo>
                    <a:cubicBezTo>
                      <a:pt x="35107" y="32954"/>
                      <a:pt x="31312" y="18831"/>
                      <a:pt x="26568" y="4708"/>
                    </a:cubicBezTo>
                    <a:cubicBezTo>
                      <a:pt x="25619" y="2825"/>
                      <a:pt x="25619" y="942"/>
                      <a:pt x="22772" y="942"/>
                    </a:cubicBezTo>
                    <a:cubicBezTo>
                      <a:pt x="15182" y="942"/>
                      <a:pt x="7591" y="942"/>
                      <a:pt x="0" y="942"/>
                    </a:cubicBezTo>
                    <a:cubicBezTo>
                      <a:pt x="0" y="2825"/>
                      <a:pt x="949" y="4708"/>
                      <a:pt x="949" y="6591"/>
                    </a:cubicBezTo>
                    <a:cubicBezTo>
                      <a:pt x="6642" y="21656"/>
                      <a:pt x="11386" y="36720"/>
                      <a:pt x="17079" y="51785"/>
                    </a:cubicBezTo>
                    <a:cubicBezTo>
                      <a:pt x="23721" y="70616"/>
                      <a:pt x="30363" y="88506"/>
                      <a:pt x="37005" y="107337"/>
                    </a:cubicBezTo>
                    <a:cubicBezTo>
                      <a:pt x="37954" y="110162"/>
                      <a:pt x="38903" y="111103"/>
                      <a:pt x="42698" y="111103"/>
                    </a:cubicBezTo>
                    <a:cubicBezTo>
                      <a:pt x="46494" y="111103"/>
                      <a:pt x="51238" y="111103"/>
                      <a:pt x="55033" y="111103"/>
                    </a:cubicBezTo>
                    <a:cubicBezTo>
                      <a:pt x="59778" y="111103"/>
                      <a:pt x="59778" y="111103"/>
                      <a:pt x="61675" y="106395"/>
                    </a:cubicBezTo>
                    <a:cubicBezTo>
                      <a:pt x="74010" y="72499"/>
                      <a:pt x="85397" y="38604"/>
                      <a:pt x="97732" y="4708"/>
                    </a:cubicBezTo>
                    <a:cubicBezTo>
                      <a:pt x="97732" y="3766"/>
                      <a:pt x="99629" y="1883"/>
                      <a:pt x="97732" y="0"/>
                    </a:cubicBezTo>
                    <a:cubicBezTo>
                      <a:pt x="92987" y="1883"/>
                      <a:pt x="85397" y="942"/>
                      <a:pt x="78755" y="18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61"/>
              <p:cNvSpPr/>
              <p:nvPr/>
            </p:nvSpPr>
            <p:spPr>
              <a:xfrm>
                <a:off x="4428546" y="1077538"/>
                <a:ext cx="108540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99073" h="110161" extrusionOk="0">
                    <a:moveTo>
                      <a:pt x="77806" y="0"/>
                    </a:moveTo>
                    <a:cubicBezTo>
                      <a:pt x="74010" y="0"/>
                      <a:pt x="74010" y="0"/>
                      <a:pt x="72113" y="4708"/>
                    </a:cubicBezTo>
                    <a:cubicBezTo>
                      <a:pt x="65471" y="26363"/>
                      <a:pt x="58829" y="48019"/>
                      <a:pt x="52187" y="70616"/>
                    </a:cubicBezTo>
                    <a:cubicBezTo>
                      <a:pt x="51238" y="73441"/>
                      <a:pt x="51238" y="75324"/>
                      <a:pt x="49340" y="78149"/>
                    </a:cubicBezTo>
                    <a:cubicBezTo>
                      <a:pt x="48391" y="77207"/>
                      <a:pt x="48391" y="75324"/>
                      <a:pt x="47443" y="73441"/>
                    </a:cubicBezTo>
                    <a:cubicBezTo>
                      <a:pt x="44596" y="63084"/>
                      <a:pt x="40801" y="51785"/>
                      <a:pt x="37954" y="41428"/>
                    </a:cubicBezTo>
                    <a:cubicBezTo>
                      <a:pt x="34159" y="29188"/>
                      <a:pt x="30363" y="16948"/>
                      <a:pt x="26568" y="4708"/>
                    </a:cubicBezTo>
                    <a:cubicBezTo>
                      <a:pt x="25619" y="1883"/>
                      <a:pt x="24670" y="942"/>
                      <a:pt x="21824" y="942"/>
                    </a:cubicBezTo>
                    <a:cubicBezTo>
                      <a:pt x="14233" y="942"/>
                      <a:pt x="7591" y="942"/>
                      <a:pt x="0" y="942"/>
                    </a:cubicBezTo>
                    <a:cubicBezTo>
                      <a:pt x="0" y="3766"/>
                      <a:pt x="949" y="6591"/>
                      <a:pt x="1898" y="8474"/>
                    </a:cubicBezTo>
                    <a:cubicBezTo>
                      <a:pt x="13284" y="40487"/>
                      <a:pt x="24670" y="73441"/>
                      <a:pt x="37005" y="105454"/>
                    </a:cubicBezTo>
                    <a:cubicBezTo>
                      <a:pt x="38903" y="110162"/>
                      <a:pt x="38903" y="110162"/>
                      <a:pt x="43647" y="110162"/>
                    </a:cubicBezTo>
                    <a:cubicBezTo>
                      <a:pt x="47443" y="110162"/>
                      <a:pt x="52187" y="110162"/>
                      <a:pt x="55982" y="110162"/>
                    </a:cubicBezTo>
                    <a:cubicBezTo>
                      <a:pt x="60726" y="110162"/>
                      <a:pt x="60726" y="110162"/>
                      <a:pt x="61675" y="105454"/>
                    </a:cubicBezTo>
                    <a:cubicBezTo>
                      <a:pt x="74010" y="71558"/>
                      <a:pt x="85397" y="38604"/>
                      <a:pt x="97732" y="4708"/>
                    </a:cubicBezTo>
                    <a:cubicBezTo>
                      <a:pt x="98680" y="2825"/>
                      <a:pt x="99629" y="1883"/>
                      <a:pt x="98680" y="0"/>
                    </a:cubicBezTo>
                    <a:cubicBezTo>
                      <a:pt x="92039" y="0"/>
                      <a:pt x="84448" y="0"/>
                      <a:pt x="7780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61"/>
              <p:cNvSpPr/>
              <p:nvPr/>
            </p:nvSpPr>
            <p:spPr>
              <a:xfrm>
                <a:off x="4270538" y="1324074"/>
                <a:ext cx="70687" cy="153587"/>
              </a:xfrm>
              <a:custGeom>
                <a:avLst/>
                <a:gdLst/>
                <a:ahLst/>
                <a:cxnLst/>
                <a:rect l="l" t="t" r="r" b="b"/>
                <a:pathLst>
                  <a:path w="64521" h="140190" extrusionOk="0">
                    <a:moveTo>
                      <a:pt x="64522" y="115811"/>
                    </a:moveTo>
                    <a:cubicBezTo>
                      <a:pt x="60726" y="115811"/>
                      <a:pt x="57880" y="116752"/>
                      <a:pt x="55033" y="116752"/>
                    </a:cubicBezTo>
                    <a:cubicBezTo>
                      <a:pt x="47443" y="116752"/>
                      <a:pt x="44596" y="113928"/>
                      <a:pt x="44596" y="106395"/>
                    </a:cubicBezTo>
                    <a:cubicBezTo>
                      <a:pt x="44596" y="86623"/>
                      <a:pt x="44596" y="66850"/>
                      <a:pt x="44596" y="47078"/>
                    </a:cubicBezTo>
                    <a:cubicBezTo>
                      <a:pt x="44596" y="44253"/>
                      <a:pt x="45545" y="44253"/>
                      <a:pt x="47443" y="44253"/>
                    </a:cubicBezTo>
                    <a:cubicBezTo>
                      <a:pt x="52187" y="44253"/>
                      <a:pt x="56931" y="44253"/>
                      <a:pt x="61675" y="44253"/>
                    </a:cubicBezTo>
                    <a:cubicBezTo>
                      <a:pt x="63573" y="44253"/>
                      <a:pt x="64522" y="43311"/>
                      <a:pt x="64522" y="41428"/>
                    </a:cubicBezTo>
                    <a:cubicBezTo>
                      <a:pt x="64522" y="37662"/>
                      <a:pt x="64522" y="32954"/>
                      <a:pt x="64522" y="29188"/>
                    </a:cubicBezTo>
                    <a:cubicBezTo>
                      <a:pt x="64522" y="27305"/>
                      <a:pt x="63573" y="26363"/>
                      <a:pt x="61675" y="26363"/>
                    </a:cubicBezTo>
                    <a:cubicBezTo>
                      <a:pt x="56931" y="26363"/>
                      <a:pt x="52187" y="26363"/>
                      <a:pt x="47443" y="26363"/>
                    </a:cubicBezTo>
                    <a:cubicBezTo>
                      <a:pt x="44596" y="26363"/>
                      <a:pt x="44596" y="25422"/>
                      <a:pt x="44596" y="23539"/>
                    </a:cubicBezTo>
                    <a:cubicBezTo>
                      <a:pt x="44596" y="16948"/>
                      <a:pt x="44596" y="10357"/>
                      <a:pt x="44596" y="3766"/>
                    </a:cubicBezTo>
                    <a:cubicBezTo>
                      <a:pt x="44596" y="942"/>
                      <a:pt x="43647" y="0"/>
                      <a:pt x="40801" y="0"/>
                    </a:cubicBezTo>
                    <a:cubicBezTo>
                      <a:pt x="35107" y="0"/>
                      <a:pt x="28466" y="0"/>
                      <a:pt x="22772" y="0"/>
                    </a:cubicBezTo>
                    <a:cubicBezTo>
                      <a:pt x="19926" y="0"/>
                      <a:pt x="18977" y="942"/>
                      <a:pt x="18977" y="3766"/>
                    </a:cubicBezTo>
                    <a:cubicBezTo>
                      <a:pt x="18977" y="10357"/>
                      <a:pt x="18977" y="16948"/>
                      <a:pt x="18977" y="23539"/>
                    </a:cubicBezTo>
                    <a:cubicBezTo>
                      <a:pt x="18977" y="26363"/>
                      <a:pt x="18028" y="27305"/>
                      <a:pt x="15182" y="27305"/>
                    </a:cubicBezTo>
                    <a:cubicBezTo>
                      <a:pt x="11386" y="27305"/>
                      <a:pt x="6642" y="27305"/>
                      <a:pt x="2847" y="27305"/>
                    </a:cubicBezTo>
                    <a:cubicBezTo>
                      <a:pt x="949" y="27305"/>
                      <a:pt x="0" y="28247"/>
                      <a:pt x="0" y="30130"/>
                    </a:cubicBezTo>
                    <a:cubicBezTo>
                      <a:pt x="0" y="34837"/>
                      <a:pt x="0" y="38604"/>
                      <a:pt x="0" y="43311"/>
                    </a:cubicBezTo>
                    <a:cubicBezTo>
                      <a:pt x="0" y="45194"/>
                      <a:pt x="949" y="46136"/>
                      <a:pt x="2847" y="46136"/>
                    </a:cubicBezTo>
                    <a:cubicBezTo>
                      <a:pt x="6642" y="46136"/>
                      <a:pt x="10437" y="46136"/>
                      <a:pt x="14233" y="46136"/>
                    </a:cubicBezTo>
                    <a:cubicBezTo>
                      <a:pt x="18028" y="46136"/>
                      <a:pt x="18028" y="46136"/>
                      <a:pt x="18028" y="50844"/>
                    </a:cubicBezTo>
                    <a:cubicBezTo>
                      <a:pt x="18028" y="69675"/>
                      <a:pt x="18028" y="88506"/>
                      <a:pt x="18028" y="107337"/>
                    </a:cubicBezTo>
                    <a:cubicBezTo>
                      <a:pt x="18028" y="111103"/>
                      <a:pt x="18028" y="115811"/>
                      <a:pt x="18977" y="119577"/>
                    </a:cubicBezTo>
                    <a:cubicBezTo>
                      <a:pt x="20875" y="128993"/>
                      <a:pt x="26568" y="135583"/>
                      <a:pt x="36056" y="138408"/>
                    </a:cubicBezTo>
                    <a:cubicBezTo>
                      <a:pt x="44596" y="141233"/>
                      <a:pt x="53136" y="140291"/>
                      <a:pt x="61675" y="138408"/>
                    </a:cubicBezTo>
                    <a:cubicBezTo>
                      <a:pt x="63573" y="138408"/>
                      <a:pt x="63573" y="137467"/>
                      <a:pt x="63573" y="135583"/>
                    </a:cubicBezTo>
                    <a:cubicBezTo>
                      <a:pt x="64522" y="127109"/>
                      <a:pt x="64522" y="121460"/>
                      <a:pt x="64522" y="1158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61"/>
              <p:cNvSpPr/>
              <p:nvPr/>
            </p:nvSpPr>
            <p:spPr>
              <a:xfrm>
                <a:off x="4407755" y="1323043"/>
                <a:ext cx="69648" cy="153324"/>
              </a:xfrm>
              <a:custGeom>
                <a:avLst/>
                <a:gdLst/>
                <a:ahLst/>
                <a:cxnLst/>
                <a:rect l="l" t="t" r="r" b="b"/>
                <a:pathLst>
                  <a:path w="63573" h="139950" extrusionOk="0">
                    <a:moveTo>
                      <a:pt x="56931" y="117694"/>
                    </a:moveTo>
                    <a:cubicBezTo>
                      <a:pt x="48391" y="117694"/>
                      <a:pt x="44596" y="114869"/>
                      <a:pt x="43647" y="106395"/>
                    </a:cubicBezTo>
                    <a:cubicBezTo>
                      <a:pt x="43647" y="105454"/>
                      <a:pt x="43647" y="104512"/>
                      <a:pt x="43647" y="102629"/>
                    </a:cubicBezTo>
                    <a:cubicBezTo>
                      <a:pt x="43647" y="96038"/>
                      <a:pt x="43647" y="89447"/>
                      <a:pt x="43647" y="82857"/>
                    </a:cubicBezTo>
                    <a:cubicBezTo>
                      <a:pt x="43647" y="71558"/>
                      <a:pt x="43647" y="59318"/>
                      <a:pt x="43647" y="48019"/>
                    </a:cubicBezTo>
                    <a:cubicBezTo>
                      <a:pt x="43647" y="44253"/>
                      <a:pt x="43647" y="44253"/>
                      <a:pt x="47443" y="44253"/>
                    </a:cubicBezTo>
                    <a:cubicBezTo>
                      <a:pt x="51238" y="44253"/>
                      <a:pt x="55982" y="44253"/>
                      <a:pt x="60726" y="44253"/>
                    </a:cubicBezTo>
                    <a:cubicBezTo>
                      <a:pt x="63573" y="44253"/>
                      <a:pt x="63573" y="43311"/>
                      <a:pt x="63573" y="41428"/>
                    </a:cubicBezTo>
                    <a:cubicBezTo>
                      <a:pt x="63573" y="37662"/>
                      <a:pt x="63573" y="32954"/>
                      <a:pt x="63573" y="29188"/>
                    </a:cubicBezTo>
                    <a:cubicBezTo>
                      <a:pt x="63573" y="27305"/>
                      <a:pt x="62624" y="26363"/>
                      <a:pt x="60726" y="26363"/>
                    </a:cubicBezTo>
                    <a:cubicBezTo>
                      <a:pt x="55982" y="26363"/>
                      <a:pt x="52187" y="26363"/>
                      <a:pt x="47443" y="26363"/>
                    </a:cubicBezTo>
                    <a:cubicBezTo>
                      <a:pt x="44596" y="26363"/>
                      <a:pt x="43647" y="25422"/>
                      <a:pt x="43647" y="22597"/>
                    </a:cubicBezTo>
                    <a:cubicBezTo>
                      <a:pt x="43647" y="16006"/>
                      <a:pt x="43647" y="9416"/>
                      <a:pt x="43647" y="2825"/>
                    </a:cubicBezTo>
                    <a:cubicBezTo>
                      <a:pt x="43647" y="942"/>
                      <a:pt x="42698" y="0"/>
                      <a:pt x="40801" y="0"/>
                    </a:cubicBezTo>
                    <a:cubicBezTo>
                      <a:pt x="35108" y="0"/>
                      <a:pt x="28466" y="0"/>
                      <a:pt x="22772" y="0"/>
                    </a:cubicBezTo>
                    <a:cubicBezTo>
                      <a:pt x="18977" y="0"/>
                      <a:pt x="18977" y="0"/>
                      <a:pt x="18977" y="4708"/>
                    </a:cubicBezTo>
                    <a:cubicBezTo>
                      <a:pt x="18977" y="10357"/>
                      <a:pt x="18977" y="16948"/>
                      <a:pt x="18977" y="22597"/>
                    </a:cubicBezTo>
                    <a:cubicBezTo>
                      <a:pt x="18977" y="27305"/>
                      <a:pt x="18977" y="27305"/>
                      <a:pt x="14233" y="27305"/>
                    </a:cubicBezTo>
                    <a:cubicBezTo>
                      <a:pt x="10437" y="27305"/>
                      <a:pt x="7591" y="27305"/>
                      <a:pt x="3795" y="27305"/>
                    </a:cubicBezTo>
                    <a:cubicBezTo>
                      <a:pt x="0" y="27305"/>
                      <a:pt x="0" y="27305"/>
                      <a:pt x="0" y="31071"/>
                    </a:cubicBezTo>
                    <a:cubicBezTo>
                      <a:pt x="0" y="34837"/>
                      <a:pt x="0" y="37662"/>
                      <a:pt x="0" y="41428"/>
                    </a:cubicBezTo>
                    <a:cubicBezTo>
                      <a:pt x="0" y="44253"/>
                      <a:pt x="0" y="45195"/>
                      <a:pt x="3795" y="45195"/>
                    </a:cubicBezTo>
                    <a:cubicBezTo>
                      <a:pt x="6642" y="45195"/>
                      <a:pt x="10437" y="45195"/>
                      <a:pt x="14233" y="45195"/>
                    </a:cubicBezTo>
                    <a:cubicBezTo>
                      <a:pt x="18977" y="45195"/>
                      <a:pt x="18977" y="45195"/>
                      <a:pt x="18977" y="50844"/>
                    </a:cubicBezTo>
                    <a:cubicBezTo>
                      <a:pt x="18977" y="68733"/>
                      <a:pt x="18977" y="87564"/>
                      <a:pt x="18977" y="105454"/>
                    </a:cubicBezTo>
                    <a:cubicBezTo>
                      <a:pt x="18977" y="109220"/>
                      <a:pt x="18977" y="112045"/>
                      <a:pt x="18977" y="115811"/>
                    </a:cubicBezTo>
                    <a:cubicBezTo>
                      <a:pt x="19926" y="126168"/>
                      <a:pt x="24670" y="133700"/>
                      <a:pt x="34159" y="137467"/>
                    </a:cubicBezTo>
                    <a:cubicBezTo>
                      <a:pt x="43647" y="141233"/>
                      <a:pt x="53136" y="140291"/>
                      <a:pt x="61675" y="137467"/>
                    </a:cubicBezTo>
                    <a:cubicBezTo>
                      <a:pt x="62624" y="137467"/>
                      <a:pt x="63573" y="136525"/>
                      <a:pt x="63573" y="135583"/>
                    </a:cubicBezTo>
                    <a:cubicBezTo>
                      <a:pt x="63573" y="129934"/>
                      <a:pt x="63573" y="124285"/>
                      <a:pt x="63573" y="117694"/>
                    </a:cubicBezTo>
                    <a:cubicBezTo>
                      <a:pt x="61675" y="116752"/>
                      <a:pt x="58829" y="116752"/>
                      <a:pt x="56931" y="1176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61"/>
              <p:cNvSpPr/>
              <p:nvPr/>
            </p:nvSpPr>
            <p:spPr>
              <a:xfrm>
                <a:off x="3875520" y="1077538"/>
                <a:ext cx="51976" cy="168298"/>
              </a:xfrm>
              <a:custGeom>
                <a:avLst/>
                <a:gdLst/>
                <a:ahLst/>
                <a:cxnLst/>
                <a:rect l="l" t="t" r="r" b="b"/>
                <a:pathLst>
                  <a:path w="47442" h="153618" extrusionOk="0">
                    <a:moveTo>
                      <a:pt x="0" y="134642"/>
                    </a:moveTo>
                    <a:cubicBezTo>
                      <a:pt x="0" y="139350"/>
                      <a:pt x="0" y="144057"/>
                      <a:pt x="0" y="148765"/>
                    </a:cubicBezTo>
                    <a:cubicBezTo>
                      <a:pt x="0" y="150648"/>
                      <a:pt x="949" y="151590"/>
                      <a:pt x="2847" y="152531"/>
                    </a:cubicBezTo>
                    <a:cubicBezTo>
                      <a:pt x="9489" y="153473"/>
                      <a:pt x="16130" y="154414"/>
                      <a:pt x="23721" y="152531"/>
                    </a:cubicBezTo>
                    <a:cubicBezTo>
                      <a:pt x="37005" y="149707"/>
                      <a:pt x="44596" y="141233"/>
                      <a:pt x="46494" y="127109"/>
                    </a:cubicBezTo>
                    <a:cubicBezTo>
                      <a:pt x="47443" y="123343"/>
                      <a:pt x="47443" y="118636"/>
                      <a:pt x="47443" y="114869"/>
                    </a:cubicBezTo>
                    <a:cubicBezTo>
                      <a:pt x="47443" y="96980"/>
                      <a:pt x="47443" y="79090"/>
                      <a:pt x="47443" y="62142"/>
                    </a:cubicBezTo>
                    <a:cubicBezTo>
                      <a:pt x="47443" y="43311"/>
                      <a:pt x="47443" y="24480"/>
                      <a:pt x="47443" y="5649"/>
                    </a:cubicBezTo>
                    <a:cubicBezTo>
                      <a:pt x="47443" y="4708"/>
                      <a:pt x="47443" y="2825"/>
                      <a:pt x="47443" y="1883"/>
                    </a:cubicBezTo>
                    <a:cubicBezTo>
                      <a:pt x="47443" y="0"/>
                      <a:pt x="46494" y="0"/>
                      <a:pt x="45545" y="0"/>
                    </a:cubicBezTo>
                    <a:cubicBezTo>
                      <a:pt x="38903" y="0"/>
                      <a:pt x="32261" y="0"/>
                      <a:pt x="24670" y="0"/>
                    </a:cubicBezTo>
                    <a:cubicBezTo>
                      <a:pt x="22772" y="0"/>
                      <a:pt x="21824" y="942"/>
                      <a:pt x="21824" y="2825"/>
                    </a:cubicBezTo>
                    <a:cubicBezTo>
                      <a:pt x="21824" y="3766"/>
                      <a:pt x="21824" y="5649"/>
                      <a:pt x="21824" y="6591"/>
                    </a:cubicBezTo>
                    <a:cubicBezTo>
                      <a:pt x="21824" y="43311"/>
                      <a:pt x="21824" y="79090"/>
                      <a:pt x="21824" y="115811"/>
                    </a:cubicBezTo>
                    <a:cubicBezTo>
                      <a:pt x="21824" y="118636"/>
                      <a:pt x="21824" y="120519"/>
                      <a:pt x="21824" y="123343"/>
                    </a:cubicBezTo>
                    <a:cubicBezTo>
                      <a:pt x="19926" y="129934"/>
                      <a:pt x="17079" y="132759"/>
                      <a:pt x="10437" y="132759"/>
                    </a:cubicBezTo>
                    <a:cubicBezTo>
                      <a:pt x="7591" y="132759"/>
                      <a:pt x="5693" y="132759"/>
                      <a:pt x="2847" y="132759"/>
                    </a:cubicBezTo>
                    <a:cubicBezTo>
                      <a:pt x="0" y="131817"/>
                      <a:pt x="0" y="132759"/>
                      <a:pt x="0" y="13464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61"/>
              <p:cNvSpPr/>
              <p:nvPr/>
            </p:nvSpPr>
            <p:spPr>
              <a:xfrm>
                <a:off x="4296526" y="1075231"/>
                <a:ext cx="65489" cy="122996"/>
              </a:xfrm>
              <a:custGeom>
                <a:avLst/>
                <a:gdLst/>
                <a:ahLst/>
                <a:cxnLst/>
                <a:rect l="l" t="t" r="r" b="b"/>
                <a:pathLst>
                  <a:path w="59777" h="112268" extrusionOk="0">
                    <a:moveTo>
                      <a:pt x="59778" y="3048"/>
                    </a:moveTo>
                    <a:cubicBezTo>
                      <a:pt x="59778" y="1165"/>
                      <a:pt x="57880" y="224"/>
                      <a:pt x="55982" y="224"/>
                    </a:cubicBezTo>
                    <a:cubicBezTo>
                      <a:pt x="45545" y="-718"/>
                      <a:pt x="37005" y="1165"/>
                      <a:pt x="29414" y="8698"/>
                    </a:cubicBezTo>
                    <a:cubicBezTo>
                      <a:pt x="28466" y="9639"/>
                      <a:pt x="27517" y="11522"/>
                      <a:pt x="25619" y="12464"/>
                    </a:cubicBezTo>
                    <a:cubicBezTo>
                      <a:pt x="24670" y="9639"/>
                      <a:pt x="24670" y="7756"/>
                      <a:pt x="24670" y="4931"/>
                    </a:cubicBezTo>
                    <a:cubicBezTo>
                      <a:pt x="24670" y="3048"/>
                      <a:pt x="23721" y="2107"/>
                      <a:pt x="21824" y="2107"/>
                    </a:cubicBezTo>
                    <a:cubicBezTo>
                      <a:pt x="15182" y="2107"/>
                      <a:pt x="9489" y="2107"/>
                      <a:pt x="2847" y="2107"/>
                    </a:cubicBezTo>
                    <a:cubicBezTo>
                      <a:pt x="949" y="2107"/>
                      <a:pt x="0" y="3048"/>
                      <a:pt x="0" y="4931"/>
                    </a:cubicBezTo>
                    <a:cubicBezTo>
                      <a:pt x="0" y="5873"/>
                      <a:pt x="0" y="6815"/>
                      <a:pt x="0" y="8698"/>
                    </a:cubicBezTo>
                    <a:cubicBezTo>
                      <a:pt x="0" y="40710"/>
                      <a:pt x="0" y="73665"/>
                      <a:pt x="0" y="105678"/>
                    </a:cubicBezTo>
                    <a:cubicBezTo>
                      <a:pt x="0" y="106619"/>
                      <a:pt x="0" y="107561"/>
                      <a:pt x="0" y="109444"/>
                    </a:cubicBezTo>
                    <a:cubicBezTo>
                      <a:pt x="0" y="112268"/>
                      <a:pt x="949" y="112268"/>
                      <a:pt x="2847" y="112268"/>
                    </a:cubicBezTo>
                    <a:cubicBezTo>
                      <a:pt x="8540" y="112268"/>
                      <a:pt x="15182" y="112268"/>
                      <a:pt x="20875" y="112268"/>
                    </a:cubicBezTo>
                    <a:cubicBezTo>
                      <a:pt x="25619" y="112268"/>
                      <a:pt x="25619" y="112268"/>
                      <a:pt x="25619" y="107561"/>
                    </a:cubicBezTo>
                    <a:cubicBezTo>
                      <a:pt x="25619" y="85905"/>
                      <a:pt x="25619" y="63308"/>
                      <a:pt x="25619" y="41652"/>
                    </a:cubicBezTo>
                    <a:cubicBezTo>
                      <a:pt x="25619" y="36944"/>
                      <a:pt x="27517" y="33178"/>
                      <a:pt x="30363" y="30353"/>
                    </a:cubicBezTo>
                    <a:cubicBezTo>
                      <a:pt x="33210" y="27529"/>
                      <a:pt x="37005" y="25646"/>
                      <a:pt x="41749" y="24704"/>
                    </a:cubicBezTo>
                    <a:cubicBezTo>
                      <a:pt x="47443" y="23763"/>
                      <a:pt x="53136" y="23763"/>
                      <a:pt x="59778" y="24704"/>
                    </a:cubicBezTo>
                    <a:cubicBezTo>
                      <a:pt x="59778" y="16230"/>
                      <a:pt x="59778" y="9639"/>
                      <a:pt x="59778" y="30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61"/>
              <p:cNvSpPr/>
              <p:nvPr/>
            </p:nvSpPr>
            <p:spPr>
              <a:xfrm>
                <a:off x="4362017" y="1350894"/>
                <a:ext cx="2845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974" h="110161" extrusionOk="0">
                    <a:moveTo>
                      <a:pt x="22772" y="0"/>
                    </a:moveTo>
                    <a:cubicBezTo>
                      <a:pt x="17079" y="0"/>
                      <a:pt x="10437" y="0"/>
                      <a:pt x="4744" y="0"/>
                    </a:cubicBezTo>
                    <a:cubicBezTo>
                      <a:pt x="949" y="0"/>
                      <a:pt x="0" y="0"/>
                      <a:pt x="0" y="4708"/>
                    </a:cubicBezTo>
                    <a:cubicBezTo>
                      <a:pt x="0" y="21656"/>
                      <a:pt x="0" y="38604"/>
                      <a:pt x="0" y="54610"/>
                    </a:cubicBezTo>
                    <a:cubicBezTo>
                      <a:pt x="0" y="71558"/>
                      <a:pt x="0" y="89447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10437" y="110162"/>
                      <a:pt x="16131" y="110162"/>
                      <a:pt x="22772" y="110162"/>
                    </a:cubicBezTo>
                    <a:cubicBezTo>
                      <a:pt x="24670" y="110162"/>
                      <a:pt x="25619" y="109220"/>
                      <a:pt x="25619" y="107337"/>
                    </a:cubicBezTo>
                    <a:cubicBezTo>
                      <a:pt x="25619" y="106395"/>
                      <a:pt x="25619" y="105454"/>
                      <a:pt x="25619" y="104512"/>
                    </a:cubicBezTo>
                    <a:cubicBezTo>
                      <a:pt x="25619" y="71558"/>
                      <a:pt x="25619" y="38604"/>
                      <a:pt x="25619" y="5649"/>
                    </a:cubicBezTo>
                    <a:cubicBezTo>
                      <a:pt x="25619" y="4708"/>
                      <a:pt x="25619" y="3766"/>
                      <a:pt x="25619" y="2825"/>
                    </a:cubicBezTo>
                    <a:cubicBezTo>
                      <a:pt x="26568" y="942"/>
                      <a:pt x="25619" y="0"/>
                      <a:pt x="2277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61"/>
              <p:cNvSpPr/>
              <p:nvPr/>
            </p:nvSpPr>
            <p:spPr>
              <a:xfrm>
                <a:off x="4674913" y="1351860"/>
                <a:ext cx="28066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220" extrusionOk="0">
                    <a:moveTo>
                      <a:pt x="20875" y="59"/>
                    </a:moveTo>
                    <a:cubicBezTo>
                      <a:pt x="15182" y="59"/>
                      <a:pt x="10437" y="59"/>
                      <a:pt x="4744" y="59"/>
                    </a:cubicBezTo>
                    <a:cubicBezTo>
                      <a:pt x="949" y="59"/>
                      <a:pt x="0" y="59"/>
                      <a:pt x="0" y="3825"/>
                    </a:cubicBezTo>
                    <a:cubicBezTo>
                      <a:pt x="0" y="4767"/>
                      <a:pt x="0" y="5708"/>
                      <a:pt x="0" y="5708"/>
                    </a:cubicBezTo>
                    <a:cubicBezTo>
                      <a:pt x="0" y="38662"/>
                      <a:pt x="0" y="70675"/>
                      <a:pt x="0" y="103630"/>
                    </a:cubicBezTo>
                    <a:cubicBezTo>
                      <a:pt x="0" y="104571"/>
                      <a:pt x="0" y="105513"/>
                      <a:pt x="0" y="107396"/>
                    </a:cubicBezTo>
                    <a:cubicBezTo>
                      <a:pt x="0" y="109279"/>
                      <a:pt x="949" y="110220"/>
                      <a:pt x="2847" y="110220"/>
                    </a:cubicBezTo>
                    <a:cubicBezTo>
                      <a:pt x="8540" y="110220"/>
                      <a:pt x="15182" y="110220"/>
                      <a:pt x="20875" y="110220"/>
                    </a:cubicBezTo>
                    <a:cubicBezTo>
                      <a:pt x="25619" y="110220"/>
                      <a:pt x="25619" y="110220"/>
                      <a:pt x="25619" y="105513"/>
                    </a:cubicBezTo>
                    <a:cubicBezTo>
                      <a:pt x="25619" y="88565"/>
                      <a:pt x="25619" y="71617"/>
                      <a:pt x="25619" y="55610"/>
                    </a:cubicBezTo>
                    <a:cubicBezTo>
                      <a:pt x="25619" y="38662"/>
                      <a:pt x="25619" y="21715"/>
                      <a:pt x="25619" y="4767"/>
                    </a:cubicBezTo>
                    <a:cubicBezTo>
                      <a:pt x="25619" y="-883"/>
                      <a:pt x="25619" y="59"/>
                      <a:pt x="20875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61"/>
              <p:cNvSpPr/>
              <p:nvPr/>
            </p:nvSpPr>
            <p:spPr>
              <a:xfrm>
                <a:off x="4500273" y="1350894"/>
                <a:ext cx="2806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161" extrusionOk="0">
                    <a:moveTo>
                      <a:pt x="25619" y="6591"/>
                    </a:moveTo>
                    <a:cubicBezTo>
                      <a:pt x="25619" y="5649"/>
                      <a:pt x="25619" y="3766"/>
                      <a:pt x="25619" y="2825"/>
                    </a:cubicBezTo>
                    <a:cubicBezTo>
                      <a:pt x="25619" y="942"/>
                      <a:pt x="24670" y="0"/>
                      <a:pt x="23721" y="0"/>
                    </a:cubicBezTo>
                    <a:cubicBezTo>
                      <a:pt x="17079" y="0"/>
                      <a:pt x="10437" y="0"/>
                      <a:pt x="2847" y="0"/>
                    </a:cubicBezTo>
                    <a:cubicBezTo>
                      <a:pt x="949" y="0"/>
                      <a:pt x="0" y="942"/>
                      <a:pt x="0" y="2825"/>
                    </a:cubicBezTo>
                    <a:cubicBezTo>
                      <a:pt x="0" y="3766"/>
                      <a:pt x="0" y="5649"/>
                      <a:pt x="0" y="6591"/>
                    </a:cubicBezTo>
                    <a:cubicBezTo>
                      <a:pt x="0" y="38604"/>
                      <a:pt x="0" y="71558"/>
                      <a:pt x="0" y="103571"/>
                    </a:cubicBezTo>
                    <a:cubicBezTo>
                      <a:pt x="0" y="104512"/>
                      <a:pt x="0" y="105454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9489" y="110162"/>
                      <a:pt x="15182" y="110162"/>
                      <a:pt x="20875" y="110162"/>
                    </a:cubicBezTo>
                    <a:cubicBezTo>
                      <a:pt x="25619" y="110162"/>
                      <a:pt x="25619" y="110162"/>
                      <a:pt x="25619" y="105454"/>
                    </a:cubicBezTo>
                    <a:cubicBezTo>
                      <a:pt x="25619" y="88506"/>
                      <a:pt x="25619" y="71558"/>
                      <a:pt x="25619" y="55552"/>
                    </a:cubicBezTo>
                    <a:cubicBezTo>
                      <a:pt x="25619" y="39545"/>
                      <a:pt x="25619" y="23539"/>
                      <a:pt x="25619" y="659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1"/>
              <p:cNvSpPr/>
              <p:nvPr/>
            </p:nvSpPr>
            <p:spPr>
              <a:xfrm>
                <a:off x="4380728" y="1076507"/>
                <a:ext cx="28108" cy="120740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110208" extrusionOk="0">
                    <a:moveTo>
                      <a:pt x="25619" y="104512"/>
                    </a:moveTo>
                    <a:cubicBezTo>
                      <a:pt x="25619" y="79090"/>
                      <a:pt x="25619" y="53668"/>
                      <a:pt x="25619" y="28247"/>
                    </a:cubicBezTo>
                    <a:cubicBezTo>
                      <a:pt x="25619" y="19773"/>
                      <a:pt x="25619" y="12240"/>
                      <a:pt x="25619" y="3766"/>
                    </a:cubicBezTo>
                    <a:cubicBezTo>
                      <a:pt x="25619" y="942"/>
                      <a:pt x="24670" y="0"/>
                      <a:pt x="21824" y="0"/>
                    </a:cubicBezTo>
                    <a:cubicBezTo>
                      <a:pt x="16130" y="0"/>
                      <a:pt x="10437" y="0"/>
                      <a:pt x="4744" y="0"/>
                    </a:cubicBezTo>
                    <a:cubicBezTo>
                      <a:pt x="0" y="0"/>
                      <a:pt x="0" y="0"/>
                      <a:pt x="0" y="4708"/>
                    </a:cubicBezTo>
                    <a:cubicBezTo>
                      <a:pt x="0" y="21656"/>
                      <a:pt x="0" y="37662"/>
                      <a:pt x="0" y="54610"/>
                    </a:cubicBezTo>
                    <a:cubicBezTo>
                      <a:pt x="0" y="71558"/>
                      <a:pt x="0" y="88506"/>
                      <a:pt x="0" y="105454"/>
                    </a:cubicBezTo>
                    <a:cubicBezTo>
                      <a:pt x="0" y="110162"/>
                      <a:pt x="0" y="110162"/>
                      <a:pt x="4744" y="110162"/>
                    </a:cubicBezTo>
                    <a:cubicBezTo>
                      <a:pt x="9489" y="110162"/>
                      <a:pt x="14233" y="110162"/>
                      <a:pt x="18977" y="110162"/>
                    </a:cubicBezTo>
                    <a:cubicBezTo>
                      <a:pt x="26568" y="110162"/>
                      <a:pt x="25619" y="111103"/>
                      <a:pt x="25619" y="10451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61"/>
              <p:cNvSpPr/>
              <p:nvPr/>
            </p:nvSpPr>
            <p:spPr>
              <a:xfrm>
                <a:off x="3897350" y="1031121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3284" y="26363"/>
                    </a:moveTo>
                    <a:cubicBezTo>
                      <a:pt x="21824" y="26363"/>
                      <a:pt x="27517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  <a:cubicBezTo>
                      <a:pt x="5693" y="0"/>
                      <a:pt x="0" y="4708"/>
                      <a:pt x="0" y="13182"/>
                    </a:cubicBezTo>
                    <a:cubicBezTo>
                      <a:pt x="0" y="20714"/>
                      <a:pt x="4744" y="26363"/>
                      <a:pt x="13284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1"/>
              <p:cNvSpPr/>
              <p:nvPr/>
            </p:nvSpPr>
            <p:spPr>
              <a:xfrm>
                <a:off x="4498194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61"/>
              <p:cNvSpPr/>
              <p:nvPr/>
            </p:nvSpPr>
            <p:spPr>
              <a:xfrm>
                <a:off x="4360977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0714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61"/>
              <p:cNvSpPr/>
              <p:nvPr/>
            </p:nvSpPr>
            <p:spPr>
              <a:xfrm>
                <a:off x="4673873" y="1305506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0714"/>
                      <a:pt x="5693" y="26363"/>
                      <a:pt x="14233" y="26363"/>
                    </a:cubicBezTo>
                    <a:cubicBezTo>
                      <a:pt x="22773" y="26363"/>
                      <a:pt x="28466" y="21656"/>
                      <a:pt x="29414" y="13182"/>
                    </a:cubicBezTo>
                    <a:cubicBezTo>
                      <a:pt x="28466" y="5649"/>
                      <a:pt x="22773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61"/>
              <p:cNvSpPr/>
              <p:nvPr/>
            </p:nvSpPr>
            <p:spPr>
              <a:xfrm>
                <a:off x="4378648" y="1031121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5182" y="26363"/>
                    </a:moveTo>
                    <a:cubicBezTo>
                      <a:pt x="23721" y="26363"/>
                      <a:pt x="29414" y="20714"/>
                      <a:pt x="29414" y="13182"/>
                    </a:cubicBezTo>
                    <a:cubicBezTo>
                      <a:pt x="29414" y="5649"/>
                      <a:pt x="23721" y="0"/>
                      <a:pt x="15182" y="0"/>
                    </a:cubicBezTo>
                    <a:cubicBezTo>
                      <a:pt x="5693" y="0"/>
                      <a:pt x="949" y="4708"/>
                      <a:pt x="0" y="13182"/>
                    </a:cubicBezTo>
                    <a:cubicBezTo>
                      <a:pt x="949" y="20714"/>
                      <a:pt x="6642" y="26363"/>
                      <a:pt x="15182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306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045A7CD-3B33-FB79-3C9A-E7A670B52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70406"/>
            <a:ext cx="12192000" cy="1269608"/>
          </a:xfrm>
          <a:prstGeom prst="rect">
            <a:avLst/>
          </a:prstGeom>
        </p:spPr>
      </p:pic>
      <p:sp>
        <p:nvSpPr>
          <p:cNvPr id="2" name="Google Shape;253;p58">
            <a:extLst>
              <a:ext uri="{FF2B5EF4-FFF2-40B4-BE49-F238E27FC236}">
                <a16:creationId xmlns:a16="http://schemas.microsoft.com/office/drawing/2014/main" id="{224E3036-0E8B-500D-D1ED-3AD535A875B6}"/>
              </a:ext>
            </a:extLst>
          </p:cNvPr>
          <p:cNvSpPr/>
          <p:nvPr userDrawn="1"/>
        </p:nvSpPr>
        <p:spPr>
          <a:xfrm rot="10800000">
            <a:off x="0" y="-1"/>
            <a:ext cx="12192000" cy="115640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62433" tIns="81195" rIns="162433" bIns="8119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9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61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6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6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402" lvl="0" indent="-30470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399">
                <a:solidFill>
                  <a:srgbClr val="888888"/>
                </a:solidFill>
              </a:defRPr>
            </a:lvl1pPr>
            <a:lvl2pPr marL="1218804" lvl="1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999">
                <a:solidFill>
                  <a:srgbClr val="888888"/>
                </a:solidFill>
              </a:defRPr>
            </a:lvl2pPr>
            <a:lvl3pPr marL="1828206" lvl="2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799">
                <a:solidFill>
                  <a:srgbClr val="888888"/>
                </a:solidFill>
              </a:defRPr>
            </a:lvl3pPr>
            <a:lvl4pPr marL="2437608" lvl="3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4pPr>
            <a:lvl5pPr marL="3047009" lvl="4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5pPr>
            <a:lvl6pPr marL="3656411" lvl="5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6pPr>
            <a:lvl7pPr marL="4265813" lvl="6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7pPr>
            <a:lvl8pPr marL="4875215" lvl="7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8pPr>
            <a:lvl9pPr marL="5484617" lvl="8" indent="-30470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3" name="Google Shape;463;p66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6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68284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127567-C24D-504E-AD22-A8B1EFECF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0906" y="-265038"/>
            <a:ext cx="1978213" cy="55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219" y="0"/>
            <a:ext cx="11693562" cy="89019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445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asdf</a:t>
            </a:r>
            <a:br>
              <a:rPr lang="en-US"/>
            </a:br>
            <a:r>
              <a:rPr lang="en-US" err="1"/>
              <a:t>asdf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19" y="2083808"/>
            <a:ext cx="11693562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59E1A4DA-90D7-794D-8BA1-5E8B59A3BF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19" y="6556647"/>
            <a:ext cx="1141183" cy="25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241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285AD-7B41-334A-B542-B940218C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6"/>
            <a:ext cx="12192000" cy="1127344"/>
          </a:xfrm>
        </p:spPr>
        <p:txBody>
          <a:bodyPr>
            <a:normAutofit/>
          </a:bodyPr>
          <a:lstStyle>
            <a:lvl1pPr>
              <a:defRPr sz="3599" b="1">
                <a:solidFill>
                  <a:srgbClr val="34946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AE71493-6DDE-044D-84FA-B19139862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8F04-B589-924D-BA01-A3F3C1EEA984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5260AE-8FDB-AF4A-9CE0-0F0678989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C958C2-7E08-4742-BFDB-EF535BF5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6230-2BDE-4645-AB99-39E3B7D43F1D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57667AC-8B9C-E345-C70B-42EB04B1593B}"/>
              </a:ext>
            </a:extLst>
          </p:cNvPr>
          <p:cNvSpPr/>
          <p:nvPr userDrawn="1"/>
        </p:nvSpPr>
        <p:spPr>
          <a:xfrm>
            <a:off x="9117875" y="5682343"/>
            <a:ext cx="2743200" cy="1039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2F6F0B1-6C01-42FD-377F-F4DECF481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321" t="87847" r="3214" b="4213"/>
          <a:stretch/>
        </p:blipFill>
        <p:spPr>
          <a:xfrm>
            <a:off x="10529024" y="6429739"/>
            <a:ext cx="164955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4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3092-8612-D746-ACF9-D883039D5FF9}" type="datetimeFigureOut">
              <a:rPr lang="es-ES_tradnl" smtClean="0"/>
              <a:t>12/07/2024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51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219" y="0"/>
            <a:ext cx="11693562" cy="89019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445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asdf</a:t>
            </a:r>
            <a:br>
              <a:rPr lang="en-US"/>
            </a:br>
            <a:r>
              <a:rPr lang="en-US" err="1"/>
              <a:t>asdf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19" y="2083808"/>
            <a:ext cx="11693562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F86CB4-873D-6F4C-9F1B-753B340469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1"/>
            <a:ext cx="12192000" cy="422854"/>
          </a:xfrm>
          <a:prstGeom prst="rect">
            <a:avLst/>
          </a:prstGeom>
          <a:solidFill>
            <a:srgbClr val="116AAF">
              <a:alpha val="10196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56601" rtl="0" eaLnBrk="0" fontAlgn="base" hangingPunct="0">
              <a:spcBef>
                <a:spcPct val="0"/>
              </a:spcBef>
              <a:spcAft>
                <a:spcPct val="0"/>
              </a:spcAft>
              <a:defRPr sz="2406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2pPr>
            <a:lvl3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3pPr>
            <a:lvl4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4pPr>
            <a:lvl5pPr algn="ctr" defTabSz="456601" rtl="0" eaLnBrk="0" fontAlgn="base" hangingPunct="0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5pPr>
            <a:lvl6pPr marL="456601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6pPr>
            <a:lvl7pPr marL="913201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7pPr>
            <a:lvl8pPr marL="1369803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8pPr>
            <a:lvl9pPr marL="1826403" algn="ctr" defTabSz="456601" rtl="0" fontAlgn="base">
              <a:spcBef>
                <a:spcPct val="0"/>
              </a:spcBef>
              <a:spcAft>
                <a:spcPct val="0"/>
              </a:spcAft>
              <a:defRPr sz="4394">
                <a:solidFill>
                  <a:schemeClr val="tx1"/>
                </a:solidFill>
                <a:latin typeface="Bahnschrift SemiCondensed" panose="020B0502040204020203" pitchFamily="34" charset="0"/>
              </a:defRPr>
            </a:lvl9pPr>
          </a:lstStyle>
          <a:p>
            <a:pPr algn="ctr" defTabSz="454731">
              <a:defRPr/>
            </a:pPr>
            <a:endParaRPr lang="es-CO" sz="1594">
              <a:solidFill>
                <a:srgbClr val="002060"/>
              </a:solidFill>
            </a:endParaRP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BEAA32FC-DDFD-5C44-AB0B-6883A9398A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19" y="6556647"/>
            <a:ext cx="1141183" cy="25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5C3A6B-29A3-6DBD-0657-8E43BC8061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06382"/>
            <a:ext cx="548640" cy="5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499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56"/>
          <p:cNvGrpSpPr/>
          <p:nvPr/>
        </p:nvGrpSpPr>
        <p:grpSpPr>
          <a:xfrm>
            <a:off x="4837020" y="4917496"/>
            <a:ext cx="2698397" cy="598784"/>
            <a:chOff x="1822450" y="2261394"/>
            <a:chExt cx="2474601" cy="549293"/>
          </a:xfrm>
        </p:grpSpPr>
        <p:sp>
          <p:nvSpPr>
            <p:cNvPr id="116" name="Google Shape;116;p56"/>
            <p:cNvSpPr/>
            <p:nvPr/>
          </p:nvSpPr>
          <p:spPr>
            <a:xfrm>
              <a:off x="4004806" y="24293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6"/>
            <p:cNvSpPr/>
            <p:nvPr/>
          </p:nvSpPr>
          <p:spPr>
            <a:xfrm>
              <a:off x="3763798" y="22628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6"/>
            <p:cNvSpPr/>
            <p:nvPr/>
          </p:nvSpPr>
          <p:spPr>
            <a:xfrm>
              <a:off x="3645747" y="24252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6"/>
            <p:cNvSpPr/>
            <p:nvPr/>
          </p:nvSpPr>
          <p:spPr>
            <a:xfrm>
              <a:off x="4151878" y="22642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6"/>
            <p:cNvSpPr/>
            <p:nvPr/>
          </p:nvSpPr>
          <p:spPr>
            <a:xfrm>
              <a:off x="3647089" y="24220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6"/>
            <p:cNvSpPr/>
            <p:nvPr/>
          </p:nvSpPr>
          <p:spPr>
            <a:xfrm>
              <a:off x="3644933" y="24220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6"/>
            <p:cNvSpPr/>
            <p:nvPr/>
          </p:nvSpPr>
          <p:spPr>
            <a:xfrm>
              <a:off x="3762456" y="22613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6"/>
            <p:cNvSpPr/>
            <p:nvPr/>
          </p:nvSpPr>
          <p:spPr>
            <a:xfrm>
              <a:off x="2374681" y="26435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6"/>
            <p:cNvSpPr/>
            <p:nvPr/>
          </p:nvSpPr>
          <p:spPr>
            <a:xfrm>
              <a:off x="3438044" y="25994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6"/>
            <p:cNvSpPr/>
            <p:nvPr/>
          </p:nvSpPr>
          <p:spPr>
            <a:xfrm>
              <a:off x="2676415" y="23574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6"/>
            <p:cNvSpPr/>
            <p:nvPr/>
          </p:nvSpPr>
          <p:spPr>
            <a:xfrm>
              <a:off x="2561604" y="26428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6"/>
            <p:cNvSpPr/>
            <p:nvPr/>
          </p:nvSpPr>
          <p:spPr>
            <a:xfrm>
              <a:off x="3203027" y="25994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6"/>
            <p:cNvSpPr/>
            <p:nvPr/>
          </p:nvSpPr>
          <p:spPr>
            <a:xfrm>
              <a:off x="1822450" y="25994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6"/>
            <p:cNvSpPr/>
            <p:nvPr/>
          </p:nvSpPr>
          <p:spPr>
            <a:xfrm>
              <a:off x="3155585" y="23489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6"/>
            <p:cNvSpPr/>
            <p:nvPr/>
          </p:nvSpPr>
          <p:spPr>
            <a:xfrm>
              <a:off x="2113251" y="26069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6"/>
            <p:cNvSpPr/>
            <p:nvPr/>
          </p:nvSpPr>
          <p:spPr>
            <a:xfrm>
              <a:off x="1837394" y="23544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6"/>
            <p:cNvSpPr/>
            <p:nvPr/>
          </p:nvSpPr>
          <p:spPr>
            <a:xfrm>
              <a:off x="3323531" y="26442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6"/>
            <p:cNvSpPr/>
            <p:nvPr/>
          </p:nvSpPr>
          <p:spPr>
            <a:xfrm>
              <a:off x="3040980" y="23934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6"/>
            <p:cNvSpPr/>
            <p:nvPr/>
          </p:nvSpPr>
          <p:spPr>
            <a:xfrm>
              <a:off x="2324346" y="23938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6"/>
            <p:cNvSpPr/>
            <p:nvPr/>
          </p:nvSpPr>
          <p:spPr>
            <a:xfrm>
              <a:off x="1942762" y="26439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6"/>
            <p:cNvSpPr/>
            <p:nvPr/>
          </p:nvSpPr>
          <p:spPr>
            <a:xfrm>
              <a:off x="2677066" y="26438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6"/>
            <p:cNvSpPr/>
            <p:nvPr/>
          </p:nvSpPr>
          <p:spPr>
            <a:xfrm>
              <a:off x="2492926" y="23932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6"/>
            <p:cNvSpPr/>
            <p:nvPr/>
          </p:nvSpPr>
          <p:spPr>
            <a:xfrm>
              <a:off x="2249885" y="26443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6"/>
            <p:cNvSpPr/>
            <p:nvPr/>
          </p:nvSpPr>
          <p:spPr>
            <a:xfrm>
              <a:off x="1975033" y="23932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6"/>
            <p:cNvSpPr/>
            <p:nvPr/>
          </p:nvSpPr>
          <p:spPr>
            <a:xfrm>
              <a:off x="3274958" y="23941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6"/>
            <p:cNvSpPr/>
            <p:nvPr/>
          </p:nvSpPr>
          <p:spPr>
            <a:xfrm>
              <a:off x="2099514" y="23936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6"/>
            <p:cNvSpPr/>
            <p:nvPr/>
          </p:nvSpPr>
          <p:spPr>
            <a:xfrm>
              <a:off x="2216750" y="23926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6"/>
            <p:cNvSpPr/>
            <p:nvPr/>
          </p:nvSpPr>
          <p:spPr>
            <a:xfrm>
              <a:off x="3036978" y="26446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6"/>
            <p:cNvSpPr/>
            <p:nvPr/>
          </p:nvSpPr>
          <p:spPr>
            <a:xfrm>
              <a:off x="2928809" y="23960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6"/>
            <p:cNvSpPr/>
            <p:nvPr/>
          </p:nvSpPr>
          <p:spPr>
            <a:xfrm>
              <a:off x="2784584" y="26210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6"/>
            <p:cNvSpPr/>
            <p:nvPr/>
          </p:nvSpPr>
          <p:spPr>
            <a:xfrm>
              <a:off x="2909832" y="26201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6"/>
            <p:cNvSpPr/>
            <p:nvPr/>
          </p:nvSpPr>
          <p:spPr>
            <a:xfrm>
              <a:off x="2424021" y="23960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6"/>
            <p:cNvSpPr/>
            <p:nvPr/>
          </p:nvSpPr>
          <p:spPr>
            <a:xfrm>
              <a:off x="2808305" y="23939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6"/>
            <p:cNvSpPr/>
            <p:nvPr/>
          </p:nvSpPr>
          <p:spPr>
            <a:xfrm>
              <a:off x="2868083" y="26455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6"/>
            <p:cNvSpPr/>
            <p:nvPr/>
          </p:nvSpPr>
          <p:spPr>
            <a:xfrm>
              <a:off x="3153687" y="26464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6"/>
            <p:cNvSpPr/>
            <p:nvPr/>
          </p:nvSpPr>
          <p:spPr>
            <a:xfrm>
              <a:off x="2994280" y="26455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6"/>
            <p:cNvSpPr/>
            <p:nvPr/>
          </p:nvSpPr>
          <p:spPr>
            <a:xfrm>
              <a:off x="2885162" y="23950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6"/>
            <p:cNvSpPr/>
            <p:nvPr/>
          </p:nvSpPr>
          <p:spPr>
            <a:xfrm>
              <a:off x="2443947" y="23536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6"/>
            <p:cNvSpPr/>
            <p:nvPr/>
          </p:nvSpPr>
          <p:spPr>
            <a:xfrm>
              <a:off x="2992382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6"/>
            <p:cNvSpPr/>
            <p:nvPr/>
          </p:nvSpPr>
          <p:spPr>
            <a:xfrm>
              <a:off x="2867134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6"/>
            <p:cNvSpPr/>
            <p:nvPr/>
          </p:nvSpPr>
          <p:spPr>
            <a:xfrm>
              <a:off x="3152738" y="26041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6"/>
            <p:cNvSpPr/>
            <p:nvPr/>
          </p:nvSpPr>
          <p:spPr>
            <a:xfrm>
              <a:off x="2883264" y="23536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8" name="Google Shape;15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281" y="1659673"/>
            <a:ext cx="6806107" cy="2682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01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8"/>
          <p:cNvSpPr txBox="1">
            <a:spLocks noGrp="1"/>
          </p:cNvSpPr>
          <p:nvPr>
            <p:ph type="ctrTitle"/>
          </p:nvPr>
        </p:nvSpPr>
        <p:spPr>
          <a:xfrm>
            <a:off x="416821" y="424407"/>
            <a:ext cx="11306256" cy="36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946E"/>
              </a:buClr>
              <a:buSzPts val="2000"/>
              <a:buFont typeface="Arial"/>
              <a:buNone/>
              <a:defRPr sz="2666" b="1">
                <a:solidFill>
                  <a:srgbClr val="3494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8"/>
          <p:cNvSpPr txBox="1">
            <a:spLocks noGrp="1"/>
          </p:cNvSpPr>
          <p:nvPr>
            <p:ph type="subTitle" idx="1"/>
          </p:nvPr>
        </p:nvSpPr>
        <p:spPr>
          <a:xfrm>
            <a:off x="416823" y="799788"/>
            <a:ext cx="11303652" cy="34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6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98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98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9pPr>
          </a:lstStyle>
          <a:p>
            <a:endParaRPr/>
          </a:p>
        </p:txBody>
      </p:sp>
      <p:grpSp>
        <p:nvGrpSpPr>
          <p:cNvPr id="209" name="Google Shape;209;p58"/>
          <p:cNvGrpSpPr/>
          <p:nvPr/>
        </p:nvGrpSpPr>
        <p:grpSpPr>
          <a:xfrm>
            <a:off x="10452955" y="6246473"/>
            <a:ext cx="1332068" cy="295591"/>
            <a:chOff x="3333750" y="2299494"/>
            <a:chExt cx="2474601" cy="549293"/>
          </a:xfrm>
        </p:grpSpPr>
        <p:sp>
          <p:nvSpPr>
            <p:cNvPr id="210" name="Google Shape;210;p58"/>
            <p:cNvSpPr/>
            <p:nvPr/>
          </p:nvSpPr>
          <p:spPr>
            <a:xfrm>
              <a:off x="5516106" y="24674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8"/>
            <p:cNvSpPr/>
            <p:nvPr/>
          </p:nvSpPr>
          <p:spPr>
            <a:xfrm>
              <a:off x="5275098" y="23009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8"/>
            <p:cNvSpPr/>
            <p:nvPr/>
          </p:nvSpPr>
          <p:spPr>
            <a:xfrm>
              <a:off x="5157047" y="24633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8"/>
            <p:cNvSpPr/>
            <p:nvPr/>
          </p:nvSpPr>
          <p:spPr>
            <a:xfrm>
              <a:off x="5663178" y="23023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8"/>
            <p:cNvSpPr/>
            <p:nvPr/>
          </p:nvSpPr>
          <p:spPr>
            <a:xfrm>
              <a:off x="5158389" y="24601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8"/>
            <p:cNvSpPr/>
            <p:nvPr/>
          </p:nvSpPr>
          <p:spPr>
            <a:xfrm>
              <a:off x="5156233" y="24601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8"/>
            <p:cNvSpPr/>
            <p:nvPr/>
          </p:nvSpPr>
          <p:spPr>
            <a:xfrm>
              <a:off x="5273756" y="22994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8"/>
            <p:cNvSpPr/>
            <p:nvPr/>
          </p:nvSpPr>
          <p:spPr>
            <a:xfrm>
              <a:off x="3885981" y="26816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8"/>
            <p:cNvSpPr/>
            <p:nvPr/>
          </p:nvSpPr>
          <p:spPr>
            <a:xfrm>
              <a:off x="4949344" y="26375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8"/>
            <p:cNvSpPr/>
            <p:nvPr/>
          </p:nvSpPr>
          <p:spPr>
            <a:xfrm>
              <a:off x="4187715" y="23955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8"/>
            <p:cNvSpPr/>
            <p:nvPr/>
          </p:nvSpPr>
          <p:spPr>
            <a:xfrm>
              <a:off x="4072904" y="26809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8"/>
            <p:cNvSpPr/>
            <p:nvPr/>
          </p:nvSpPr>
          <p:spPr>
            <a:xfrm>
              <a:off x="4714327" y="26375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8"/>
            <p:cNvSpPr/>
            <p:nvPr/>
          </p:nvSpPr>
          <p:spPr>
            <a:xfrm>
              <a:off x="3333750" y="26375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8"/>
            <p:cNvSpPr/>
            <p:nvPr/>
          </p:nvSpPr>
          <p:spPr>
            <a:xfrm>
              <a:off x="4666885" y="23870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8"/>
            <p:cNvSpPr/>
            <p:nvPr/>
          </p:nvSpPr>
          <p:spPr>
            <a:xfrm>
              <a:off x="3624551" y="26450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8"/>
            <p:cNvSpPr/>
            <p:nvPr/>
          </p:nvSpPr>
          <p:spPr>
            <a:xfrm>
              <a:off x="3348694" y="23925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8"/>
            <p:cNvSpPr/>
            <p:nvPr/>
          </p:nvSpPr>
          <p:spPr>
            <a:xfrm>
              <a:off x="4834831" y="26823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8"/>
            <p:cNvSpPr/>
            <p:nvPr/>
          </p:nvSpPr>
          <p:spPr>
            <a:xfrm>
              <a:off x="4552280" y="24315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8"/>
            <p:cNvSpPr/>
            <p:nvPr/>
          </p:nvSpPr>
          <p:spPr>
            <a:xfrm>
              <a:off x="3835646" y="24319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8"/>
            <p:cNvSpPr/>
            <p:nvPr/>
          </p:nvSpPr>
          <p:spPr>
            <a:xfrm>
              <a:off x="3454062" y="26820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8"/>
            <p:cNvSpPr/>
            <p:nvPr/>
          </p:nvSpPr>
          <p:spPr>
            <a:xfrm>
              <a:off x="4188366" y="26819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8"/>
            <p:cNvSpPr/>
            <p:nvPr/>
          </p:nvSpPr>
          <p:spPr>
            <a:xfrm>
              <a:off x="4004226" y="24313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8"/>
            <p:cNvSpPr/>
            <p:nvPr/>
          </p:nvSpPr>
          <p:spPr>
            <a:xfrm>
              <a:off x="3761185" y="26824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8"/>
            <p:cNvSpPr/>
            <p:nvPr/>
          </p:nvSpPr>
          <p:spPr>
            <a:xfrm>
              <a:off x="3486333" y="24313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8"/>
            <p:cNvSpPr/>
            <p:nvPr/>
          </p:nvSpPr>
          <p:spPr>
            <a:xfrm>
              <a:off x="4786258" y="24322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8"/>
            <p:cNvSpPr/>
            <p:nvPr/>
          </p:nvSpPr>
          <p:spPr>
            <a:xfrm>
              <a:off x="3610814" y="24317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8"/>
            <p:cNvSpPr/>
            <p:nvPr/>
          </p:nvSpPr>
          <p:spPr>
            <a:xfrm>
              <a:off x="3728050" y="24307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8"/>
            <p:cNvSpPr/>
            <p:nvPr/>
          </p:nvSpPr>
          <p:spPr>
            <a:xfrm>
              <a:off x="4548278" y="26827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8"/>
            <p:cNvSpPr/>
            <p:nvPr/>
          </p:nvSpPr>
          <p:spPr>
            <a:xfrm>
              <a:off x="4440109" y="24341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8"/>
            <p:cNvSpPr/>
            <p:nvPr/>
          </p:nvSpPr>
          <p:spPr>
            <a:xfrm>
              <a:off x="4295884" y="26591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8"/>
            <p:cNvSpPr/>
            <p:nvPr/>
          </p:nvSpPr>
          <p:spPr>
            <a:xfrm>
              <a:off x="4421132" y="26582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8"/>
            <p:cNvSpPr/>
            <p:nvPr/>
          </p:nvSpPr>
          <p:spPr>
            <a:xfrm>
              <a:off x="3935321" y="24341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8"/>
            <p:cNvSpPr/>
            <p:nvPr/>
          </p:nvSpPr>
          <p:spPr>
            <a:xfrm>
              <a:off x="4319605" y="24320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8"/>
            <p:cNvSpPr/>
            <p:nvPr/>
          </p:nvSpPr>
          <p:spPr>
            <a:xfrm>
              <a:off x="4379383" y="26836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8"/>
            <p:cNvSpPr/>
            <p:nvPr/>
          </p:nvSpPr>
          <p:spPr>
            <a:xfrm>
              <a:off x="4664987" y="26845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8"/>
            <p:cNvSpPr/>
            <p:nvPr/>
          </p:nvSpPr>
          <p:spPr>
            <a:xfrm>
              <a:off x="4505580" y="26836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8"/>
            <p:cNvSpPr/>
            <p:nvPr/>
          </p:nvSpPr>
          <p:spPr>
            <a:xfrm>
              <a:off x="4396462" y="24331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8"/>
            <p:cNvSpPr/>
            <p:nvPr/>
          </p:nvSpPr>
          <p:spPr>
            <a:xfrm>
              <a:off x="3955247" y="23917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8"/>
            <p:cNvSpPr/>
            <p:nvPr/>
          </p:nvSpPr>
          <p:spPr>
            <a:xfrm>
              <a:off x="4503682" y="26422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8"/>
            <p:cNvSpPr/>
            <p:nvPr/>
          </p:nvSpPr>
          <p:spPr>
            <a:xfrm>
              <a:off x="4378434" y="26422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8"/>
            <p:cNvSpPr/>
            <p:nvPr/>
          </p:nvSpPr>
          <p:spPr>
            <a:xfrm>
              <a:off x="4664038" y="26422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8"/>
            <p:cNvSpPr/>
            <p:nvPr/>
          </p:nvSpPr>
          <p:spPr>
            <a:xfrm>
              <a:off x="4394564" y="23917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58"/>
          <p:cNvSpPr txBox="1">
            <a:spLocks noGrp="1"/>
          </p:cNvSpPr>
          <p:nvPr>
            <p:ph type="body" idx="2"/>
          </p:nvPr>
        </p:nvSpPr>
        <p:spPr>
          <a:xfrm>
            <a:off x="216811" y="6370411"/>
            <a:ext cx="9870620" cy="26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205" lvl="0" indent="-30460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1066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8408" lvl="1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7612" lvl="2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6816" lvl="3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6019" lvl="4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5222" lvl="5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4427" lvl="6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3630" lvl="7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2835" lvl="8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58"/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25" tIns="60896" rIns="121825" bIns="608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34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0"/>
          <p:cNvSpPr txBox="1">
            <a:spLocks noGrp="1"/>
          </p:cNvSpPr>
          <p:nvPr>
            <p:ph type="title"/>
          </p:nvPr>
        </p:nvSpPr>
        <p:spPr>
          <a:xfrm>
            <a:off x="414070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205" lvl="0" indent="-45690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408" lvl="1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7612" lvl="2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6816" lvl="3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6019" lvl="4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5222" lvl="5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4427" lvl="6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3630" lvl="7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2835" lvl="8" indent="-4569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60"/>
          <p:cNvSpPr txBox="1">
            <a:spLocks noGrp="1"/>
          </p:cNvSpPr>
          <p:nvPr>
            <p:ph type="dt" idx="10"/>
          </p:nvPr>
        </p:nvSpPr>
        <p:spPr>
          <a:xfrm>
            <a:off x="290829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6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057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1"/>
          <p:cNvSpPr/>
          <p:nvPr/>
        </p:nvSpPr>
        <p:spPr>
          <a:xfrm rot="10800000">
            <a:off x="0" y="6771243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25" tIns="60896" rIns="121825" bIns="608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1"/>
          <p:cNvSpPr txBox="1">
            <a:spLocks noGrp="1"/>
          </p:cNvSpPr>
          <p:nvPr>
            <p:ph type="ctrTitle"/>
          </p:nvPr>
        </p:nvSpPr>
        <p:spPr>
          <a:xfrm>
            <a:off x="1524000" y="2573074"/>
            <a:ext cx="9144000" cy="134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61"/>
          <p:cNvSpPr txBox="1">
            <a:spLocks noGrp="1"/>
          </p:cNvSpPr>
          <p:nvPr>
            <p:ph type="subTitle" idx="1"/>
          </p:nvPr>
        </p:nvSpPr>
        <p:spPr>
          <a:xfrm>
            <a:off x="1524000" y="4008314"/>
            <a:ext cx="9144000" cy="95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998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798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98"/>
            </a:lvl9pPr>
          </a:lstStyle>
          <a:p>
            <a:endParaRPr/>
          </a:p>
        </p:txBody>
      </p:sp>
      <p:grpSp>
        <p:nvGrpSpPr>
          <p:cNvPr id="313" name="Google Shape;313;p61"/>
          <p:cNvGrpSpPr/>
          <p:nvPr/>
        </p:nvGrpSpPr>
        <p:grpSpPr>
          <a:xfrm>
            <a:off x="4288616" y="1239659"/>
            <a:ext cx="3614768" cy="802130"/>
            <a:chOff x="3216462" y="930031"/>
            <a:chExt cx="2711076" cy="601783"/>
          </a:xfrm>
        </p:grpSpPr>
        <p:grpSp>
          <p:nvGrpSpPr>
            <p:cNvPr id="314" name="Google Shape;314;p61"/>
            <p:cNvGrpSpPr/>
            <p:nvPr/>
          </p:nvGrpSpPr>
          <p:grpSpPr>
            <a:xfrm>
              <a:off x="5213103" y="930031"/>
              <a:ext cx="714435" cy="601783"/>
              <a:chOff x="5213103" y="930031"/>
              <a:chExt cx="714435" cy="601783"/>
            </a:xfrm>
          </p:grpSpPr>
          <p:sp>
            <p:nvSpPr>
              <p:cNvPr id="315" name="Google Shape;315;p61"/>
              <p:cNvSpPr/>
              <p:nvPr/>
            </p:nvSpPr>
            <p:spPr>
              <a:xfrm>
                <a:off x="5607366" y="1113996"/>
                <a:ext cx="320172" cy="417818"/>
              </a:xfrm>
              <a:custGeom>
                <a:avLst/>
                <a:gdLst/>
                <a:ahLst/>
                <a:cxnLst/>
                <a:rect l="l" t="t" r="r" b="b"/>
                <a:pathLst>
                  <a:path w="292245" h="381374" extrusionOk="0">
                    <a:moveTo>
                      <a:pt x="287502" y="381005"/>
                    </a:moveTo>
                    <a:cubicBezTo>
                      <a:pt x="270422" y="374415"/>
                      <a:pt x="253343" y="366882"/>
                      <a:pt x="236264" y="360291"/>
                    </a:cubicBezTo>
                    <a:cubicBezTo>
                      <a:pt x="190719" y="340519"/>
                      <a:pt x="146123" y="318863"/>
                      <a:pt x="102476" y="292500"/>
                    </a:cubicBezTo>
                    <a:cubicBezTo>
                      <a:pt x="79703" y="279318"/>
                      <a:pt x="57880" y="264253"/>
                      <a:pt x="37954" y="247305"/>
                    </a:cubicBezTo>
                    <a:cubicBezTo>
                      <a:pt x="28466" y="238831"/>
                      <a:pt x="19926" y="230357"/>
                      <a:pt x="13284" y="220942"/>
                    </a:cubicBezTo>
                    <a:cubicBezTo>
                      <a:pt x="9489" y="215292"/>
                      <a:pt x="5693" y="209643"/>
                      <a:pt x="2847" y="202111"/>
                    </a:cubicBezTo>
                    <a:cubicBezTo>
                      <a:pt x="-949" y="191753"/>
                      <a:pt x="-949" y="182338"/>
                      <a:pt x="2847" y="171981"/>
                    </a:cubicBezTo>
                    <a:cubicBezTo>
                      <a:pt x="5693" y="163507"/>
                      <a:pt x="10437" y="156916"/>
                      <a:pt x="16130" y="150325"/>
                    </a:cubicBezTo>
                    <a:cubicBezTo>
                      <a:pt x="26568" y="138085"/>
                      <a:pt x="38903" y="126786"/>
                      <a:pt x="52187" y="117371"/>
                    </a:cubicBezTo>
                    <a:cubicBezTo>
                      <a:pt x="79703" y="96657"/>
                      <a:pt x="110067" y="79709"/>
                      <a:pt x="140430" y="64644"/>
                    </a:cubicBezTo>
                    <a:cubicBezTo>
                      <a:pt x="187872" y="41105"/>
                      <a:pt x="236264" y="20391"/>
                      <a:pt x="285604" y="1560"/>
                    </a:cubicBezTo>
                    <a:cubicBezTo>
                      <a:pt x="286553" y="1560"/>
                      <a:pt x="288451" y="618"/>
                      <a:pt x="289399" y="618"/>
                    </a:cubicBezTo>
                    <a:cubicBezTo>
                      <a:pt x="290348" y="-323"/>
                      <a:pt x="292246" y="-323"/>
                      <a:pt x="292246" y="1560"/>
                    </a:cubicBezTo>
                    <a:cubicBezTo>
                      <a:pt x="276116" y="15683"/>
                      <a:pt x="260934" y="30748"/>
                      <a:pt x="244804" y="44871"/>
                    </a:cubicBezTo>
                    <a:cubicBezTo>
                      <a:pt x="214440" y="74060"/>
                      <a:pt x="185026" y="103248"/>
                      <a:pt x="158458" y="135260"/>
                    </a:cubicBezTo>
                    <a:cubicBezTo>
                      <a:pt x="149918" y="144676"/>
                      <a:pt x="142328" y="155033"/>
                      <a:pt x="135686" y="166332"/>
                    </a:cubicBezTo>
                    <a:cubicBezTo>
                      <a:pt x="132839" y="171039"/>
                      <a:pt x="129993" y="175747"/>
                      <a:pt x="128095" y="180455"/>
                    </a:cubicBezTo>
                    <a:cubicBezTo>
                      <a:pt x="121453" y="193637"/>
                      <a:pt x="121453" y="205877"/>
                      <a:pt x="125248" y="220000"/>
                    </a:cubicBezTo>
                    <a:cubicBezTo>
                      <a:pt x="128095" y="229416"/>
                      <a:pt x="132839" y="238831"/>
                      <a:pt x="138532" y="247305"/>
                    </a:cubicBezTo>
                    <a:cubicBezTo>
                      <a:pt x="148970" y="263311"/>
                      <a:pt x="160356" y="276493"/>
                      <a:pt x="173640" y="289675"/>
                    </a:cubicBezTo>
                    <a:cubicBezTo>
                      <a:pt x="203054" y="318863"/>
                      <a:pt x="235315" y="344285"/>
                      <a:pt x="269474" y="366882"/>
                    </a:cubicBezTo>
                    <a:cubicBezTo>
                      <a:pt x="275167" y="370648"/>
                      <a:pt x="281809" y="375356"/>
                      <a:pt x="287502" y="379122"/>
                    </a:cubicBezTo>
                    <a:cubicBezTo>
                      <a:pt x="288451" y="381005"/>
                      <a:pt x="288451" y="381947"/>
                      <a:pt x="287502" y="381005"/>
                    </a:cubicBezTo>
                  </a:path>
                </a:pathLst>
              </a:custGeom>
              <a:solidFill>
                <a:srgbClr val="D92D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61"/>
              <p:cNvSpPr/>
              <p:nvPr/>
            </p:nvSpPr>
            <p:spPr>
              <a:xfrm>
                <a:off x="5343327" y="931667"/>
                <a:ext cx="426984" cy="314269"/>
              </a:xfrm>
              <a:custGeom>
                <a:avLst/>
                <a:gdLst/>
                <a:ahLst/>
                <a:cxnLst/>
                <a:rect l="l" t="t" r="r" b="b"/>
                <a:pathLst>
                  <a:path w="389740" h="286857" extrusionOk="0">
                    <a:moveTo>
                      <a:pt x="389029" y="8864"/>
                    </a:moveTo>
                    <a:cubicBezTo>
                      <a:pt x="383336" y="22987"/>
                      <a:pt x="376694" y="37111"/>
                      <a:pt x="371001" y="51234"/>
                    </a:cubicBezTo>
                    <a:cubicBezTo>
                      <a:pt x="359614" y="76656"/>
                      <a:pt x="347279" y="103019"/>
                      <a:pt x="333046" y="127499"/>
                    </a:cubicBezTo>
                    <a:cubicBezTo>
                      <a:pt x="315018" y="161395"/>
                      <a:pt x="296041" y="194350"/>
                      <a:pt x="272320" y="225421"/>
                    </a:cubicBezTo>
                    <a:cubicBezTo>
                      <a:pt x="260934" y="240486"/>
                      <a:pt x="249548" y="253667"/>
                      <a:pt x="235315" y="265908"/>
                    </a:cubicBezTo>
                    <a:cubicBezTo>
                      <a:pt x="227724" y="272498"/>
                      <a:pt x="220133" y="277206"/>
                      <a:pt x="211594" y="281914"/>
                    </a:cubicBezTo>
                    <a:cubicBezTo>
                      <a:pt x="198310" y="288505"/>
                      <a:pt x="184077" y="288505"/>
                      <a:pt x="170793" y="281914"/>
                    </a:cubicBezTo>
                    <a:cubicBezTo>
                      <a:pt x="160356" y="277206"/>
                      <a:pt x="150867" y="269674"/>
                      <a:pt x="143276" y="262141"/>
                    </a:cubicBezTo>
                    <a:cubicBezTo>
                      <a:pt x="125248" y="244252"/>
                      <a:pt x="110067" y="224479"/>
                      <a:pt x="96783" y="202824"/>
                    </a:cubicBezTo>
                    <a:cubicBezTo>
                      <a:pt x="72113" y="163278"/>
                      <a:pt x="51238" y="121850"/>
                      <a:pt x="32261" y="80422"/>
                    </a:cubicBezTo>
                    <a:cubicBezTo>
                      <a:pt x="21823" y="56883"/>
                      <a:pt x="11386" y="32403"/>
                      <a:pt x="1898" y="7922"/>
                    </a:cubicBezTo>
                    <a:cubicBezTo>
                      <a:pt x="949" y="6039"/>
                      <a:pt x="0" y="4156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13284" y="13572"/>
                      <a:pt x="25619" y="25812"/>
                      <a:pt x="37954" y="38994"/>
                    </a:cubicBezTo>
                    <a:cubicBezTo>
                      <a:pt x="54084" y="55942"/>
                      <a:pt x="71164" y="71948"/>
                      <a:pt x="88243" y="87954"/>
                    </a:cubicBezTo>
                    <a:cubicBezTo>
                      <a:pt x="112913" y="110552"/>
                      <a:pt x="137583" y="132207"/>
                      <a:pt x="166049" y="151038"/>
                    </a:cubicBezTo>
                    <a:cubicBezTo>
                      <a:pt x="171742" y="154804"/>
                      <a:pt x="178384" y="158571"/>
                      <a:pt x="185026" y="161395"/>
                    </a:cubicBezTo>
                    <a:cubicBezTo>
                      <a:pt x="198310" y="167986"/>
                      <a:pt x="212542" y="168928"/>
                      <a:pt x="226775" y="164220"/>
                    </a:cubicBezTo>
                    <a:cubicBezTo>
                      <a:pt x="241957" y="159512"/>
                      <a:pt x="256190" y="151038"/>
                      <a:pt x="269474" y="141623"/>
                    </a:cubicBezTo>
                    <a:cubicBezTo>
                      <a:pt x="289399" y="126558"/>
                      <a:pt x="306479" y="109610"/>
                      <a:pt x="323558" y="90779"/>
                    </a:cubicBezTo>
                    <a:cubicBezTo>
                      <a:pt x="347279" y="64416"/>
                      <a:pt x="369103" y="36169"/>
                      <a:pt x="389029" y="6981"/>
                    </a:cubicBezTo>
                    <a:cubicBezTo>
                      <a:pt x="389978" y="6981"/>
                      <a:pt x="389978" y="7922"/>
                      <a:pt x="389029" y="8864"/>
                    </a:cubicBezTo>
                  </a:path>
                </a:pathLst>
              </a:custGeom>
              <a:solidFill>
                <a:srgbClr val="F0DF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61"/>
              <p:cNvSpPr/>
              <p:nvPr/>
            </p:nvSpPr>
            <p:spPr>
              <a:xfrm>
                <a:off x="5213995" y="1109516"/>
                <a:ext cx="320343" cy="417768"/>
              </a:xfrm>
              <a:custGeom>
                <a:avLst/>
                <a:gdLst/>
                <a:ahLst/>
                <a:cxnLst/>
                <a:rect l="l" t="t" r="r" b="b"/>
                <a:pathLst>
                  <a:path w="292401" h="381328" extrusionOk="0">
                    <a:moveTo>
                      <a:pt x="7035" y="0"/>
                    </a:moveTo>
                    <a:cubicBezTo>
                      <a:pt x="22217" y="5649"/>
                      <a:pt x="37398" y="12240"/>
                      <a:pt x="52580" y="18831"/>
                    </a:cubicBezTo>
                    <a:cubicBezTo>
                      <a:pt x="100022" y="39545"/>
                      <a:pt x="146516" y="62142"/>
                      <a:pt x="191112" y="88506"/>
                    </a:cubicBezTo>
                    <a:cubicBezTo>
                      <a:pt x="211987" y="100746"/>
                      <a:pt x="231913" y="113928"/>
                      <a:pt x="249941" y="129934"/>
                    </a:cubicBezTo>
                    <a:cubicBezTo>
                      <a:pt x="259429" y="138408"/>
                      <a:pt x="268918" y="146882"/>
                      <a:pt x="277457" y="157239"/>
                    </a:cubicBezTo>
                    <a:cubicBezTo>
                      <a:pt x="282202" y="162888"/>
                      <a:pt x="285997" y="169479"/>
                      <a:pt x="288844" y="176070"/>
                    </a:cubicBezTo>
                    <a:cubicBezTo>
                      <a:pt x="293588" y="187369"/>
                      <a:pt x="293588" y="198667"/>
                      <a:pt x="288844" y="209966"/>
                    </a:cubicBezTo>
                    <a:cubicBezTo>
                      <a:pt x="285048" y="219382"/>
                      <a:pt x="278406" y="227856"/>
                      <a:pt x="271764" y="235388"/>
                    </a:cubicBezTo>
                    <a:cubicBezTo>
                      <a:pt x="258480" y="249511"/>
                      <a:pt x="243299" y="260810"/>
                      <a:pt x="228117" y="272108"/>
                    </a:cubicBezTo>
                    <a:cubicBezTo>
                      <a:pt x="200601" y="290939"/>
                      <a:pt x="171186" y="306946"/>
                      <a:pt x="140823" y="322011"/>
                    </a:cubicBezTo>
                    <a:cubicBezTo>
                      <a:pt x="96227" y="343666"/>
                      <a:pt x="50682" y="363439"/>
                      <a:pt x="4188" y="380387"/>
                    </a:cubicBezTo>
                    <a:cubicBezTo>
                      <a:pt x="3240" y="380387"/>
                      <a:pt x="2291" y="381328"/>
                      <a:pt x="1342" y="381328"/>
                    </a:cubicBezTo>
                    <a:cubicBezTo>
                      <a:pt x="393" y="381328"/>
                      <a:pt x="-556" y="381328"/>
                      <a:pt x="393" y="380387"/>
                    </a:cubicBezTo>
                    <a:cubicBezTo>
                      <a:pt x="19370" y="362497"/>
                      <a:pt x="39296" y="345549"/>
                      <a:pt x="58273" y="327660"/>
                    </a:cubicBezTo>
                    <a:cubicBezTo>
                      <a:pt x="83892" y="303180"/>
                      <a:pt x="108562" y="277758"/>
                      <a:pt x="131334" y="250453"/>
                    </a:cubicBezTo>
                    <a:cubicBezTo>
                      <a:pt x="139874" y="240096"/>
                      <a:pt x="148414" y="228797"/>
                      <a:pt x="156005" y="217498"/>
                    </a:cubicBezTo>
                    <a:cubicBezTo>
                      <a:pt x="159800" y="211849"/>
                      <a:pt x="162647" y="206200"/>
                      <a:pt x="165493" y="200551"/>
                    </a:cubicBezTo>
                    <a:cubicBezTo>
                      <a:pt x="172135" y="188310"/>
                      <a:pt x="172135" y="175129"/>
                      <a:pt x="168340" y="161947"/>
                    </a:cubicBezTo>
                    <a:cubicBezTo>
                      <a:pt x="162647" y="145941"/>
                      <a:pt x="154107" y="131817"/>
                      <a:pt x="143669" y="118636"/>
                    </a:cubicBezTo>
                    <a:cubicBezTo>
                      <a:pt x="125641" y="96038"/>
                      <a:pt x="103818" y="76266"/>
                      <a:pt x="81045" y="57435"/>
                    </a:cubicBezTo>
                    <a:cubicBezTo>
                      <a:pt x="58273" y="38604"/>
                      <a:pt x="35500" y="21656"/>
                      <a:pt x="10830" y="5649"/>
                    </a:cubicBezTo>
                    <a:cubicBezTo>
                      <a:pt x="9881" y="4708"/>
                      <a:pt x="7984" y="3766"/>
                      <a:pt x="7035" y="2825"/>
                    </a:cubicBezTo>
                    <a:cubicBezTo>
                      <a:pt x="5137" y="942"/>
                      <a:pt x="5137" y="0"/>
                      <a:pt x="7035" y="0"/>
                    </a:cubicBezTo>
                  </a:path>
                </a:pathLst>
              </a:custGeom>
              <a:solidFill>
                <a:srgbClr val="264C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61"/>
              <p:cNvSpPr/>
              <p:nvPr/>
            </p:nvSpPr>
            <p:spPr>
              <a:xfrm>
                <a:off x="5768492" y="933125"/>
                <a:ext cx="4158" cy="8252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32" extrusionOk="0">
                    <a:moveTo>
                      <a:pt x="949" y="7532"/>
                    </a:moveTo>
                    <a:cubicBezTo>
                      <a:pt x="949" y="6591"/>
                      <a:pt x="949" y="5649"/>
                      <a:pt x="0" y="5649"/>
                    </a:cubicBezTo>
                    <a:cubicBezTo>
                      <a:pt x="949" y="3766"/>
                      <a:pt x="1898" y="1883"/>
                      <a:pt x="3795" y="0"/>
                    </a:cubicBezTo>
                    <a:cubicBezTo>
                      <a:pt x="3795" y="2825"/>
                      <a:pt x="2847" y="5649"/>
                      <a:pt x="949" y="7532"/>
                    </a:cubicBezTo>
                  </a:path>
                </a:pathLst>
              </a:custGeom>
              <a:solidFill>
                <a:srgbClr val="F1E4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61"/>
              <p:cNvSpPr/>
              <p:nvPr/>
            </p:nvSpPr>
            <p:spPr>
              <a:xfrm>
                <a:off x="5215465" y="1105995"/>
                <a:ext cx="6237" cy="4553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4156" extrusionOk="0">
                    <a:moveTo>
                      <a:pt x="5693" y="3215"/>
                    </a:moveTo>
                    <a:cubicBezTo>
                      <a:pt x="5693" y="3215"/>
                      <a:pt x="4744" y="4156"/>
                      <a:pt x="4744" y="4156"/>
                    </a:cubicBezTo>
                    <a:cubicBezTo>
                      <a:pt x="2847" y="4156"/>
                      <a:pt x="1898" y="2273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2847" y="2273"/>
                      <a:pt x="3795" y="2273"/>
                      <a:pt x="5693" y="3215"/>
                    </a:cubicBezTo>
                  </a:path>
                </a:pathLst>
              </a:custGeom>
              <a:solidFill>
                <a:srgbClr val="5F79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61"/>
              <p:cNvSpPr/>
              <p:nvPr/>
            </p:nvSpPr>
            <p:spPr>
              <a:xfrm>
                <a:off x="5213103" y="1105995"/>
                <a:ext cx="3402" cy="249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3" extrusionOk="0">
                    <a:moveTo>
                      <a:pt x="3105" y="1332"/>
                    </a:moveTo>
                    <a:cubicBezTo>
                      <a:pt x="3105" y="1332"/>
                      <a:pt x="2156" y="2273"/>
                      <a:pt x="2156" y="2273"/>
                    </a:cubicBezTo>
                    <a:cubicBezTo>
                      <a:pt x="1207" y="2273"/>
                      <a:pt x="-690" y="1332"/>
                      <a:pt x="259" y="390"/>
                    </a:cubicBezTo>
                    <a:cubicBezTo>
                      <a:pt x="1207" y="-552"/>
                      <a:pt x="2156" y="390"/>
                      <a:pt x="3105" y="1332"/>
                    </a:cubicBezTo>
                  </a:path>
                </a:pathLst>
              </a:custGeom>
              <a:solidFill>
                <a:srgbClr val="94A3C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61"/>
              <p:cNvSpPr/>
              <p:nvPr/>
            </p:nvSpPr>
            <p:spPr>
              <a:xfrm>
                <a:off x="5341857" y="930031"/>
                <a:ext cx="2509" cy="3094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824" extrusionOk="0">
                    <a:moveTo>
                      <a:pt x="2291" y="1883"/>
                    </a:moveTo>
                    <a:cubicBezTo>
                      <a:pt x="2291" y="1883"/>
                      <a:pt x="1342" y="2825"/>
                      <a:pt x="1342" y="2825"/>
                    </a:cubicBezTo>
                    <a:cubicBezTo>
                      <a:pt x="393" y="1883"/>
                      <a:pt x="-556" y="942"/>
                      <a:pt x="393" y="0"/>
                    </a:cubicBezTo>
                    <a:cubicBezTo>
                      <a:pt x="1342" y="0"/>
                      <a:pt x="2291" y="942"/>
                      <a:pt x="2291" y="1883"/>
                    </a:cubicBezTo>
                  </a:path>
                </a:pathLst>
              </a:custGeom>
              <a:solidFill>
                <a:srgbClr val="F1E4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61"/>
            <p:cNvGrpSpPr/>
            <p:nvPr/>
          </p:nvGrpSpPr>
          <p:grpSpPr>
            <a:xfrm>
              <a:off x="3216462" y="1025963"/>
              <a:ext cx="1879457" cy="492038"/>
              <a:chOff x="3216462" y="1025963"/>
              <a:chExt cx="1879457" cy="492038"/>
            </a:xfrm>
          </p:grpSpPr>
          <p:sp>
            <p:nvSpPr>
              <p:cNvPr id="323" name="Google Shape;323;p61"/>
              <p:cNvSpPr/>
              <p:nvPr/>
            </p:nvSpPr>
            <p:spPr>
              <a:xfrm>
                <a:off x="3821465" y="1348679"/>
                <a:ext cx="175048" cy="124966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114066" extrusionOk="0">
                    <a:moveTo>
                      <a:pt x="157509" y="20853"/>
                    </a:moveTo>
                    <a:cubicBezTo>
                      <a:pt x="153714" y="10496"/>
                      <a:pt x="146123" y="3905"/>
                      <a:pt x="134737" y="1080"/>
                    </a:cubicBezTo>
                    <a:cubicBezTo>
                      <a:pt x="132839" y="139"/>
                      <a:pt x="129993" y="139"/>
                      <a:pt x="128095" y="139"/>
                    </a:cubicBezTo>
                    <a:cubicBezTo>
                      <a:pt x="113862" y="-803"/>
                      <a:pt x="100578" y="2963"/>
                      <a:pt x="90141" y="14262"/>
                    </a:cubicBezTo>
                    <a:cubicBezTo>
                      <a:pt x="89192" y="15203"/>
                      <a:pt x="89192" y="16145"/>
                      <a:pt x="87294" y="16145"/>
                    </a:cubicBezTo>
                    <a:cubicBezTo>
                      <a:pt x="80652" y="5788"/>
                      <a:pt x="74959" y="2022"/>
                      <a:pt x="62624" y="1080"/>
                    </a:cubicBezTo>
                    <a:cubicBezTo>
                      <a:pt x="48391" y="-803"/>
                      <a:pt x="36056" y="2963"/>
                      <a:pt x="24670" y="13320"/>
                    </a:cubicBezTo>
                    <a:cubicBezTo>
                      <a:pt x="24670" y="9554"/>
                      <a:pt x="23721" y="7671"/>
                      <a:pt x="23721" y="4846"/>
                    </a:cubicBezTo>
                    <a:cubicBezTo>
                      <a:pt x="23721" y="2963"/>
                      <a:pt x="22772" y="2022"/>
                      <a:pt x="21824" y="2022"/>
                    </a:cubicBezTo>
                    <a:cubicBezTo>
                      <a:pt x="15182" y="2022"/>
                      <a:pt x="8540" y="2022"/>
                      <a:pt x="1898" y="2022"/>
                    </a:cubicBezTo>
                    <a:cubicBezTo>
                      <a:pt x="949" y="2022"/>
                      <a:pt x="0" y="2963"/>
                      <a:pt x="0" y="3905"/>
                    </a:cubicBezTo>
                    <a:cubicBezTo>
                      <a:pt x="0" y="5788"/>
                      <a:pt x="0" y="6729"/>
                      <a:pt x="0" y="8613"/>
                    </a:cubicBezTo>
                    <a:cubicBezTo>
                      <a:pt x="0" y="40625"/>
                      <a:pt x="0" y="73580"/>
                      <a:pt x="0" y="105592"/>
                    </a:cubicBezTo>
                    <a:cubicBezTo>
                      <a:pt x="0" y="106534"/>
                      <a:pt x="0" y="107475"/>
                      <a:pt x="0" y="109359"/>
                    </a:cubicBezTo>
                    <a:cubicBezTo>
                      <a:pt x="0" y="111242"/>
                      <a:pt x="949" y="112183"/>
                      <a:pt x="2847" y="112183"/>
                    </a:cubicBezTo>
                    <a:cubicBezTo>
                      <a:pt x="8540" y="112183"/>
                      <a:pt x="15182" y="112183"/>
                      <a:pt x="20875" y="112183"/>
                    </a:cubicBezTo>
                    <a:cubicBezTo>
                      <a:pt x="24670" y="112183"/>
                      <a:pt x="25619" y="112183"/>
                      <a:pt x="25619" y="108417"/>
                    </a:cubicBezTo>
                    <a:cubicBezTo>
                      <a:pt x="25619" y="107475"/>
                      <a:pt x="25619" y="106534"/>
                      <a:pt x="25619" y="104651"/>
                    </a:cubicBezTo>
                    <a:cubicBezTo>
                      <a:pt x="25619" y="82054"/>
                      <a:pt x="25619" y="59456"/>
                      <a:pt x="25619" y="36859"/>
                    </a:cubicBezTo>
                    <a:cubicBezTo>
                      <a:pt x="25619" y="32151"/>
                      <a:pt x="27517" y="29327"/>
                      <a:pt x="30363" y="26502"/>
                    </a:cubicBezTo>
                    <a:cubicBezTo>
                      <a:pt x="37005" y="19911"/>
                      <a:pt x="52187" y="18028"/>
                      <a:pt x="59778" y="23677"/>
                    </a:cubicBezTo>
                    <a:cubicBezTo>
                      <a:pt x="62624" y="25560"/>
                      <a:pt x="64522" y="28385"/>
                      <a:pt x="66420" y="32151"/>
                    </a:cubicBezTo>
                    <a:cubicBezTo>
                      <a:pt x="67368" y="35918"/>
                      <a:pt x="67368" y="39684"/>
                      <a:pt x="67368" y="43450"/>
                    </a:cubicBezTo>
                    <a:cubicBezTo>
                      <a:pt x="67368" y="64164"/>
                      <a:pt x="67368" y="85820"/>
                      <a:pt x="67368" y="106534"/>
                    </a:cubicBezTo>
                    <a:cubicBezTo>
                      <a:pt x="67368" y="107475"/>
                      <a:pt x="67368" y="109359"/>
                      <a:pt x="67368" y="110300"/>
                    </a:cubicBezTo>
                    <a:cubicBezTo>
                      <a:pt x="67368" y="112183"/>
                      <a:pt x="68317" y="113125"/>
                      <a:pt x="69266" y="113125"/>
                    </a:cubicBezTo>
                    <a:cubicBezTo>
                      <a:pt x="75908" y="113125"/>
                      <a:pt x="82550" y="113125"/>
                      <a:pt x="90141" y="113125"/>
                    </a:cubicBezTo>
                    <a:cubicBezTo>
                      <a:pt x="92039" y="113125"/>
                      <a:pt x="92987" y="112183"/>
                      <a:pt x="92987" y="110300"/>
                    </a:cubicBezTo>
                    <a:cubicBezTo>
                      <a:pt x="92987" y="109359"/>
                      <a:pt x="92987" y="107475"/>
                      <a:pt x="92987" y="106534"/>
                    </a:cubicBezTo>
                    <a:cubicBezTo>
                      <a:pt x="92987" y="84878"/>
                      <a:pt x="92987" y="64164"/>
                      <a:pt x="92987" y="42508"/>
                    </a:cubicBezTo>
                    <a:cubicBezTo>
                      <a:pt x="92987" y="40625"/>
                      <a:pt x="92987" y="38742"/>
                      <a:pt x="92987" y="36859"/>
                    </a:cubicBezTo>
                    <a:cubicBezTo>
                      <a:pt x="95834" y="27444"/>
                      <a:pt x="106271" y="20853"/>
                      <a:pt x="117657" y="22736"/>
                    </a:cubicBezTo>
                    <a:cubicBezTo>
                      <a:pt x="129044" y="23677"/>
                      <a:pt x="133788" y="29327"/>
                      <a:pt x="133788" y="41567"/>
                    </a:cubicBezTo>
                    <a:cubicBezTo>
                      <a:pt x="133788" y="43450"/>
                      <a:pt x="133788" y="45333"/>
                      <a:pt x="133788" y="47216"/>
                    </a:cubicBezTo>
                    <a:cubicBezTo>
                      <a:pt x="133788" y="56632"/>
                      <a:pt x="133788" y="65106"/>
                      <a:pt x="133788" y="74521"/>
                    </a:cubicBezTo>
                    <a:cubicBezTo>
                      <a:pt x="133788" y="86761"/>
                      <a:pt x="133788" y="98060"/>
                      <a:pt x="133788" y="110300"/>
                    </a:cubicBezTo>
                    <a:cubicBezTo>
                      <a:pt x="133788" y="113125"/>
                      <a:pt x="134737" y="114066"/>
                      <a:pt x="137583" y="114066"/>
                    </a:cubicBezTo>
                    <a:cubicBezTo>
                      <a:pt x="143276" y="114066"/>
                      <a:pt x="149918" y="114066"/>
                      <a:pt x="155611" y="114066"/>
                    </a:cubicBezTo>
                    <a:cubicBezTo>
                      <a:pt x="158458" y="114066"/>
                      <a:pt x="159407" y="113125"/>
                      <a:pt x="159407" y="110300"/>
                    </a:cubicBezTo>
                    <a:cubicBezTo>
                      <a:pt x="159407" y="85820"/>
                      <a:pt x="159407" y="61339"/>
                      <a:pt x="159407" y="36859"/>
                    </a:cubicBezTo>
                    <a:cubicBezTo>
                      <a:pt x="160356" y="31210"/>
                      <a:pt x="159407" y="25560"/>
                      <a:pt x="157509" y="2085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61"/>
              <p:cNvSpPr/>
              <p:nvPr/>
            </p:nvSpPr>
            <p:spPr>
              <a:xfrm>
                <a:off x="4986443" y="1300349"/>
                <a:ext cx="109476" cy="174480"/>
              </a:xfrm>
              <a:custGeom>
                <a:avLst/>
                <a:gdLst/>
                <a:ahLst/>
                <a:cxnLst/>
                <a:rect l="l" t="t" r="r" b="b"/>
                <a:pathLst>
                  <a:path w="99927" h="159261" extrusionOk="0">
                    <a:moveTo>
                      <a:pt x="96132" y="0"/>
                    </a:moveTo>
                    <a:cubicBezTo>
                      <a:pt x="90439" y="0"/>
                      <a:pt x="83797" y="0"/>
                      <a:pt x="78103" y="0"/>
                    </a:cubicBezTo>
                    <a:cubicBezTo>
                      <a:pt x="73359" y="0"/>
                      <a:pt x="73359" y="0"/>
                      <a:pt x="73359" y="4708"/>
                    </a:cubicBezTo>
                    <a:cubicBezTo>
                      <a:pt x="73359" y="19773"/>
                      <a:pt x="73359" y="35779"/>
                      <a:pt x="73359" y="50844"/>
                    </a:cubicBezTo>
                    <a:lnTo>
                      <a:pt x="73359" y="55552"/>
                    </a:lnTo>
                    <a:cubicBezTo>
                      <a:pt x="71462" y="54610"/>
                      <a:pt x="71462" y="53668"/>
                      <a:pt x="70513" y="53668"/>
                    </a:cubicBezTo>
                    <a:cubicBezTo>
                      <a:pt x="57229" y="40487"/>
                      <a:pt x="25917" y="38604"/>
                      <a:pt x="10735" y="61201"/>
                    </a:cubicBezTo>
                    <a:cubicBezTo>
                      <a:pt x="6940" y="65909"/>
                      <a:pt x="4093" y="71558"/>
                      <a:pt x="3144" y="77207"/>
                    </a:cubicBezTo>
                    <a:cubicBezTo>
                      <a:pt x="-651" y="90389"/>
                      <a:pt x="-651" y="103571"/>
                      <a:pt x="1246" y="116752"/>
                    </a:cubicBezTo>
                    <a:cubicBezTo>
                      <a:pt x="3144" y="127109"/>
                      <a:pt x="6940" y="137467"/>
                      <a:pt x="14530" y="145941"/>
                    </a:cubicBezTo>
                    <a:cubicBezTo>
                      <a:pt x="24019" y="156298"/>
                      <a:pt x="36354" y="160064"/>
                      <a:pt x="50587" y="159122"/>
                    </a:cubicBezTo>
                    <a:cubicBezTo>
                      <a:pt x="60075" y="158181"/>
                      <a:pt x="67666" y="154414"/>
                      <a:pt x="75257" y="146882"/>
                    </a:cubicBezTo>
                    <a:cubicBezTo>
                      <a:pt x="76206" y="149707"/>
                      <a:pt x="76206" y="152531"/>
                      <a:pt x="76206" y="154414"/>
                    </a:cubicBezTo>
                    <a:cubicBezTo>
                      <a:pt x="76206" y="157239"/>
                      <a:pt x="77155" y="157239"/>
                      <a:pt x="80001" y="157239"/>
                    </a:cubicBezTo>
                    <a:cubicBezTo>
                      <a:pt x="84745" y="157239"/>
                      <a:pt x="89490" y="157239"/>
                      <a:pt x="94234" y="157239"/>
                    </a:cubicBezTo>
                    <a:cubicBezTo>
                      <a:pt x="99927" y="157239"/>
                      <a:pt x="99927" y="157239"/>
                      <a:pt x="99927" y="151590"/>
                    </a:cubicBezTo>
                    <a:cubicBezTo>
                      <a:pt x="99927" y="151590"/>
                      <a:pt x="99927" y="150648"/>
                      <a:pt x="99927" y="150648"/>
                    </a:cubicBezTo>
                    <a:cubicBezTo>
                      <a:pt x="99927" y="102629"/>
                      <a:pt x="99927" y="54610"/>
                      <a:pt x="99927" y="6591"/>
                    </a:cubicBezTo>
                    <a:cubicBezTo>
                      <a:pt x="99927" y="5649"/>
                      <a:pt x="99927" y="4708"/>
                      <a:pt x="99927" y="2825"/>
                    </a:cubicBezTo>
                    <a:cubicBezTo>
                      <a:pt x="98978" y="942"/>
                      <a:pt x="98029" y="0"/>
                      <a:pt x="96132" y="0"/>
                    </a:cubicBezTo>
                    <a:moveTo>
                      <a:pt x="74308" y="84740"/>
                    </a:moveTo>
                    <a:cubicBezTo>
                      <a:pt x="73359" y="90389"/>
                      <a:pt x="74308" y="96038"/>
                      <a:pt x="74308" y="101688"/>
                    </a:cubicBezTo>
                    <a:cubicBezTo>
                      <a:pt x="74308" y="108278"/>
                      <a:pt x="74308" y="114869"/>
                      <a:pt x="74308" y="121460"/>
                    </a:cubicBezTo>
                    <a:cubicBezTo>
                      <a:pt x="74308" y="124285"/>
                      <a:pt x="73359" y="126168"/>
                      <a:pt x="71462" y="128993"/>
                    </a:cubicBezTo>
                    <a:cubicBezTo>
                      <a:pt x="62922" y="141233"/>
                      <a:pt x="38252" y="143116"/>
                      <a:pt x="29712" y="125226"/>
                    </a:cubicBezTo>
                    <a:cubicBezTo>
                      <a:pt x="27814" y="121460"/>
                      <a:pt x="26866" y="117694"/>
                      <a:pt x="25917" y="113928"/>
                    </a:cubicBezTo>
                    <a:cubicBezTo>
                      <a:pt x="24968" y="103571"/>
                      <a:pt x="24968" y="92272"/>
                      <a:pt x="28763" y="81915"/>
                    </a:cubicBezTo>
                    <a:cubicBezTo>
                      <a:pt x="34456" y="64967"/>
                      <a:pt x="51536" y="63084"/>
                      <a:pt x="62922" y="68733"/>
                    </a:cubicBezTo>
                    <a:cubicBezTo>
                      <a:pt x="69564" y="71558"/>
                      <a:pt x="74308" y="76266"/>
                      <a:pt x="74308" y="847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61"/>
              <p:cNvSpPr/>
              <p:nvPr/>
            </p:nvSpPr>
            <p:spPr>
              <a:xfrm>
                <a:off x="4152033" y="1035246"/>
                <a:ext cx="123703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2913" h="148811" extrusionOk="0">
                    <a:moveTo>
                      <a:pt x="111964" y="43311"/>
                    </a:moveTo>
                    <a:cubicBezTo>
                      <a:pt x="111015" y="31071"/>
                      <a:pt x="106271" y="21656"/>
                      <a:pt x="97732" y="13182"/>
                    </a:cubicBezTo>
                    <a:cubicBezTo>
                      <a:pt x="89192" y="5649"/>
                      <a:pt x="79703" y="2825"/>
                      <a:pt x="69266" y="942"/>
                    </a:cubicBezTo>
                    <a:cubicBezTo>
                      <a:pt x="59778" y="0"/>
                      <a:pt x="50289" y="0"/>
                      <a:pt x="40801" y="0"/>
                    </a:cubicBezTo>
                    <a:cubicBezTo>
                      <a:pt x="28466" y="0"/>
                      <a:pt x="16130" y="0"/>
                      <a:pt x="3795" y="0"/>
                    </a:cubicBezTo>
                    <a:cubicBezTo>
                      <a:pt x="949" y="0"/>
                      <a:pt x="0" y="942"/>
                      <a:pt x="0" y="3766"/>
                    </a:cubicBezTo>
                    <a:cubicBezTo>
                      <a:pt x="0" y="4708"/>
                      <a:pt x="0" y="5649"/>
                      <a:pt x="0" y="7532"/>
                    </a:cubicBezTo>
                    <a:cubicBezTo>
                      <a:pt x="0" y="30130"/>
                      <a:pt x="0" y="52727"/>
                      <a:pt x="0" y="75324"/>
                    </a:cubicBezTo>
                    <a:cubicBezTo>
                      <a:pt x="0" y="93214"/>
                      <a:pt x="0" y="112045"/>
                      <a:pt x="0" y="129934"/>
                    </a:cubicBezTo>
                    <a:cubicBezTo>
                      <a:pt x="0" y="134642"/>
                      <a:pt x="0" y="140291"/>
                      <a:pt x="0" y="144999"/>
                    </a:cubicBezTo>
                    <a:cubicBezTo>
                      <a:pt x="0" y="148765"/>
                      <a:pt x="0" y="148765"/>
                      <a:pt x="3795" y="148765"/>
                    </a:cubicBezTo>
                    <a:cubicBezTo>
                      <a:pt x="9489" y="148765"/>
                      <a:pt x="15182" y="148765"/>
                      <a:pt x="20875" y="148765"/>
                    </a:cubicBezTo>
                    <a:cubicBezTo>
                      <a:pt x="26568" y="148765"/>
                      <a:pt x="26568" y="149707"/>
                      <a:pt x="26568" y="143116"/>
                    </a:cubicBezTo>
                    <a:cubicBezTo>
                      <a:pt x="26568" y="128051"/>
                      <a:pt x="26568" y="112986"/>
                      <a:pt x="26568" y="97921"/>
                    </a:cubicBezTo>
                    <a:cubicBezTo>
                      <a:pt x="26568" y="94155"/>
                      <a:pt x="26568" y="94155"/>
                      <a:pt x="30363" y="94155"/>
                    </a:cubicBezTo>
                    <a:cubicBezTo>
                      <a:pt x="39852" y="94155"/>
                      <a:pt x="48391" y="94155"/>
                      <a:pt x="57880" y="94155"/>
                    </a:cubicBezTo>
                    <a:cubicBezTo>
                      <a:pt x="64522" y="94155"/>
                      <a:pt x="71164" y="93214"/>
                      <a:pt x="77806" y="92272"/>
                    </a:cubicBezTo>
                    <a:cubicBezTo>
                      <a:pt x="95834" y="87564"/>
                      <a:pt x="109118" y="77207"/>
                      <a:pt x="112913" y="58376"/>
                    </a:cubicBezTo>
                    <a:cubicBezTo>
                      <a:pt x="111964" y="52727"/>
                      <a:pt x="111964" y="48019"/>
                      <a:pt x="111964" y="43311"/>
                    </a:cubicBezTo>
                    <a:moveTo>
                      <a:pt x="83499" y="59318"/>
                    </a:moveTo>
                    <a:cubicBezTo>
                      <a:pt x="79703" y="66850"/>
                      <a:pt x="74010" y="70616"/>
                      <a:pt x="66420" y="71558"/>
                    </a:cubicBezTo>
                    <a:cubicBezTo>
                      <a:pt x="62624" y="72499"/>
                      <a:pt x="59778" y="72499"/>
                      <a:pt x="55982" y="72499"/>
                    </a:cubicBezTo>
                    <a:cubicBezTo>
                      <a:pt x="47443" y="72499"/>
                      <a:pt x="37954" y="72499"/>
                      <a:pt x="29414" y="72499"/>
                    </a:cubicBezTo>
                    <a:cubicBezTo>
                      <a:pt x="26568" y="72499"/>
                      <a:pt x="25619" y="71558"/>
                      <a:pt x="25619" y="68733"/>
                    </a:cubicBezTo>
                    <a:cubicBezTo>
                      <a:pt x="25619" y="61201"/>
                      <a:pt x="25619" y="53668"/>
                      <a:pt x="25619" y="47078"/>
                    </a:cubicBezTo>
                    <a:cubicBezTo>
                      <a:pt x="25619" y="39545"/>
                      <a:pt x="25619" y="32013"/>
                      <a:pt x="25619" y="24480"/>
                    </a:cubicBezTo>
                    <a:cubicBezTo>
                      <a:pt x="25619" y="22597"/>
                      <a:pt x="25619" y="21656"/>
                      <a:pt x="28466" y="21656"/>
                    </a:cubicBezTo>
                    <a:cubicBezTo>
                      <a:pt x="39852" y="21656"/>
                      <a:pt x="52187" y="20714"/>
                      <a:pt x="63573" y="22597"/>
                    </a:cubicBezTo>
                    <a:cubicBezTo>
                      <a:pt x="81601" y="24480"/>
                      <a:pt x="91090" y="42370"/>
                      <a:pt x="83499" y="5931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61"/>
              <p:cNvSpPr/>
              <p:nvPr/>
            </p:nvSpPr>
            <p:spPr>
              <a:xfrm>
                <a:off x="4026250" y="1347964"/>
                <a:ext cx="108687" cy="170037"/>
              </a:xfrm>
              <a:custGeom>
                <a:avLst/>
                <a:gdLst/>
                <a:ahLst/>
                <a:cxnLst/>
                <a:rect l="l" t="t" r="r" b="b"/>
                <a:pathLst>
                  <a:path w="99207" h="155205" extrusionOk="0">
                    <a:moveTo>
                      <a:pt x="92038" y="23388"/>
                    </a:moveTo>
                    <a:cubicBezTo>
                      <a:pt x="79703" y="-2034"/>
                      <a:pt x="47443" y="-7683"/>
                      <a:pt x="26568" y="11148"/>
                    </a:cubicBezTo>
                    <a:cubicBezTo>
                      <a:pt x="25619" y="12090"/>
                      <a:pt x="25619" y="12090"/>
                      <a:pt x="24670" y="12090"/>
                    </a:cubicBezTo>
                    <a:cubicBezTo>
                      <a:pt x="24670" y="10206"/>
                      <a:pt x="23721" y="7382"/>
                      <a:pt x="23721" y="5499"/>
                    </a:cubicBezTo>
                    <a:cubicBezTo>
                      <a:pt x="23721" y="3616"/>
                      <a:pt x="22772" y="2674"/>
                      <a:pt x="20875" y="2674"/>
                    </a:cubicBezTo>
                    <a:cubicBezTo>
                      <a:pt x="15182" y="2674"/>
                      <a:pt x="8540" y="2674"/>
                      <a:pt x="2847" y="2674"/>
                    </a:cubicBezTo>
                    <a:cubicBezTo>
                      <a:pt x="949" y="2674"/>
                      <a:pt x="0" y="3616"/>
                      <a:pt x="0" y="5499"/>
                    </a:cubicBezTo>
                    <a:cubicBezTo>
                      <a:pt x="0" y="6440"/>
                      <a:pt x="0" y="8323"/>
                      <a:pt x="0" y="9265"/>
                    </a:cubicBezTo>
                    <a:cubicBezTo>
                      <a:pt x="0" y="55401"/>
                      <a:pt x="0" y="102479"/>
                      <a:pt x="0" y="148615"/>
                    </a:cubicBezTo>
                    <a:cubicBezTo>
                      <a:pt x="0" y="149556"/>
                      <a:pt x="0" y="150498"/>
                      <a:pt x="0" y="151439"/>
                    </a:cubicBezTo>
                    <a:cubicBezTo>
                      <a:pt x="0" y="154264"/>
                      <a:pt x="949" y="155205"/>
                      <a:pt x="3795" y="155205"/>
                    </a:cubicBezTo>
                    <a:cubicBezTo>
                      <a:pt x="9489" y="155205"/>
                      <a:pt x="15182" y="155205"/>
                      <a:pt x="20875" y="155205"/>
                    </a:cubicBezTo>
                    <a:cubicBezTo>
                      <a:pt x="25619" y="155205"/>
                      <a:pt x="25619" y="155205"/>
                      <a:pt x="25619" y="150498"/>
                    </a:cubicBezTo>
                    <a:cubicBezTo>
                      <a:pt x="25619" y="135433"/>
                      <a:pt x="25619" y="120368"/>
                      <a:pt x="25619" y="104362"/>
                    </a:cubicBezTo>
                    <a:cubicBezTo>
                      <a:pt x="27517" y="104362"/>
                      <a:pt x="27517" y="104362"/>
                      <a:pt x="28466" y="105303"/>
                    </a:cubicBezTo>
                    <a:cubicBezTo>
                      <a:pt x="51238" y="123193"/>
                      <a:pt x="80652" y="115660"/>
                      <a:pt x="92987" y="90238"/>
                    </a:cubicBezTo>
                    <a:cubicBezTo>
                      <a:pt x="93936" y="87414"/>
                      <a:pt x="94885" y="85531"/>
                      <a:pt x="95834" y="82706"/>
                    </a:cubicBezTo>
                    <a:cubicBezTo>
                      <a:pt x="99629" y="70466"/>
                      <a:pt x="99629" y="58226"/>
                      <a:pt x="98680" y="45985"/>
                    </a:cubicBezTo>
                    <a:cubicBezTo>
                      <a:pt x="96783" y="38453"/>
                      <a:pt x="94885" y="30921"/>
                      <a:pt x="92038" y="23388"/>
                    </a:cubicBezTo>
                    <a:moveTo>
                      <a:pt x="70215" y="77998"/>
                    </a:moveTo>
                    <a:cubicBezTo>
                      <a:pt x="65471" y="92121"/>
                      <a:pt x="53136" y="98712"/>
                      <a:pt x="38903" y="94005"/>
                    </a:cubicBezTo>
                    <a:cubicBezTo>
                      <a:pt x="34159" y="93063"/>
                      <a:pt x="30363" y="90238"/>
                      <a:pt x="27517" y="86472"/>
                    </a:cubicBezTo>
                    <a:cubicBezTo>
                      <a:pt x="25619" y="83647"/>
                      <a:pt x="24670" y="81764"/>
                      <a:pt x="24670" y="77998"/>
                    </a:cubicBezTo>
                    <a:cubicBezTo>
                      <a:pt x="24670" y="71407"/>
                      <a:pt x="24670" y="64816"/>
                      <a:pt x="24670" y="57284"/>
                    </a:cubicBezTo>
                    <a:cubicBezTo>
                      <a:pt x="24670" y="50693"/>
                      <a:pt x="24670" y="43161"/>
                      <a:pt x="24670" y="36570"/>
                    </a:cubicBezTo>
                    <a:cubicBezTo>
                      <a:pt x="24670" y="33745"/>
                      <a:pt x="25619" y="30921"/>
                      <a:pt x="27517" y="29037"/>
                    </a:cubicBezTo>
                    <a:cubicBezTo>
                      <a:pt x="35107" y="18680"/>
                      <a:pt x="57880" y="15856"/>
                      <a:pt x="67368" y="30921"/>
                    </a:cubicBezTo>
                    <a:cubicBezTo>
                      <a:pt x="70215" y="34687"/>
                      <a:pt x="72113" y="39395"/>
                      <a:pt x="72113" y="44102"/>
                    </a:cubicBezTo>
                    <a:cubicBezTo>
                      <a:pt x="74010" y="56342"/>
                      <a:pt x="74010" y="67641"/>
                      <a:pt x="70215" y="7799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61"/>
              <p:cNvSpPr/>
              <p:nvPr/>
            </p:nvSpPr>
            <p:spPr>
              <a:xfrm>
                <a:off x="4728968" y="1300349"/>
                <a:ext cx="108161" cy="174626"/>
              </a:xfrm>
              <a:custGeom>
                <a:avLst/>
                <a:gdLst/>
                <a:ahLst/>
                <a:cxnLst/>
                <a:rect l="l" t="t" r="r" b="b"/>
                <a:pathLst>
                  <a:path w="98727" h="159394" extrusionOk="0">
                    <a:moveTo>
                      <a:pt x="94885" y="0"/>
                    </a:move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4010" y="53668"/>
                      <a:pt x="73061" y="55552"/>
                    </a:cubicBezTo>
                    <a:cubicBezTo>
                      <a:pt x="72113" y="55552"/>
                      <a:pt x="71164" y="55552"/>
                      <a:pt x="71164" y="54610"/>
                    </a:cubicBezTo>
                    <a:cubicBezTo>
                      <a:pt x="50289" y="37662"/>
                      <a:pt x="22772" y="42370"/>
                      <a:pt x="8540" y="64967"/>
                    </a:cubicBezTo>
                    <a:cubicBezTo>
                      <a:pt x="6642" y="68733"/>
                      <a:pt x="4744" y="72499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6168"/>
                      <a:pt x="5693" y="134642"/>
                      <a:pt x="11386" y="143116"/>
                    </a:cubicBezTo>
                    <a:cubicBezTo>
                      <a:pt x="27517" y="164772"/>
                      <a:pt x="57880" y="162888"/>
                      <a:pt x="72113" y="148765"/>
                    </a:cubicBezTo>
                    <a:cubicBezTo>
                      <a:pt x="73061" y="147824"/>
                      <a:pt x="73061" y="146882"/>
                      <a:pt x="74959" y="147824"/>
                    </a:cubicBezTo>
                    <a:cubicBezTo>
                      <a:pt x="74959" y="149707"/>
                      <a:pt x="74959" y="151590"/>
                      <a:pt x="75908" y="154414"/>
                    </a:cubicBezTo>
                    <a:cubicBezTo>
                      <a:pt x="75908" y="157239"/>
                      <a:pt x="76857" y="158181"/>
                      <a:pt x="79703" y="158181"/>
                    </a:cubicBezTo>
                    <a:cubicBezTo>
                      <a:pt x="84448" y="158181"/>
                      <a:pt x="88243" y="158181"/>
                      <a:pt x="92987" y="158181"/>
                    </a:cubicBezTo>
                    <a:cubicBezTo>
                      <a:pt x="99629" y="158181"/>
                      <a:pt x="98680" y="159122"/>
                      <a:pt x="98680" y="152531"/>
                    </a:cubicBezTo>
                    <a:cubicBezTo>
                      <a:pt x="98680" y="104512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4708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0215" y="128993"/>
                    </a:moveTo>
                    <a:cubicBezTo>
                      <a:pt x="61675" y="141233"/>
                      <a:pt x="37954" y="143116"/>
                      <a:pt x="29414" y="125226"/>
                    </a:cubicBezTo>
                    <a:cubicBezTo>
                      <a:pt x="26568" y="119577"/>
                      <a:pt x="25619" y="113928"/>
                      <a:pt x="25619" y="107337"/>
                    </a:cubicBezTo>
                    <a:cubicBezTo>
                      <a:pt x="24670" y="97921"/>
                      <a:pt x="25619" y="88506"/>
                      <a:pt x="29414" y="79090"/>
                    </a:cubicBezTo>
                    <a:cubicBezTo>
                      <a:pt x="37954" y="60259"/>
                      <a:pt x="62624" y="63084"/>
                      <a:pt x="71164" y="75324"/>
                    </a:cubicBezTo>
                    <a:cubicBezTo>
                      <a:pt x="73061" y="77207"/>
                      <a:pt x="74010" y="80032"/>
                      <a:pt x="74010" y="82857"/>
                    </a:cubicBezTo>
                    <a:cubicBezTo>
                      <a:pt x="74010" y="89447"/>
                      <a:pt x="74010" y="96038"/>
                      <a:pt x="74010" y="102629"/>
                    </a:cubicBezTo>
                    <a:cubicBezTo>
                      <a:pt x="74010" y="109220"/>
                      <a:pt x="74010" y="114869"/>
                      <a:pt x="74010" y="121460"/>
                    </a:cubicBezTo>
                    <a:cubicBezTo>
                      <a:pt x="73061" y="124285"/>
                      <a:pt x="72113" y="126168"/>
                      <a:pt x="70215" y="1289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61"/>
              <p:cNvSpPr/>
              <p:nvPr/>
            </p:nvSpPr>
            <p:spPr>
              <a:xfrm>
                <a:off x="3216462" y="1300349"/>
                <a:ext cx="108110" cy="174076"/>
              </a:xfrm>
              <a:custGeom>
                <a:avLst/>
                <a:gdLst/>
                <a:ahLst/>
                <a:cxnLst/>
                <a:rect l="l" t="t" r="r" b="b"/>
                <a:pathLst>
                  <a:path w="98680" h="158892" extrusionOk="0">
                    <a:moveTo>
                      <a:pt x="94885" y="0"/>
                    </a:moveTo>
                    <a:cubicBezTo>
                      <a:pt x="89192" y="0"/>
                      <a:pt x="83499" y="0"/>
                      <a:pt x="77806" y="0"/>
                    </a:cubicBezTo>
                    <a:cubicBezTo>
                      <a:pt x="74010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3061" y="53668"/>
                      <a:pt x="73061" y="54610"/>
                    </a:cubicBezTo>
                    <a:cubicBezTo>
                      <a:pt x="71164" y="55552"/>
                      <a:pt x="70215" y="53668"/>
                      <a:pt x="70215" y="53668"/>
                    </a:cubicBezTo>
                    <a:cubicBezTo>
                      <a:pt x="52187" y="38604"/>
                      <a:pt x="25619" y="42370"/>
                      <a:pt x="11386" y="61201"/>
                    </a:cubicBezTo>
                    <a:cubicBezTo>
                      <a:pt x="7591" y="65909"/>
                      <a:pt x="5693" y="70616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2847" y="126168"/>
                      <a:pt x="5693" y="136525"/>
                      <a:pt x="13284" y="144057"/>
                    </a:cubicBezTo>
                    <a:cubicBezTo>
                      <a:pt x="27517" y="161947"/>
                      <a:pt x="55033" y="163830"/>
                      <a:pt x="72113" y="148765"/>
                    </a:cubicBezTo>
                    <a:cubicBezTo>
                      <a:pt x="73061" y="147824"/>
                      <a:pt x="73061" y="146882"/>
                      <a:pt x="74959" y="146882"/>
                    </a:cubicBezTo>
                    <a:cubicBezTo>
                      <a:pt x="74959" y="148765"/>
                      <a:pt x="75908" y="151590"/>
                      <a:pt x="75908" y="154414"/>
                    </a:cubicBezTo>
                    <a:cubicBezTo>
                      <a:pt x="75908" y="156298"/>
                      <a:pt x="76857" y="157239"/>
                      <a:pt x="78755" y="157239"/>
                    </a:cubicBezTo>
                    <a:cubicBezTo>
                      <a:pt x="83499" y="157239"/>
                      <a:pt x="89192" y="157239"/>
                      <a:pt x="93936" y="157239"/>
                    </a:cubicBezTo>
                    <a:cubicBezTo>
                      <a:pt x="97732" y="157239"/>
                      <a:pt x="97732" y="157239"/>
                      <a:pt x="98680" y="153473"/>
                    </a:cubicBezTo>
                    <a:cubicBezTo>
                      <a:pt x="98680" y="152531"/>
                      <a:pt x="98680" y="151590"/>
                      <a:pt x="98680" y="151590"/>
                    </a:cubicBezTo>
                    <a:cubicBezTo>
                      <a:pt x="98680" y="103571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3766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3061" y="101688"/>
                    </a:moveTo>
                    <a:cubicBezTo>
                      <a:pt x="73061" y="108278"/>
                      <a:pt x="73061" y="114869"/>
                      <a:pt x="73061" y="121460"/>
                    </a:cubicBezTo>
                    <a:cubicBezTo>
                      <a:pt x="73061" y="124285"/>
                      <a:pt x="72113" y="126168"/>
                      <a:pt x="71164" y="128051"/>
                    </a:cubicBezTo>
                    <a:cubicBezTo>
                      <a:pt x="62624" y="141233"/>
                      <a:pt x="37954" y="143116"/>
                      <a:pt x="29414" y="124285"/>
                    </a:cubicBezTo>
                    <a:cubicBezTo>
                      <a:pt x="26568" y="118636"/>
                      <a:pt x="25619" y="112986"/>
                      <a:pt x="25619" y="106395"/>
                    </a:cubicBezTo>
                    <a:cubicBezTo>
                      <a:pt x="25619" y="96980"/>
                      <a:pt x="25619" y="87564"/>
                      <a:pt x="29414" y="79090"/>
                    </a:cubicBezTo>
                    <a:cubicBezTo>
                      <a:pt x="37954" y="60259"/>
                      <a:pt x="62624" y="63084"/>
                      <a:pt x="71164" y="74383"/>
                    </a:cubicBezTo>
                    <a:cubicBezTo>
                      <a:pt x="73061" y="76266"/>
                      <a:pt x="74010" y="79090"/>
                      <a:pt x="74010" y="81915"/>
                    </a:cubicBezTo>
                    <a:cubicBezTo>
                      <a:pt x="73061" y="88506"/>
                      <a:pt x="73061" y="95097"/>
                      <a:pt x="73061" y="10168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61"/>
              <p:cNvSpPr/>
              <p:nvPr/>
            </p:nvSpPr>
            <p:spPr>
              <a:xfrm>
                <a:off x="4676992" y="1025963"/>
                <a:ext cx="107135" cy="174593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159364" extrusionOk="0">
                    <a:moveTo>
                      <a:pt x="74010" y="146882"/>
                    </a:moveTo>
                    <a:cubicBezTo>
                      <a:pt x="74010" y="148765"/>
                      <a:pt x="74010" y="150648"/>
                      <a:pt x="74959" y="153473"/>
                    </a:cubicBezTo>
                    <a:cubicBezTo>
                      <a:pt x="74959" y="156298"/>
                      <a:pt x="75908" y="157239"/>
                      <a:pt x="78755" y="157239"/>
                    </a:cubicBezTo>
                    <a:cubicBezTo>
                      <a:pt x="83499" y="157239"/>
                      <a:pt x="88243" y="157239"/>
                      <a:pt x="92987" y="157239"/>
                    </a:cubicBezTo>
                    <a:cubicBezTo>
                      <a:pt x="98680" y="157239"/>
                      <a:pt x="97732" y="157239"/>
                      <a:pt x="97732" y="152531"/>
                    </a:cubicBezTo>
                    <a:cubicBezTo>
                      <a:pt x="97732" y="151590"/>
                      <a:pt x="97732" y="151590"/>
                      <a:pt x="97732" y="150648"/>
                    </a:cubicBezTo>
                    <a:cubicBezTo>
                      <a:pt x="97732" y="102629"/>
                      <a:pt x="97732" y="54610"/>
                      <a:pt x="97732" y="6591"/>
                    </a:cubicBezTo>
                    <a:cubicBezTo>
                      <a:pt x="97732" y="5649"/>
                      <a:pt x="97732" y="4708"/>
                      <a:pt x="97732" y="2825"/>
                    </a:cubicBezTo>
                    <a:cubicBezTo>
                      <a:pt x="97732" y="0"/>
                      <a:pt x="96783" y="0"/>
                      <a:pt x="94885" y="0"/>
                    </a:cubicBez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lnTo>
                      <a:pt x="73061" y="56493"/>
                    </a:lnTo>
                    <a:cubicBezTo>
                      <a:pt x="70215" y="54610"/>
                      <a:pt x="68317" y="52727"/>
                      <a:pt x="66420" y="50844"/>
                    </a:cubicBezTo>
                    <a:cubicBezTo>
                      <a:pt x="53136" y="41428"/>
                      <a:pt x="28466" y="41428"/>
                      <a:pt x="14233" y="57435"/>
                    </a:cubicBezTo>
                    <a:cubicBezTo>
                      <a:pt x="9489" y="63084"/>
                      <a:pt x="5693" y="68733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5226"/>
                      <a:pt x="4744" y="133700"/>
                      <a:pt x="10437" y="141233"/>
                    </a:cubicBezTo>
                    <a:cubicBezTo>
                      <a:pt x="16130" y="149707"/>
                      <a:pt x="23721" y="156298"/>
                      <a:pt x="34159" y="158181"/>
                    </a:cubicBezTo>
                    <a:cubicBezTo>
                      <a:pt x="48391" y="161005"/>
                      <a:pt x="61675" y="159122"/>
                      <a:pt x="73061" y="148765"/>
                    </a:cubicBezTo>
                    <a:cubicBezTo>
                      <a:pt x="72113" y="147824"/>
                      <a:pt x="72113" y="146882"/>
                      <a:pt x="74010" y="146882"/>
                    </a:cubicBezTo>
                    <a:moveTo>
                      <a:pt x="28466" y="124285"/>
                    </a:moveTo>
                    <a:cubicBezTo>
                      <a:pt x="25619" y="118636"/>
                      <a:pt x="24670" y="112986"/>
                      <a:pt x="24670" y="106395"/>
                    </a:cubicBezTo>
                    <a:cubicBezTo>
                      <a:pt x="23721" y="96980"/>
                      <a:pt x="24670" y="87564"/>
                      <a:pt x="28466" y="78149"/>
                    </a:cubicBezTo>
                    <a:cubicBezTo>
                      <a:pt x="37005" y="59318"/>
                      <a:pt x="61675" y="62142"/>
                      <a:pt x="69266" y="73441"/>
                    </a:cubicBezTo>
                    <a:cubicBezTo>
                      <a:pt x="71164" y="76266"/>
                      <a:pt x="72113" y="78149"/>
                      <a:pt x="72113" y="81915"/>
                    </a:cubicBezTo>
                    <a:cubicBezTo>
                      <a:pt x="72113" y="88506"/>
                      <a:pt x="72113" y="95097"/>
                      <a:pt x="72113" y="101688"/>
                    </a:cubicBezTo>
                    <a:cubicBezTo>
                      <a:pt x="72113" y="108278"/>
                      <a:pt x="72113" y="114869"/>
                      <a:pt x="72113" y="120519"/>
                    </a:cubicBezTo>
                    <a:cubicBezTo>
                      <a:pt x="72113" y="123343"/>
                      <a:pt x="71164" y="125226"/>
                      <a:pt x="70215" y="128051"/>
                    </a:cubicBezTo>
                    <a:cubicBezTo>
                      <a:pt x="61675" y="140291"/>
                      <a:pt x="37005" y="143116"/>
                      <a:pt x="28466" y="1242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61"/>
              <p:cNvSpPr/>
              <p:nvPr/>
            </p:nvSpPr>
            <p:spPr>
              <a:xfrm>
                <a:off x="3535052" y="1308601"/>
                <a:ext cx="131522" cy="167236"/>
              </a:xfrm>
              <a:custGeom>
                <a:avLst/>
                <a:gdLst/>
                <a:ahLst/>
                <a:cxnLst/>
                <a:rect l="l" t="t" r="r" b="b"/>
                <a:pathLst>
                  <a:path w="120050" h="152649" extrusionOk="0">
                    <a:moveTo>
                      <a:pt x="102972" y="100746"/>
                    </a:moveTo>
                    <a:cubicBezTo>
                      <a:pt x="100125" y="100746"/>
                      <a:pt x="96330" y="99804"/>
                      <a:pt x="94432" y="101688"/>
                    </a:cubicBezTo>
                    <a:cubicBezTo>
                      <a:pt x="92534" y="102629"/>
                      <a:pt x="93483" y="106395"/>
                      <a:pt x="92534" y="109220"/>
                    </a:cubicBezTo>
                    <a:cubicBezTo>
                      <a:pt x="91585" y="112045"/>
                      <a:pt x="90637" y="113928"/>
                      <a:pt x="89688" y="116752"/>
                    </a:cubicBezTo>
                    <a:cubicBezTo>
                      <a:pt x="86841" y="122402"/>
                      <a:pt x="82097" y="127109"/>
                      <a:pt x="76404" y="128993"/>
                    </a:cubicBezTo>
                    <a:cubicBezTo>
                      <a:pt x="56478" y="134642"/>
                      <a:pt x="35603" y="131817"/>
                      <a:pt x="28961" y="103571"/>
                    </a:cubicBezTo>
                    <a:cubicBezTo>
                      <a:pt x="28961" y="103571"/>
                      <a:pt x="28961" y="102629"/>
                      <a:pt x="28961" y="102629"/>
                    </a:cubicBezTo>
                    <a:cubicBezTo>
                      <a:pt x="26115" y="88506"/>
                      <a:pt x="26115" y="73441"/>
                      <a:pt x="27064" y="59318"/>
                    </a:cubicBezTo>
                    <a:cubicBezTo>
                      <a:pt x="27064" y="54610"/>
                      <a:pt x="28012" y="49902"/>
                      <a:pt x="29910" y="46136"/>
                    </a:cubicBezTo>
                    <a:cubicBezTo>
                      <a:pt x="36552" y="25422"/>
                      <a:pt x="51734" y="18831"/>
                      <a:pt x="71660" y="21656"/>
                    </a:cubicBezTo>
                    <a:cubicBezTo>
                      <a:pt x="83046" y="23539"/>
                      <a:pt x="89688" y="30130"/>
                      <a:pt x="92534" y="40487"/>
                    </a:cubicBezTo>
                    <a:cubicBezTo>
                      <a:pt x="93483" y="43311"/>
                      <a:pt x="93483" y="46136"/>
                      <a:pt x="94432" y="48961"/>
                    </a:cubicBezTo>
                    <a:cubicBezTo>
                      <a:pt x="94432" y="49902"/>
                      <a:pt x="95381" y="50844"/>
                      <a:pt x="96330" y="50844"/>
                    </a:cubicBezTo>
                    <a:cubicBezTo>
                      <a:pt x="103921" y="50844"/>
                      <a:pt x="112460" y="50844"/>
                      <a:pt x="120051" y="50844"/>
                    </a:cubicBezTo>
                    <a:cubicBezTo>
                      <a:pt x="120051" y="31071"/>
                      <a:pt x="107716" y="12240"/>
                      <a:pt x="88739" y="4708"/>
                    </a:cubicBezTo>
                    <a:cubicBezTo>
                      <a:pt x="80199" y="942"/>
                      <a:pt x="71660" y="0"/>
                      <a:pt x="62171" y="0"/>
                    </a:cubicBezTo>
                    <a:cubicBezTo>
                      <a:pt x="33706" y="0"/>
                      <a:pt x="12831" y="15065"/>
                      <a:pt x="4291" y="42370"/>
                    </a:cubicBezTo>
                    <a:cubicBezTo>
                      <a:pt x="-453" y="58376"/>
                      <a:pt x="-453" y="74383"/>
                      <a:pt x="496" y="90389"/>
                    </a:cubicBezTo>
                    <a:cubicBezTo>
                      <a:pt x="496" y="96038"/>
                      <a:pt x="1445" y="101688"/>
                      <a:pt x="3342" y="107337"/>
                    </a:cubicBezTo>
                    <a:cubicBezTo>
                      <a:pt x="9035" y="128051"/>
                      <a:pt x="21371" y="143116"/>
                      <a:pt x="42245" y="149707"/>
                    </a:cubicBezTo>
                    <a:cubicBezTo>
                      <a:pt x="58376" y="154414"/>
                      <a:pt x="73557" y="153473"/>
                      <a:pt x="88739" y="146882"/>
                    </a:cubicBezTo>
                    <a:cubicBezTo>
                      <a:pt x="106767" y="139350"/>
                      <a:pt x="120051" y="120519"/>
                      <a:pt x="120051" y="101688"/>
                    </a:cubicBezTo>
                    <a:cubicBezTo>
                      <a:pt x="114358" y="100746"/>
                      <a:pt x="108665" y="100746"/>
                      <a:pt x="102972" y="10074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61"/>
              <p:cNvSpPr/>
              <p:nvPr/>
            </p:nvSpPr>
            <p:spPr>
              <a:xfrm>
                <a:off x="3232834" y="1031931"/>
                <a:ext cx="131898" cy="167585"/>
              </a:xfrm>
              <a:custGeom>
                <a:avLst/>
                <a:gdLst/>
                <a:ahLst/>
                <a:cxnLst/>
                <a:rect l="l" t="t" r="r" b="b"/>
                <a:pathLst>
                  <a:path w="120393" h="152967" extrusionOk="0">
                    <a:moveTo>
                      <a:pt x="99867" y="102830"/>
                    </a:moveTo>
                    <a:cubicBezTo>
                      <a:pt x="95122" y="102830"/>
                      <a:pt x="95122" y="102830"/>
                      <a:pt x="94173" y="107538"/>
                    </a:cubicBezTo>
                    <a:cubicBezTo>
                      <a:pt x="93225" y="110363"/>
                      <a:pt x="93225" y="112246"/>
                      <a:pt x="92276" y="115070"/>
                    </a:cubicBezTo>
                    <a:cubicBezTo>
                      <a:pt x="89429" y="123544"/>
                      <a:pt x="82787" y="129194"/>
                      <a:pt x="74248" y="131077"/>
                    </a:cubicBezTo>
                    <a:cubicBezTo>
                      <a:pt x="69503" y="132018"/>
                      <a:pt x="64759" y="132018"/>
                      <a:pt x="60015" y="132018"/>
                    </a:cubicBezTo>
                    <a:cubicBezTo>
                      <a:pt x="49577" y="132018"/>
                      <a:pt x="41038" y="126369"/>
                      <a:pt x="35345" y="117895"/>
                    </a:cubicBezTo>
                    <a:cubicBezTo>
                      <a:pt x="32498" y="113187"/>
                      <a:pt x="30600" y="107538"/>
                      <a:pt x="29652" y="100947"/>
                    </a:cubicBezTo>
                    <a:cubicBezTo>
                      <a:pt x="26805" y="86824"/>
                      <a:pt x="27754" y="71759"/>
                      <a:pt x="28703" y="57636"/>
                    </a:cubicBezTo>
                    <a:cubicBezTo>
                      <a:pt x="29652" y="51045"/>
                      <a:pt x="30600" y="45396"/>
                      <a:pt x="34396" y="38805"/>
                    </a:cubicBezTo>
                    <a:cubicBezTo>
                      <a:pt x="38191" y="30331"/>
                      <a:pt x="44833" y="24681"/>
                      <a:pt x="53373" y="22798"/>
                    </a:cubicBezTo>
                    <a:cubicBezTo>
                      <a:pt x="60964" y="20915"/>
                      <a:pt x="68554" y="20915"/>
                      <a:pt x="76145" y="22798"/>
                    </a:cubicBezTo>
                    <a:cubicBezTo>
                      <a:pt x="83736" y="24681"/>
                      <a:pt x="88480" y="29389"/>
                      <a:pt x="91327" y="35980"/>
                    </a:cubicBezTo>
                    <a:cubicBezTo>
                      <a:pt x="93225" y="39746"/>
                      <a:pt x="94173" y="43512"/>
                      <a:pt x="94173" y="47279"/>
                    </a:cubicBezTo>
                    <a:cubicBezTo>
                      <a:pt x="94173" y="50103"/>
                      <a:pt x="96071" y="51045"/>
                      <a:pt x="97969" y="51045"/>
                    </a:cubicBezTo>
                    <a:cubicBezTo>
                      <a:pt x="102713" y="51045"/>
                      <a:pt x="108406" y="51045"/>
                      <a:pt x="113150" y="51045"/>
                    </a:cubicBezTo>
                    <a:cubicBezTo>
                      <a:pt x="122639" y="51045"/>
                      <a:pt x="120741" y="51045"/>
                      <a:pt x="118844" y="43512"/>
                    </a:cubicBezTo>
                    <a:cubicBezTo>
                      <a:pt x="115048" y="22798"/>
                      <a:pt x="102713" y="8675"/>
                      <a:pt x="81838" y="2084"/>
                    </a:cubicBezTo>
                    <a:cubicBezTo>
                      <a:pt x="77094" y="1143"/>
                      <a:pt x="72350" y="201"/>
                      <a:pt x="68554" y="201"/>
                    </a:cubicBezTo>
                    <a:cubicBezTo>
                      <a:pt x="41987" y="-1682"/>
                      <a:pt x="17317" y="9617"/>
                      <a:pt x="5930" y="35980"/>
                    </a:cubicBezTo>
                    <a:cubicBezTo>
                      <a:pt x="3084" y="41629"/>
                      <a:pt x="2135" y="48220"/>
                      <a:pt x="1186" y="53870"/>
                    </a:cubicBezTo>
                    <a:cubicBezTo>
                      <a:pt x="-712" y="65168"/>
                      <a:pt x="237" y="77408"/>
                      <a:pt x="237" y="88707"/>
                    </a:cubicBezTo>
                    <a:cubicBezTo>
                      <a:pt x="237" y="97181"/>
                      <a:pt x="2135" y="105655"/>
                      <a:pt x="4981" y="113187"/>
                    </a:cubicBezTo>
                    <a:cubicBezTo>
                      <a:pt x="11623" y="132018"/>
                      <a:pt x="24907" y="145200"/>
                      <a:pt x="44833" y="150849"/>
                    </a:cubicBezTo>
                    <a:cubicBezTo>
                      <a:pt x="55271" y="153674"/>
                      <a:pt x="66657" y="153674"/>
                      <a:pt x="77094" y="150849"/>
                    </a:cubicBezTo>
                    <a:cubicBezTo>
                      <a:pt x="101764" y="146142"/>
                      <a:pt x="118844" y="127311"/>
                      <a:pt x="119792" y="101889"/>
                    </a:cubicBezTo>
                    <a:cubicBezTo>
                      <a:pt x="114099" y="102830"/>
                      <a:pt x="106508" y="102830"/>
                      <a:pt x="99867" y="1028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61"/>
              <p:cNvSpPr/>
              <p:nvPr/>
            </p:nvSpPr>
            <p:spPr>
              <a:xfrm>
                <a:off x="4860988" y="1349456"/>
                <a:ext cx="106031" cy="126427"/>
              </a:xfrm>
              <a:custGeom>
                <a:avLst/>
                <a:gdLst/>
                <a:ahLst/>
                <a:cxnLst/>
                <a:rect l="l" t="t" r="r" b="b"/>
                <a:pathLst>
                  <a:path w="96782" h="115399" extrusionOk="0">
                    <a:moveTo>
                      <a:pt x="92987" y="81344"/>
                    </a:moveTo>
                    <a:cubicBezTo>
                      <a:pt x="92987" y="67221"/>
                      <a:pt x="92987" y="52156"/>
                      <a:pt x="92987" y="38033"/>
                    </a:cubicBezTo>
                    <a:cubicBezTo>
                      <a:pt x="92987" y="20143"/>
                      <a:pt x="83499" y="7903"/>
                      <a:pt x="66420" y="2254"/>
                    </a:cubicBezTo>
                    <a:cubicBezTo>
                      <a:pt x="56931" y="-571"/>
                      <a:pt x="46494" y="-571"/>
                      <a:pt x="37005" y="1312"/>
                    </a:cubicBezTo>
                    <a:cubicBezTo>
                      <a:pt x="25619" y="3196"/>
                      <a:pt x="15182" y="7903"/>
                      <a:pt x="7591" y="18260"/>
                    </a:cubicBezTo>
                    <a:cubicBezTo>
                      <a:pt x="4744" y="22968"/>
                      <a:pt x="1898" y="27676"/>
                      <a:pt x="2847" y="34267"/>
                    </a:cubicBezTo>
                    <a:cubicBezTo>
                      <a:pt x="10437" y="34267"/>
                      <a:pt x="18028" y="34267"/>
                      <a:pt x="25619" y="34267"/>
                    </a:cubicBezTo>
                    <a:cubicBezTo>
                      <a:pt x="27517" y="34267"/>
                      <a:pt x="27517" y="33325"/>
                      <a:pt x="28466" y="32384"/>
                    </a:cubicBezTo>
                    <a:cubicBezTo>
                      <a:pt x="28466" y="29559"/>
                      <a:pt x="30363" y="26734"/>
                      <a:pt x="32261" y="24851"/>
                    </a:cubicBezTo>
                    <a:cubicBezTo>
                      <a:pt x="39852" y="18260"/>
                      <a:pt x="48391" y="18260"/>
                      <a:pt x="56931" y="21085"/>
                    </a:cubicBezTo>
                    <a:cubicBezTo>
                      <a:pt x="65471" y="23910"/>
                      <a:pt x="67368" y="31442"/>
                      <a:pt x="67368" y="38974"/>
                    </a:cubicBezTo>
                    <a:cubicBezTo>
                      <a:pt x="67368" y="39916"/>
                      <a:pt x="67368" y="40858"/>
                      <a:pt x="67368" y="41799"/>
                    </a:cubicBezTo>
                    <a:cubicBezTo>
                      <a:pt x="67368" y="44624"/>
                      <a:pt x="66420" y="45565"/>
                      <a:pt x="63573" y="45565"/>
                    </a:cubicBezTo>
                    <a:cubicBezTo>
                      <a:pt x="56931" y="45565"/>
                      <a:pt x="50289" y="45565"/>
                      <a:pt x="43647" y="45565"/>
                    </a:cubicBezTo>
                    <a:cubicBezTo>
                      <a:pt x="35107" y="45565"/>
                      <a:pt x="25619" y="47448"/>
                      <a:pt x="18028" y="52156"/>
                    </a:cubicBezTo>
                    <a:cubicBezTo>
                      <a:pt x="5693" y="58747"/>
                      <a:pt x="0" y="69104"/>
                      <a:pt x="0" y="82286"/>
                    </a:cubicBezTo>
                    <a:cubicBezTo>
                      <a:pt x="0" y="95468"/>
                      <a:pt x="6642" y="104883"/>
                      <a:pt x="18028" y="110532"/>
                    </a:cubicBezTo>
                    <a:cubicBezTo>
                      <a:pt x="34159" y="118065"/>
                      <a:pt x="49340" y="117123"/>
                      <a:pt x="64522" y="105825"/>
                    </a:cubicBezTo>
                    <a:cubicBezTo>
                      <a:pt x="65471" y="104883"/>
                      <a:pt x="66420" y="103942"/>
                      <a:pt x="68317" y="103000"/>
                    </a:cubicBezTo>
                    <a:cubicBezTo>
                      <a:pt x="69266" y="104883"/>
                      <a:pt x="69266" y="107708"/>
                      <a:pt x="70215" y="109591"/>
                    </a:cubicBezTo>
                    <a:cubicBezTo>
                      <a:pt x="70215" y="111474"/>
                      <a:pt x="71164" y="112416"/>
                      <a:pt x="73061" y="112416"/>
                    </a:cubicBezTo>
                    <a:cubicBezTo>
                      <a:pt x="80652" y="112416"/>
                      <a:pt x="88243" y="112416"/>
                      <a:pt x="96783" y="112416"/>
                    </a:cubicBezTo>
                    <a:cubicBezTo>
                      <a:pt x="96783" y="111474"/>
                      <a:pt x="96783" y="110532"/>
                      <a:pt x="96783" y="110532"/>
                    </a:cubicBezTo>
                    <a:cubicBezTo>
                      <a:pt x="92987" y="101117"/>
                      <a:pt x="92987" y="90760"/>
                      <a:pt x="92987" y="81344"/>
                    </a:cubicBezTo>
                    <a:moveTo>
                      <a:pt x="61675" y="87935"/>
                    </a:moveTo>
                    <a:cubicBezTo>
                      <a:pt x="55033" y="93584"/>
                      <a:pt x="46494" y="95468"/>
                      <a:pt x="37954" y="93584"/>
                    </a:cubicBezTo>
                    <a:cubicBezTo>
                      <a:pt x="31312" y="91701"/>
                      <a:pt x="27517" y="88877"/>
                      <a:pt x="25619" y="82286"/>
                    </a:cubicBezTo>
                    <a:cubicBezTo>
                      <a:pt x="24670" y="75695"/>
                      <a:pt x="25619" y="70046"/>
                      <a:pt x="31312" y="65338"/>
                    </a:cubicBezTo>
                    <a:cubicBezTo>
                      <a:pt x="35107" y="62513"/>
                      <a:pt x="39852" y="60630"/>
                      <a:pt x="45545" y="60630"/>
                    </a:cubicBezTo>
                    <a:cubicBezTo>
                      <a:pt x="52187" y="60630"/>
                      <a:pt x="57880" y="60630"/>
                      <a:pt x="64522" y="60630"/>
                    </a:cubicBezTo>
                    <a:cubicBezTo>
                      <a:pt x="66420" y="60630"/>
                      <a:pt x="67368" y="61572"/>
                      <a:pt x="67368" y="63455"/>
                    </a:cubicBezTo>
                    <a:cubicBezTo>
                      <a:pt x="67368" y="66279"/>
                      <a:pt x="67368" y="69104"/>
                      <a:pt x="67368" y="71929"/>
                    </a:cubicBezTo>
                    <a:cubicBezTo>
                      <a:pt x="67368" y="72870"/>
                      <a:pt x="67368" y="74753"/>
                      <a:pt x="67368" y="75695"/>
                    </a:cubicBezTo>
                    <a:cubicBezTo>
                      <a:pt x="69266" y="81344"/>
                      <a:pt x="65471" y="85111"/>
                      <a:pt x="61675" y="8793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61"/>
              <p:cNvSpPr/>
              <p:nvPr/>
            </p:nvSpPr>
            <p:spPr>
              <a:xfrm>
                <a:off x="4551436" y="1074664"/>
                <a:ext cx="106845" cy="126736"/>
              </a:xfrm>
              <a:custGeom>
                <a:avLst/>
                <a:gdLst/>
                <a:ahLst/>
                <a:cxnLst/>
                <a:rect l="l" t="t" r="r" b="b"/>
                <a:pathLst>
                  <a:path w="97525" h="115681" extrusionOk="0">
                    <a:moveTo>
                      <a:pt x="91832" y="69475"/>
                    </a:moveTo>
                    <a:cubicBezTo>
                      <a:pt x="91832" y="58176"/>
                      <a:pt x="91832" y="46878"/>
                      <a:pt x="91832" y="36521"/>
                    </a:cubicBezTo>
                    <a:cubicBezTo>
                      <a:pt x="91832" y="19573"/>
                      <a:pt x="82344" y="7333"/>
                      <a:pt x="66213" y="2625"/>
                    </a:cubicBezTo>
                    <a:cubicBezTo>
                      <a:pt x="52929" y="-1141"/>
                      <a:pt x="39645" y="-1141"/>
                      <a:pt x="26361" y="4508"/>
                    </a:cubicBezTo>
                    <a:cubicBezTo>
                      <a:pt x="18771" y="7333"/>
                      <a:pt x="11180" y="12040"/>
                      <a:pt x="6436" y="19573"/>
                    </a:cubicBezTo>
                    <a:cubicBezTo>
                      <a:pt x="3589" y="24281"/>
                      <a:pt x="1691" y="28988"/>
                      <a:pt x="1691" y="34638"/>
                    </a:cubicBezTo>
                    <a:cubicBezTo>
                      <a:pt x="9282" y="34638"/>
                      <a:pt x="16873" y="34638"/>
                      <a:pt x="24464" y="34638"/>
                    </a:cubicBezTo>
                    <a:cubicBezTo>
                      <a:pt x="26361" y="34638"/>
                      <a:pt x="26361" y="32754"/>
                      <a:pt x="27310" y="31813"/>
                    </a:cubicBezTo>
                    <a:cubicBezTo>
                      <a:pt x="28259" y="26164"/>
                      <a:pt x="32055" y="23339"/>
                      <a:pt x="37748" y="21456"/>
                    </a:cubicBezTo>
                    <a:cubicBezTo>
                      <a:pt x="53878" y="14865"/>
                      <a:pt x="67162" y="24281"/>
                      <a:pt x="67162" y="41228"/>
                    </a:cubicBezTo>
                    <a:cubicBezTo>
                      <a:pt x="67162" y="42170"/>
                      <a:pt x="67162" y="42170"/>
                      <a:pt x="67162" y="43112"/>
                    </a:cubicBezTo>
                    <a:cubicBezTo>
                      <a:pt x="67162" y="44995"/>
                      <a:pt x="66213" y="45936"/>
                      <a:pt x="64315" y="45936"/>
                    </a:cubicBezTo>
                    <a:cubicBezTo>
                      <a:pt x="59571" y="45936"/>
                      <a:pt x="54827" y="45936"/>
                      <a:pt x="50083" y="45936"/>
                    </a:cubicBezTo>
                    <a:cubicBezTo>
                      <a:pt x="38697" y="45936"/>
                      <a:pt x="27310" y="47819"/>
                      <a:pt x="16873" y="53469"/>
                    </a:cubicBezTo>
                    <a:cubicBezTo>
                      <a:pt x="-4002" y="63826"/>
                      <a:pt x="-6848" y="96780"/>
                      <a:pt x="15924" y="109962"/>
                    </a:cubicBezTo>
                    <a:cubicBezTo>
                      <a:pt x="30157" y="118436"/>
                      <a:pt x="50083" y="117494"/>
                      <a:pt x="63367" y="107137"/>
                    </a:cubicBezTo>
                    <a:cubicBezTo>
                      <a:pt x="64315" y="106196"/>
                      <a:pt x="66213" y="104312"/>
                      <a:pt x="68111" y="104312"/>
                    </a:cubicBezTo>
                    <a:cubicBezTo>
                      <a:pt x="69060" y="106196"/>
                      <a:pt x="69060" y="109020"/>
                      <a:pt x="70009" y="110903"/>
                    </a:cubicBezTo>
                    <a:cubicBezTo>
                      <a:pt x="70009" y="112786"/>
                      <a:pt x="71906" y="113728"/>
                      <a:pt x="73804" y="113728"/>
                    </a:cubicBezTo>
                    <a:cubicBezTo>
                      <a:pt x="81395" y="113728"/>
                      <a:pt x="88986" y="113728"/>
                      <a:pt x="97525" y="113728"/>
                    </a:cubicBezTo>
                    <a:cubicBezTo>
                      <a:pt x="90883" y="97722"/>
                      <a:pt x="91832" y="83598"/>
                      <a:pt x="91832" y="69475"/>
                    </a:cubicBezTo>
                    <a:moveTo>
                      <a:pt x="59571" y="89248"/>
                    </a:moveTo>
                    <a:cubicBezTo>
                      <a:pt x="52929" y="93955"/>
                      <a:pt x="46287" y="95838"/>
                      <a:pt x="38697" y="93955"/>
                    </a:cubicBezTo>
                    <a:cubicBezTo>
                      <a:pt x="32055" y="93014"/>
                      <a:pt x="27310" y="89248"/>
                      <a:pt x="25413" y="82657"/>
                    </a:cubicBezTo>
                    <a:cubicBezTo>
                      <a:pt x="23515" y="76066"/>
                      <a:pt x="25413" y="69475"/>
                      <a:pt x="31106" y="65709"/>
                    </a:cubicBezTo>
                    <a:cubicBezTo>
                      <a:pt x="33952" y="62884"/>
                      <a:pt x="38697" y="61943"/>
                      <a:pt x="42492" y="61001"/>
                    </a:cubicBezTo>
                    <a:cubicBezTo>
                      <a:pt x="50083" y="60059"/>
                      <a:pt x="56725" y="60059"/>
                      <a:pt x="64315" y="60059"/>
                    </a:cubicBezTo>
                    <a:cubicBezTo>
                      <a:pt x="66213" y="60059"/>
                      <a:pt x="67162" y="61001"/>
                      <a:pt x="67162" y="62884"/>
                    </a:cubicBezTo>
                    <a:cubicBezTo>
                      <a:pt x="67162" y="65709"/>
                      <a:pt x="67162" y="68533"/>
                      <a:pt x="67162" y="71358"/>
                    </a:cubicBezTo>
                    <a:cubicBezTo>
                      <a:pt x="67162" y="72300"/>
                      <a:pt x="67162" y="74183"/>
                      <a:pt x="67162" y="75124"/>
                    </a:cubicBezTo>
                    <a:cubicBezTo>
                      <a:pt x="68111" y="81715"/>
                      <a:pt x="64315" y="85481"/>
                      <a:pt x="59571" y="892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61"/>
              <p:cNvSpPr/>
              <p:nvPr/>
            </p:nvSpPr>
            <p:spPr>
              <a:xfrm>
                <a:off x="3766320" y="1075152"/>
                <a:ext cx="110239" cy="125281"/>
              </a:xfrm>
              <a:custGeom>
                <a:avLst/>
                <a:gdLst/>
                <a:ahLst/>
                <a:cxnLst/>
                <a:rect l="l" t="t" r="r" b="b"/>
                <a:pathLst>
                  <a:path w="100623" h="114353" extrusionOk="0">
                    <a:moveTo>
                      <a:pt x="74055" y="111398"/>
                    </a:moveTo>
                    <a:cubicBezTo>
                      <a:pt x="83544" y="108574"/>
                      <a:pt x="91135" y="103866"/>
                      <a:pt x="96828" y="96334"/>
                    </a:cubicBezTo>
                    <a:cubicBezTo>
                      <a:pt x="97777" y="94451"/>
                      <a:pt x="98725" y="93509"/>
                      <a:pt x="96828" y="91626"/>
                    </a:cubicBezTo>
                    <a:cubicBezTo>
                      <a:pt x="93032" y="87860"/>
                      <a:pt x="89237" y="85035"/>
                      <a:pt x="85442" y="81269"/>
                    </a:cubicBezTo>
                    <a:cubicBezTo>
                      <a:pt x="74055" y="93509"/>
                      <a:pt x="60771" y="98217"/>
                      <a:pt x="44641" y="92567"/>
                    </a:cubicBezTo>
                    <a:cubicBezTo>
                      <a:pt x="33255" y="87860"/>
                      <a:pt x="28510" y="78444"/>
                      <a:pt x="26613" y="66204"/>
                    </a:cubicBezTo>
                    <a:cubicBezTo>
                      <a:pt x="28510" y="65262"/>
                      <a:pt x="30408" y="65262"/>
                      <a:pt x="33255" y="65262"/>
                    </a:cubicBezTo>
                    <a:cubicBezTo>
                      <a:pt x="53181" y="65262"/>
                      <a:pt x="74055" y="65262"/>
                      <a:pt x="93981" y="65262"/>
                    </a:cubicBezTo>
                    <a:cubicBezTo>
                      <a:pt x="94930" y="65262"/>
                      <a:pt x="96828" y="65262"/>
                      <a:pt x="97777" y="65262"/>
                    </a:cubicBezTo>
                    <a:cubicBezTo>
                      <a:pt x="99674" y="65262"/>
                      <a:pt x="100623" y="65262"/>
                      <a:pt x="100623" y="62438"/>
                    </a:cubicBezTo>
                    <a:cubicBezTo>
                      <a:pt x="100623" y="50198"/>
                      <a:pt x="100623" y="38899"/>
                      <a:pt x="95879" y="27600"/>
                    </a:cubicBezTo>
                    <a:cubicBezTo>
                      <a:pt x="91135" y="16302"/>
                      <a:pt x="83544" y="6886"/>
                      <a:pt x="71209" y="3120"/>
                    </a:cubicBezTo>
                    <a:cubicBezTo>
                      <a:pt x="61720" y="-646"/>
                      <a:pt x="52232" y="-646"/>
                      <a:pt x="42743" y="1237"/>
                    </a:cubicBezTo>
                    <a:cubicBezTo>
                      <a:pt x="22817" y="5003"/>
                      <a:pt x="10482" y="17243"/>
                      <a:pt x="3840" y="36074"/>
                    </a:cubicBezTo>
                    <a:cubicBezTo>
                      <a:pt x="-904" y="49256"/>
                      <a:pt x="-904" y="62438"/>
                      <a:pt x="1943" y="75620"/>
                    </a:cubicBezTo>
                    <a:cubicBezTo>
                      <a:pt x="5738" y="93509"/>
                      <a:pt x="17124" y="105749"/>
                      <a:pt x="35152" y="112340"/>
                    </a:cubicBezTo>
                    <a:cubicBezTo>
                      <a:pt x="48436" y="115165"/>
                      <a:pt x="61720" y="115165"/>
                      <a:pt x="74055" y="111398"/>
                    </a:cubicBezTo>
                    <a:moveTo>
                      <a:pt x="37050" y="24776"/>
                    </a:moveTo>
                    <a:cubicBezTo>
                      <a:pt x="49385" y="14419"/>
                      <a:pt x="68362" y="19126"/>
                      <a:pt x="73106" y="34191"/>
                    </a:cubicBezTo>
                    <a:cubicBezTo>
                      <a:pt x="74055" y="37957"/>
                      <a:pt x="75004" y="41724"/>
                      <a:pt x="75004" y="45490"/>
                    </a:cubicBezTo>
                    <a:lnTo>
                      <a:pt x="27562" y="45490"/>
                    </a:lnTo>
                    <a:cubicBezTo>
                      <a:pt x="28510" y="37957"/>
                      <a:pt x="31357" y="30425"/>
                      <a:pt x="37050" y="2477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61"/>
              <p:cNvSpPr/>
              <p:nvPr/>
            </p:nvSpPr>
            <p:spPr>
              <a:xfrm>
                <a:off x="3348271" y="1349104"/>
                <a:ext cx="109359" cy="126997"/>
              </a:xfrm>
              <a:custGeom>
                <a:avLst/>
                <a:gdLst/>
                <a:ahLst/>
                <a:cxnLst/>
                <a:rect l="l" t="t" r="r" b="b"/>
                <a:pathLst>
                  <a:path w="99820" h="115920" extrusionOk="0">
                    <a:moveTo>
                      <a:pt x="71355" y="3516"/>
                    </a:moveTo>
                    <a:cubicBezTo>
                      <a:pt x="44787" y="-5899"/>
                      <a:pt x="15373" y="3516"/>
                      <a:pt x="4935" y="32704"/>
                    </a:cubicBezTo>
                    <a:cubicBezTo>
                      <a:pt x="-758" y="47769"/>
                      <a:pt x="-1707" y="63776"/>
                      <a:pt x="3038" y="79782"/>
                    </a:cubicBezTo>
                    <a:cubicBezTo>
                      <a:pt x="7782" y="94847"/>
                      <a:pt x="17270" y="106145"/>
                      <a:pt x="32452" y="111795"/>
                    </a:cubicBezTo>
                    <a:cubicBezTo>
                      <a:pt x="47634" y="117444"/>
                      <a:pt x="61866" y="117444"/>
                      <a:pt x="77048" y="110853"/>
                    </a:cubicBezTo>
                    <a:cubicBezTo>
                      <a:pt x="84639" y="108028"/>
                      <a:pt x="91281" y="103321"/>
                      <a:pt x="96025" y="96730"/>
                    </a:cubicBezTo>
                    <a:cubicBezTo>
                      <a:pt x="96974" y="95788"/>
                      <a:pt x="97923" y="94847"/>
                      <a:pt x="96025" y="92964"/>
                    </a:cubicBezTo>
                    <a:cubicBezTo>
                      <a:pt x="92230" y="89197"/>
                      <a:pt x="88434" y="85431"/>
                      <a:pt x="83690" y="81665"/>
                    </a:cubicBezTo>
                    <a:cubicBezTo>
                      <a:pt x="72304" y="93905"/>
                      <a:pt x="59020" y="98613"/>
                      <a:pt x="43838" y="92964"/>
                    </a:cubicBezTo>
                    <a:cubicBezTo>
                      <a:pt x="32452" y="88256"/>
                      <a:pt x="26759" y="78840"/>
                      <a:pt x="25810" y="66600"/>
                    </a:cubicBezTo>
                    <a:cubicBezTo>
                      <a:pt x="28657" y="65659"/>
                      <a:pt x="30554" y="65659"/>
                      <a:pt x="32452" y="65659"/>
                    </a:cubicBezTo>
                    <a:cubicBezTo>
                      <a:pt x="52378" y="65659"/>
                      <a:pt x="73253" y="65659"/>
                      <a:pt x="93178" y="65659"/>
                    </a:cubicBezTo>
                    <a:cubicBezTo>
                      <a:pt x="94127" y="65659"/>
                      <a:pt x="96025" y="65659"/>
                      <a:pt x="96974" y="65659"/>
                    </a:cubicBezTo>
                    <a:cubicBezTo>
                      <a:pt x="98872" y="65659"/>
                      <a:pt x="99820" y="65659"/>
                      <a:pt x="99820" y="63776"/>
                    </a:cubicBezTo>
                    <a:cubicBezTo>
                      <a:pt x="99820" y="50594"/>
                      <a:pt x="99820" y="38354"/>
                      <a:pt x="94127" y="26114"/>
                    </a:cubicBezTo>
                    <a:cubicBezTo>
                      <a:pt x="89383" y="14815"/>
                      <a:pt x="82741" y="7282"/>
                      <a:pt x="71355" y="3516"/>
                    </a:cubicBezTo>
                    <a:moveTo>
                      <a:pt x="65662" y="46828"/>
                    </a:moveTo>
                    <a:lnTo>
                      <a:pt x="32452" y="46828"/>
                    </a:lnTo>
                    <a:lnTo>
                      <a:pt x="26759" y="46828"/>
                    </a:lnTo>
                    <a:cubicBezTo>
                      <a:pt x="27708" y="40237"/>
                      <a:pt x="28657" y="35529"/>
                      <a:pt x="31503" y="30821"/>
                    </a:cubicBezTo>
                    <a:cubicBezTo>
                      <a:pt x="37196" y="22347"/>
                      <a:pt x="44787" y="19523"/>
                      <a:pt x="54276" y="20464"/>
                    </a:cubicBezTo>
                    <a:cubicBezTo>
                      <a:pt x="64713" y="21406"/>
                      <a:pt x="70406" y="27055"/>
                      <a:pt x="73253" y="37412"/>
                    </a:cubicBezTo>
                    <a:cubicBezTo>
                      <a:pt x="73253" y="37412"/>
                      <a:pt x="73253" y="37412"/>
                      <a:pt x="73253" y="38354"/>
                    </a:cubicBezTo>
                    <a:cubicBezTo>
                      <a:pt x="76099" y="46828"/>
                      <a:pt x="76099" y="46828"/>
                      <a:pt x="65662" y="4682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61"/>
              <p:cNvSpPr/>
              <p:nvPr/>
            </p:nvSpPr>
            <p:spPr>
              <a:xfrm>
                <a:off x="4152746" y="1349050"/>
                <a:ext cx="109475" cy="125432"/>
              </a:xfrm>
              <a:custGeom>
                <a:avLst/>
                <a:gdLst/>
                <a:ahLst/>
                <a:cxnLst/>
                <a:rect l="l" t="t" r="r" b="b"/>
                <a:pathLst>
                  <a:path w="99926" h="114491" extrusionOk="0">
                    <a:moveTo>
                      <a:pt x="68615" y="2625"/>
                    </a:moveTo>
                    <a:cubicBezTo>
                      <a:pt x="41098" y="-5849"/>
                      <a:pt x="12633" y="6391"/>
                      <a:pt x="3144" y="36521"/>
                    </a:cubicBezTo>
                    <a:cubicBezTo>
                      <a:pt x="-651" y="47819"/>
                      <a:pt x="-651" y="59118"/>
                      <a:pt x="1246" y="70416"/>
                    </a:cubicBezTo>
                    <a:cubicBezTo>
                      <a:pt x="4093" y="91131"/>
                      <a:pt x="16428" y="105254"/>
                      <a:pt x="36354" y="111845"/>
                    </a:cubicBezTo>
                    <a:cubicBezTo>
                      <a:pt x="46791" y="114669"/>
                      <a:pt x="57229" y="115611"/>
                      <a:pt x="67666" y="112786"/>
                    </a:cubicBezTo>
                    <a:cubicBezTo>
                      <a:pt x="79052" y="109962"/>
                      <a:pt x="88541" y="105254"/>
                      <a:pt x="96132" y="95838"/>
                    </a:cubicBezTo>
                    <a:cubicBezTo>
                      <a:pt x="97080" y="94897"/>
                      <a:pt x="98029" y="93014"/>
                      <a:pt x="96132" y="92072"/>
                    </a:cubicBezTo>
                    <a:cubicBezTo>
                      <a:pt x="92336" y="88306"/>
                      <a:pt x="88541" y="84540"/>
                      <a:pt x="84745" y="81715"/>
                    </a:cubicBezTo>
                    <a:cubicBezTo>
                      <a:pt x="83797" y="81715"/>
                      <a:pt x="83797" y="81715"/>
                      <a:pt x="83797" y="81715"/>
                    </a:cubicBezTo>
                    <a:cubicBezTo>
                      <a:pt x="82848" y="82657"/>
                      <a:pt x="82848" y="82657"/>
                      <a:pt x="81899" y="83598"/>
                    </a:cubicBezTo>
                    <a:cubicBezTo>
                      <a:pt x="75257" y="90189"/>
                      <a:pt x="67666" y="93955"/>
                      <a:pt x="59126" y="94897"/>
                    </a:cubicBezTo>
                    <a:cubicBezTo>
                      <a:pt x="42996" y="96780"/>
                      <a:pt x="28763" y="85481"/>
                      <a:pt x="26865" y="70416"/>
                    </a:cubicBezTo>
                    <a:cubicBezTo>
                      <a:pt x="25917" y="65709"/>
                      <a:pt x="25917" y="65709"/>
                      <a:pt x="30661" y="65709"/>
                    </a:cubicBezTo>
                    <a:cubicBezTo>
                      <a:pt x="38252" y="65709"/>
                      <a:pt x="45843" y="65709"/>
                      <a:pt x="53433" y="65709"/>
                    </a:cubicBezTo>
                    <a:cubicBezTo>
                      <a:pt x="67666" y="65709"/>
                      <a:pt x="81899" y="65709"/>
                      <a:pt x="96132" y="65709"/>
                    </a:cubicBezTo>
                    <a:cubicBezTo>
                      <a:pt x="99927" y="65709"/>
                      <a:pt x="99927" y="65709"/>
                      <a:pt x="99927" y="61001"/>
                    </a:cubicBezTo>
                    <a:cubicBezTo>
                      <a:pt x="99927" y="53468"/>
                      <a:pt x="99927" y="44994"/>
                      <a:pt x="98029" y="37462"/>
                    </a:cubicBezTo>
                    <a:cubicBezTo>
                      <a:pt x="94234" y="20514"/>
                      <a:pt x="85694" y="8274"/>
                      <a:pt x="68615" y="2625"/>
                    </a:cubicBezTo>
                    <a:moveTo>
                      <a:pt x="71461" y="46878"/>
                    </a:moveTo>
                    <a:cubicBezTo>
                      <a:pt x="61973" y="46878"/>
                      <a:pt x="52484" y="46878"/>
                      <a:pt x="42996" y="46878"/>
                    </a:cubicBezTo>
                    <a:cubicBezTo>
                      <a:pt x="37303" y="46878"/>
                      <a:pt x="32559" y="46878"/>
                      <a:pt x="25917" y="46878"/>
                    </a:cubicBezTo>
                    <a:cubicBezTo>
                      <a:pt x="26865" y="40287"/>
                      <a:pt x="28763" y="34637"/>
                      <a:pt x="31610" y="29930"/>
                    </a:cubicBezTo>
                    <a:cubicBezTo>
                      <a:pt x="37303" y="21456"/>
                      <a:pt x="45843" y="18631"/>
                      <a:pt x="55331" y="20514"/>
                    </a:cubicBezTo>
                    <a:cubicBezTo>
                      <a:pt x="64820" y="22397"/>
                      <a:pt x="70513" y="28047"/>
                      <a:pt x="72410" y="37462"/>
                    </a:cubicBezTo>
                    <a:cubicBezTo>
                      <a:pt x="73359" y="39345"/>
                      <a:pt x="73359" y="42170"/>
                      <a:pt x="73359" y="44053"/>
                    </a:cubicBezTo>
                    <a:cubicBezTo>
                      <a:pt x="74308" y="46878"/>
                      <a:pt x="73359" y="46878"/>
                      <a:pt x="71461" y="4687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61"/>
              <p:cNvSpPr/>
              <p:nvPr/>
            </p:nvSpPr>
            <p:spPr>
              <a:xfrm>
                <a:off x="3951009" y="1074445"/>
                <a:ext cx="11474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4734" h="113927" extrusionOk="0">
                    <a:moveTo>
                      <a:pt x="99041" y="86623"/>
                    </a:moveTo>
                    <a:cubicBezTo>
                      <a:pt x="103786" y="77207"/>
                      <a:pt x="104735" y="67792"/>
                      <a:pt x="104735" y="58376"/>
                    </a:cubicBezTo>
                    <a:cubicBezTo>
                      <a:pt x="104735" y="52727"/>
                      <a:pt x="104735" y="48019"/>
                      <a:pt x="103786" y="42370"/>
                    </a:cubicBezTo>
                    <a:cubicBezTo>
                      <a:pt x="99990" y="23539"/>
                      <a:pt x="89553" y="10357"/>
                      <a:pt x="71525" y="2825"/>
                    </a:cubicBezTo>
                    <a:cubicBezTo>
                      <a:pt x="63934" y="0"/>
                      <a:pt x="57292" y="0"/>
                      <a:pt x="49701" y="0"/>
                    </a:cubicBezTo>
                    <a:cubicBezTo>
                      <a:pt x="29775" y="942"/>
                      <a:pt x="14594" y="10357"/>
                      <a:pt x="6054" y="29188"/>
                    </a:cubicBezTo>
                    <a:cubicBezTo>
                      <a:pt x="-2486" y="48019"/>
                      <a:pt x="-1537" y="66850"/>
                      <a:pt x="6054" y="84740"/>
                    </a:cubicBezTo>
                    <a:cubicBezTo>
                      <a:pt x="11747" y="98863"/>
                      <a:pt x="23133" y="108278"/>
                      <a:pt x="38315" y="112045"/>
                    </a:cubicBezTo>
                    <a:cubicBezTo>
                      <a:pt x="44957" y="113928"/>
                      <a:pt x="51599" y="113928"/>
                      <a:pt x="58241" y="113928"/>
                    </a:cubicBezTo>
                    <a:cubicBezTo>
                      <a:pt x="76269" y="112986"/>
                      <a:pt x="90502" y="103571"/>
                      <a:pt x="99041" y="86623"/>
                    </a:cubicBezTo>
                    <a:moveTo>
                      <a:pt x="75320" y="80032"/>
                    </a:moveTo>
                    <a:cubicBezTo>
                      <a:pt x="69627" y="93214"/>
                      <a:pt x="57292" y="96980"/>
                      <a:pt x="44008" y="94155"/>
                    </a:cubicBezTo>
                    <a:cubicBezTo>
                      <a:pt x="38315" y="92272"/>
                      <a:pt x="34520" y="88506"/>
                      <a:pt x="30724" y="83798"/>
                    </a:cubicBezTo>
                    <a:cubicBezTo>
                      <a:pt x="27878" y="79090"/>
                      <a:pt x="25980" y="74383"/>
                      <a:pt x="25980" y="69675"/>
                    </a:cubicBezTo>
                    <a:cubicBezTo>
                      <a:pt x="25031" y="58376"/>
                      <a:pt x="25031" y="48019"/>
                      <a:pt x="28827" y="37662"/>
                    </a:cubicBezTo>
                    <a:cubicBezTo>
                      <a:pt x="34520" y="23539"/>
                      <a:pt x="47804" y="18831"/>
                      <a:pt x="60139" y="22597"/>
                    </a:cubicBezTo>
                    <a:cubicBezTo>
                      <a:pt x="66781" y="24480"/>
                      <a:pt x="70576" y="29188"/>
                      <a:pt x="74371" y="34837"/>
                    </a:cubicBezTo>
                    <a:cubicBezTo>
                      <a:pt x="79116" y="42370"/>
                      <a:pt x="79116" y="50844"/>
                      <a:pt x="79116" y="58376"/>
                    </a:cubicBezTo>
                    <a:cubicBezTo>
                      <a:pt x="79116" y="65909"/>
                      <a:pt x="78167" y="73441"/>
                      <a:pt x="75320" y="8003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61"/>
              <p:cNvSpPr/>
              <p:nvPr/>
            </p:nvSpPr>
            <p:spPr>
              <a:xfrm>
                <a:off x="3684743" y="1349625"/>
                <a:ext cx="114890" cy="125287"/>
              </a:xfrm>
              <a:custGeom>
                <a:avLst/>
                <a:gdLst/>
                <a:ahLst/>
                <a:cxnLst/>
                <a:rect l="l" t="t" r="r" b="b"/>
                <a:pathLst>
                  <a:path w="104869" h="114359" extrusionOk="0">
                    <a:moveTo>
                      <a:pt x="104869" y="49177"/>
                    </a:moveTo>
                    <a:cubicBezTo>
                      <a:pt x="102972" y="22814"/>
                      <a:pt x="85892" y="2100"/>
                      <a:pt x="58376" y="216"/>
                    </a:cubicBezTo>
                    <a:cubicBezTo>
                      <a:pt x="35603" y="-1667"/>
                      <a:pt x="13780" y="8690"/>
                      <a:pt x="4291" y="33171"/>
                    </a:cubicBezTo>
                    <a:cubicBezTo>
                      <a:pt x="-453" y="44469"/>
                      <a:pt x="-453" y="56710"/>
                      <a:pt x="496" y="68950"/>
                    </a:cubicBezTo>
                    <a:cubicBezTo>
                      <a:pt x="3342" y="88722"/>
                      <a:pt x="16626" y="112261"/>
                      <a:pt x="46989" y="114144"/>
                    </a:cubicBezTo>
                    <a:cubicBezTo>
                      <a:pt x="69762" y="116027"/>
                      <a:pt x="92534" y="105670"/>
                      <a:pt x="101074" y="78365"/>
                    </a:cubicBezTo>
                    <a:cubicBezTo>
                      <a:pt x="102972" y="71774"/>
                      <a:pt x="103921" y="64242"/>
                      <a:pt x="103921" y="57651"/>
                    </a:cubicBezTo>
                    <a:cubicBezTo>
                      <a:pt x="104869" y="54826"/>
                      <a:pt x="104869" y="52002"/>
                      <a:pt x="104869" y="49177"/>
                    </a:cubicBezTo>
                    <a:moveTo>
                      <a:pt x="76404" y="77424"/>
                    </a:moveTo>
                    <a:cubicBezTo>
                      <a:pt x="71660" y="90605"/>
                      <a:pt x="60273" y="96255"/>
                      <a:pt x="46989" y="93430"/>
                    </a:cubicBezTo>
                    <a:cubicBezTo>
                      <a:pt x="39399" y="91547"/>
                      <a:pt x="33706" y="86839"/>
                      <a:pt x="29910" y="80248"/>
                    </a:cubicBezTo>
                    <a:cubicBezTo>
                      <a:pt x="26115" y="72716"/>
                      <a:pt x="25166" y="65183"/>
                      <a:pt x="25166" y="57651"/>
                    </a:cubicBezTo>
                    <a:cubicBezTo>
                      <a:pt x="25166" y="51060"/>
                      <a:pt x="26115" y="43528"/>
                      <a:pt x="28012" y="36937"/>
                    </a:cubicBezTo>
                    <a:cubicBezTo>
                      <a:pt x="31808" y="26580"/>
                      <a:pt x="40348" y="19989"/>
                      <a:pt x="50785" y="19989"/>
                    </a:cubicBezTo>
                    <a:cubicBezTo>
                      <a:pt x="61222" y="19989"/>
                      <a:pt x="69762" y="25638"/>
                      <a:pt x="74506" y="35995"/>
                    </a:cubicBezTo>
                    <a:cubicBezTo>
                      <a:pt x="77353" y="41645"/>
                      <a:pt x="78302" y="47294"/>
                      <a:pt x="78302" y="52943"/>
                    </a:cubicBezTo>
                    <a:cubicBezTo>
                      <a:pt x="80199" y="60476"/>
                      <a:pt x="79250" y="69891"/>
                      <a:pt x="76404" y="774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61"/>
              <p:cNvSpPr/>
              <p:nvPr/>
            </p:nvSpPr>
            <p:spPr>
              <a:xfrm>
                <a:off x="3383626" y="1074445"/>
                <a:ext cx="11572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628" h="113927" extrusionOk="0">
                    <a:moveTo>
                      <a:pt x="67550" y="1883"/>
                    </a:move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5422"/>
                    </a:cubicBezTo>
                    <a:cubicBezTo>
                      <a:pt x="2079" y="34837"/>
                      <a:pt x="-767" y="45194"/>
                      <a:pt x="182" y="56493"/>
                    </a:cubicBezTo>
                    <a:cubicBezTo>
                      <a:pt x="182" y="62142"/>
                      <a:pt x="182" y="67792"/>
                      <a:pt x="2079" y="73441"/>
                    </a:cubicBezTo>
                    <a:cubicBezTo>
                      <a:pt x="6824" y="93214"/>
                      <a:pt x="17261" y="106395"/>
                      <a:pt x="37187" y="112045"/>
                    </a:cubicBezTo>
                    <a:cubicBezTo>
                      <a:pt x="43829" y="113928"/>
                      <a:pt x="50471" y="113928"/>
                      <a:pt x="57113" y="113928"/>
                    </a:cubicBezTo>
                    <a:cubicBezTo>
                      <a:pt x="77039" y="112986"/>
                      <a:pt x="92220" y="103571"/>
                      <a:pt x="99811" y="84740"/>
                    </a:cubicBezTo>
                    <a:cubicBezTo>
                      <a:pt x="107402" y="66850"/>
                      <a:pt x="107402" y="48019"/>
                      <a:pt x="100760" y="30130"/>
                    </a:cubicBezTo>
                    <a:cubicBezTo>
                      <a:pt x="94118" y="16006"/>
                      <a:pt x="83681" y="6591"/>
                      <a:pt x="67550" y="1883"/>
                    </a:cubicBezTo>
                    <a:moveTo>
                      <a:pt x="79885" y="56493"/>
                    </a:move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8136" y="91331"/>
                      <a:pt x="33392" y="86623"/>
                      <a:pt x="30545" y="80032"/>
                    </a:cubicBezTo>
                    <a:cubicBezTo>
                      <a:pt x="27698" y="74383"/>
                      <a:pt x="26750" y="68733"/>
                      <a:pt x="26750" y="62142"/>
                    </a:cubicBezTo>
                    <a:cubicBezTo>
                      <a:pt x="26750" y="52727"/>
                      <a:pt x="26750" y="43311"/>
                      <a:pt x="30545" y="34837"/>
                    </a:cubicBezTo>
                    <a:cubicBezTo>
                      <a:pt x="36238" y="21656"/>
                      <a:pt x="49522" y="16948"/>
                      <a:pt x="61857" y="20714"/>
                    </a:cubicBezTo>
                    <a:cubicBezTo>
                      <a:pt x="68499" y="22597"/>
                      <a:pt x="73243" y="27305"/>
                      <a:pt x="76090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61"/>
              <p:cNvSpPr/>
              <p:nvPr/>
            </p:nvSpPr>
            <p:spPr>
              <a:xfrm>
                <a:off x="4807773" y="1075475"/>
                <a:ext cx="115586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504" h="113927" extrusionOk="0">
                    <a:moveTo>
                      <a:pt x="56164" y="113928"/>
                    </a:moveTo>
                    <a:cubicBezTo>
                      <a:pt x="76090" y="112986"/>
                      <a:pt x="91271" y="103571"/>
                      <a:pt x="99811" y="84740"/>
                    </a:cubicBezTo>
                    <a:cubicBezTo>
                      <a:pt x="107402" y="66850"/>
                      <a:pt x="107402" y="48019"/>
                      <a:pt x="99811" y="30130"/>
                    </a:cubicBezTo>
                    <a:cubicBezTo>
                      <a:pt x="94118" y="16006"/>
                      <a:pt x="82732" y="5649"/>
                      <a:pt x="67550" y="1883"/>
                    </a:cubicBez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6363"/>
                    </a:cubicBezTo>
                    <a:cubicBezTo>
                      <a:pt x="2079" y="35779"/>
                      <a:pt x="-767" y="46136"/>
                      <a:pt x="182" y="57435"/>
                    </a:cubicBezTo>
                    <a:cubicBezTo>
                      <a:pt x="182" y="63084"/>
                      <a:pt x="182" y="67792"/>
                      <a:pt x="1131" y="73441"/>
                    </a:cubicBezTo>
                    <a:cubicBezTo>
                      <a:pt x="5875" y="93214"/>
                      <a:pt x="16312" y="107337"/>
                      <a:pt x="36238" y="112986"/>
                    </a:cubicBezTo>
                    <a:cubicBezTo>
                      <a:pt x="43829" y="113928"/>
                      <a:pt x="49522" y="113928"/>
                      <a:pt x="56164" y="113928"/>
                    </a:cubicBezTo>
                    <a:moveTo>
                      <a:pt x="29596" y="79090"/>
                    </a:moveTo>
                    <a:cubicBezTo>
                      <a:pt x="26750" y="73441"/>
                      <a:pt x="25801" y="67792"/>
                      <a:pt x="25801" y="62142"/>
                    </a:cubicBezTo>
                    <a:cubicBezTo>
                      <a:pt x="24852" y="52727"/>
                      <a:pt x="25801" y="43311"/>
                      <a:pt x="29596" y="34837"/>
                    </a:cubicBezTo>
                    <a:cubicBezTo>
                      <a:pt x="35289" y="21656"/>
                      <a:pt x="48573" y="16948"/>
                      <a:pt x="60908" y="20714"/>
                    </a:cubicBezTo>
                    <a:cubicBezTo>
                      <a:pt x="67550" y="22597"/>
                      <a:pt x="72294" y="27305"/>
                      <a:pt x="75141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7187" y="90389"/>
                      <a:pt x="32443" y="85681"/>
                      <a:pt x="29596" y="790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61"/>
              <p:cNvSpPr/>
              <p:nvPr/>
            </p:nvSpPr>
            <p:spPr>
              <a:xfrm>
                <a:off x="3520002" y="1074902"/>
                <a:ext cx="103952" cy="124356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3509" extrusionOk="0">
                    <a:moveTo>
                      <a:pt x="23721" y="111626"/>
                    </a:moveTo>
                    <a:cubicBezTo>
                      <a:pt x="25619" y="111626"/>
                      <a:pt x="26568" y="110685"/>
                      <a:pt x="26568" y="108802"/>
                    </a:cubicBezTo>
                    <a:cubicBezTo>
                      <a:pt x="26568" y="107860"/>
                      <a:pt x="26568" y="105977"/>
                      <a:pt x="26568" y="105035"/>
                    </a:cubicBezTo>
                    <a:cubicBezTo>
                      <a:pt x="26568" y="83380"/>
                      <a:pt x="26568" y="60782"/>
                      <a:pt x="26568" y="39127"/>
                    </a:cubicBezTo>
                    <a:cubicBezTo>
                      <a:pt x="26568" y="35360"/>
                      <a:pt x="27517" y="32536"/>
                      <a:pt x="30363" y="29711"/>
                    </a:cubicBezTo>
                    <a:cubicBezTo>
                      <a:pt x="36056" y="22179"/>
                      <a:pt x="44596" y="20296"/>
                      <a:pt x="53136" y="21237"/>
                    </a:cubicBezTo>
                    <a:cubicBezTo>
                      <a:pt x="62624" y="22179"/>
                      <a:pt x="67368" y="26887"/>
                      <a:pt x="69266" y="36302"/>
                    </a:cubicBezTo>
                    <a:cubicBezTo>
                      <a:pt x="69266" y="40068"/>
                      <a:pt x="70215" y="43834"/>
                      <a:pt x="70215" y="47601"/>
                    </a:cubicBezTo>
                    <a:cubicBezTo>
                      <a:pt x="70215" y="68315"/>
                      <a:pt x="70215" y="88087"/>
                      <a:pt x="70215" y="108802"/>
                    </a:cubicBezTo>
                    <a:cubicBezTo>
                      <a:pt x="70215" y="112568"/>
                      <a:pt x="70215" y="112568"/>
                      <a:pt x="74010" y="113509"/>
                    </a:cubicBezTo>
                    <a:cubicBezTo>
                      <a:pt x="79703" y="113509"/>
                      <a:pt x="86345" y="113509"/>
                      <a:pt x="92039" y="113509"/>
                    </a:cubicBezTo>
                    <a:cubicBezTo>
                      <a:pt x="93936" y="113509"/>
                      <a:pt x="94885" y="112568"/>
                      <a:pt x="94885" y="110685"/>
                    </a:cubicBezTo>
                    <a:cubicBezTo>
                      <a:pt x="94885" y="86204"/>
                      <a:pt x="94885" y="60782"/>
                      <a:pt x="94885" y="36302"/>
                    </a:cubicBezTo>
                    <a:cubicBezTo>
                      <a:pt x="94885" y="30653"/>
                      <a:pt x="92987" y="25003"/>
                      <a:pt x="91090" y="19354"/>
                    </a:cubicBezTo>
                    <a:cubicBezTo>
                      <a:pt x="87294" y="10880"/>
                      <a:pt x="81601" y="6172"/>
                      <a:pt x="73062" y="3348"/>
                    </a:cubicBezTo>
                    <a:cubicBezTo>
                      <a:pt x="64522" y="-418"/>
                      <a:pt x="56931" y="-418"/>
                      <a:pt x="49340" y="523"/>
                    </a:cubicBezTo>
                    <a:cubicBezTo>
                      <a:pt x="40801" y="2406"/>
                      <a:pt x="33210" y="6172"/>
                      <a:pt x="25619" y="13705"/>
                    </a:cubicBezTo>
                    <a:cubicBezTo>
                      <a:pt x="25619" y="9939"/>
                      <a:pt x="24670" y="7114"/>
                      <a:pt x="24670" y="4289"/>
                    </a:cubicBezTo>
                    <a:cubicBezTo>
                      <a:pt x="24670" y="2406"/>
                      <a:pt x="23721" y="1465"/>
                      <a:pt x="21824" y="1465"/>
                    </a:cubicBezTo>
                    <a:cubicBezTo>
                      <a:pt x="15182" y="1465"/>
                      <a:pt x="9489" y="1465"/>
                      <a:pt x="2847" y="1465"/>
                    </a:cubicBezTo>
                    <a:cubicBezTo>
                      <a:pt x="949" y="1465"/>
                      <a:pt x="0" y="2406"/>
                      <a:pt x="0" y="4289"/>
                    </a:cubicBezTo>
                    <a:cubicBezTo>
                      <a:pt x="0" y="5231"/>
                      <a:pt x="0" y="6172"/>
                      <a:pt x="0" y="8055"/>
                    </a:cubicBezTo>
                    <a:cubicBezTo>
                      <a:pt x="0" y="41010"/>
                      <a:pt x="0" y="73023"/>
                      <a:pt x="0" y="105977"/>
                    </a:cubicBezTo>
                    <a:cubicBezTo>
                      <a:pt x="0" y="106918"/>
                      <a:pt x="0" y="107860"/>
                      <a:pt x="0" y="109743"/>
                    </a:cubicBezTo>
                    <a:cubicBezTo>
                      <a:pt x="0" y="111626"/>
                      <a:pt x="949" y="112568"/>
                      <a:pt x="2847" y="112568"/>
                    </a:cubicBezTo>
                    <a:cubicBezTo>
                      <a:pt x="11386" y="111626"/>
                      <a:pt x="17079" y="111626"/>
                      <a:pt x="23721" y="1116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61"/>
              <p:cNvSpPr/>
              <p:nvPr/>
            </p:nvSpPr>
            <p:spPr>
              <a:xfrm>
                <a:off x="3648442" y="1073828"/>
                <a:ext cx="101917" cy="125980"/>
              </a:xfrm>
              <a:custGeom>
                <a:avLst/>
                <a:gdLst/>
                <a:ahLst/>
                <a:cxnLst/>
                <a:rect l="l" t="t" r="r" b="b"/>
                <a:pathLst>
                  <a:path w="93027" h="114991" extrusionOk="0">
                    <a:moveTo>
                      <a:pt x="68739" y="111666"/>
                    </a:moveTo>
                    <a:cubicBezTo>
                      <a:pt x="74432" y="109783"/>
                      <a:pt x="78227" y="106958"/>
                      <a:pt x="82972" y="103192"/>
                    </a:cubicBezTo>
                    <a:cubicBezTo>
                      <a:pt x="94358" y="92835"/>
                      <a:pt x="96256" y="69296"/>
                      <a:pt x="79176" y="58939"/>
                    </a:cubicBezTo>
                    <a:cubicBezTo>
                      <a:pt x="76330" y="57056"/>
                      <a:pt x="73483" y="56115"/>
                      <a:pt x="70637" y="54232"/>
                    </a:cubicBezTo>
                    <a:cubicBezTo>
                      <a:pt x="64944" y="52348"/>
                      <a:pt x="58302" y="50465"/>
                      <a:pt x="52608" y="48582"/>
                    </a:cubicBezTo>
                    <a:cubicBezTo>
                      <a:pt x="46915" y="47641"/>
                      <a:pt x="40273" y="45758"/>
                      <a:pt x="34580" y="42933"/>
                    </a:cubicBezTo>
                    <a:cubicBezTo>
                      <a:pt x="26041" y="39167"/>
                      <a:pt x="25092" y="28810"/>
                      <a:pt x="32683" y="23160"/>
                    </a:cubicBezTo>
                    <a:cubicBezTo>
                      <a:pt x="44069" y="13745"/>
                      <a:pt x="62097" y="19394"/>
                      <a:pt x="66841" y="33517"/>
                    </a:cubicBezTo>
                    <a:cubicBezTo>
                      <a:pt x="66841" y="35401"/>
                      <a:pt x="67790" y="35401"/>
                      <a:pt x="69688" y="35401"/>
                    </a:cubicBezTo>
                    <a:cubicBezTo>
                      <a:pt x="76330" y="35401"/>
                      <a:pt x="82972" y="35401"/>
                      <a:pt x="90563" y="35401"/>
                    </a:cubicBezTo>
                    <a:cubicBezTo>
                      <a:pt x="93409" y="35401"/>
                      <a:pt x="93409" y="33517"/>
                      <a:pt x="92460" y="32576"/>
                    </a:cubicBezTo>
                    <a:cubicBezTo>
                      <a:pt x="91511" y="25043"/>
                      <a:pt x="88665" y="17511"/>
                      <a:pt x="82023" y="11862"/>
                    </a:cubicBezTo>
                    <a:cubicBezTo>
                      <a:pt x="77279" y="7154"/>
                      <a:pt x="71586" y="4329"/>
                      <a:pt x="65892" y="2446"/>
                    </a:cubicBezTo>
                    <a:cubicBezTo>
                      <a:pt x="56404" y="-378"/>
                      <a:pt x="46915" y="-378"/>
                      <a:pt x="37427" y="563"/>
                    </a:cubicBezTo>
                    <a:cubicBezTo>
                      <a:pt x="26990" y="1505"/>
                      <a:pt x="17501" y="6212"/>
                      <a:pt x="10859" y="13745"/>
                    </a:cubicBezTo>
                    <a:cubicBezTo>
                      <a:pt x="4217" y="21277"/>
                      <a:pt x="1371" y="29751"/>
                      <a:pt x="4217" y="40108"/>
                    </a:cubicBezTo>
                    <a:cubicBezTo>
                      <a:pt x="6115" y="47641"/>
                      <a:pt x="10859" y="52348"/>
                      <a:pt x="16552" y="56115"/>
                    </a:cubicBezTo>
                    <a:cubicBezTo>
                      <a:pt x="24143" y="60822"/>
                      <a:pt x="32683" y="63647"/>
                      <a:pt x="41222" y="65530"/>
                    </a:cubicBezTo>
                    <a:cubicBezTo>
                      <a:pt x="47864" y="67413"/>
                      <a:pt x="54506" y="68355"/>
                      <a:pt x="60199" y="71180"/>
                    </a:cubicBezTo>
                    <a:cubicBezTo>
                      <a:pt x="64944" y="73063"/>
                      <a:pt x="67790" y="76829"/>
                      <a:pt x="67790" y="82478"/>
                    </a:cubicBezTo>
                    <a:cubicBezTo>
                      <a:pt x="67790" y="88127"/>
                      <a:pt x="63995" y="90952"/>
                      <a:pt x="59250" y="92835"/>
                    </a:cubicBezTo>
                    <a:cubicBezTo>
                      <a:pt x="55455" y="94718"/>
                      <a:pt x="50711" y="94718"/>
                      <a:pt x="45967" y="94718"/>
                    </a:cubicBezTo>
                    <a:cubicBezTo>
                      <a:pt x="33631" y="94718"/>
                      <a:pt x="27938" y="90011"/>
                      <a:pt x="24143" y="78712"/>
                    </a:cubicBezTo>
                    <a:cubicBezTo>
                      <a:pt x="24143" y="77770"/>
                      <a:pt x="23194" y="76829"/>
                      <a:pt x="22245" y="76829"/>
                    </a:cubicBezTo>
                    <a:cubicBezTo>
                      <a:pt x="14654" y="76829"/>
                      <a:pt x="7064" y="76829"/>
                      <a:pt x="422" y="76829"/>
                    </a:cubicBezTo>
                    <a:cubicBezTo>
                      <a:pt x="-527" y="79653"/>
                      <a:pt x="422" y="82478"/>
                      <a:pt x="422" y="84361"/>
                    </a:cubicBezTo>
                    <a:cubicBezTo>
                      <a:pt x="4217" y="97543"/>
                      <a:pt x="12757" y="105075"/>
                      <a:pt x="25092" y="109783"/>
                    </a:cubicBezTo>
                    <a:cubicBezTo>
                      <a:pt x="38376" y="116374"/>
                      <a:pt x="53557" y="116374"/>
                      <a:pt x="68739" y="1116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61"/>
              <p:cNvSpPr/>
              <p:nvPr/>
            </p:nvSpPr>
            <p:spPr>
              <a:xfrm>
                <a:off x="4547051" y="1349862"/>
                <a:ext cx="107995" cy="121720"/>
              </a:xfrm>
              <a:custGeom>
                <a:avLst/>
                <a:gdLst/>
                <a:ahLst/>
                <a:cxnLst/>
                <a:rect l="l" t="t" r="r" b="b"/>
                <a:pathLst>
                  <a:path w="98575" h="111103" extrusionOk="0">
                    <a:moveTo>
                      <a:pt x="78755" y="1883"/>
                    </a:moveTo>
                    <a:cubicBezTo>
                      <a:pt x="72113" y="1883"/>
                      <a:pt x="74010" y="942"/>
                      <a:pt x="72113" y="6591"/>
                    </a:cubicBezTo>
                    <a:cubicBezTo>
                      <a:pt x="65471" y="29188"/>
                      <a:pt x="58829" y="51785"/>
                      <a:pt x="52187" y="73441"/>
                    </a:cubicBezTo>
                    <a:cubicBezTo>
                      <a:pt x="51238" y="75324"/>
                      <a:pt x="51238" y="76266"/>
                      <a:pt x="50289" y="78149"/>
                    </a:cubicBezTo>
                    <a:cubicBezTo>
                      <a:pt x="48391" y="77207"/>
                      <a:pt x="48391" y="76266"/>
                      <a:pt x="48391" y="75324"/>
                    </a:cubicBezTo>
                    <a:cubicBezTo>
                      <a:pt x="45545" y="65909"/>
                      <a:pt x="42698" y="56493"/>
                      <a:pt x="39852" y="47078"/>
                    </a:cubicBezTo>
                    <a:cubicBezTo>
                      <a:pt x="35107" y="32954"/>
                      <a:pt x="31312" y="18831"/>
                      <a:pt x="26568" y="4708"/>
                    </a:cubicBezTo>
                    <a:cubicBezTo>
                      <a:pt x="25619" y="2825"/>
                      <a:pt x="25619" y="942"/>
                      <a:pt x="22772" y="942"/>
                    </a:cubicBezTo>
                    <a:cubicBezTo>
                      <a:pt x="15182" y="942"/>
                      <a:pt x="7591" y="942"/>
                      <a:pt x="0" y="942"/>
                    </a:cubicBezTo>
                    <a:cubicBezTo>
                      <a:pt x="0" y="2825"/>
                      <a:pt x="949" y="4708"/>
                      <a:pt x="949" y="6591"/>
                    </a:cubicBezTo>
                    <a:cubicBezTo>
                      <a:pt x="6642" y="21656"/>
                      <a:pt x="11386" y="36720"/>
                      <a:pt x="17079" y="51785"/>
                    </a:cubicBezTo>
                    <a:cubicBezTo>
                      <a:pt x="23721" y="70616"/>
                      <a:pt x="30363" y="88506"/>
                      <a:pt x="37005" y="107337"/>
                    </a:cubicBezTo>
                    <a:cubicBezTo>
                      <a:pt x="37954" y="110162"/>
                      <a:pt x="38903" y="111103"/>
                      <a:pt x="42698" y="111103"/>
                    </a:cubicBezTo>
                    <a:cubicBezTo>
                      <a:pt x="46494" y="111103"/>
                      <a:pt x="51238" y="111103"/>
                      <a:pt x="55033" y="111103"/>
                    </a:cubicBezTo>
                    <a:cubicBezTo>
                      <a:pt x="59778" y="111103"/>
                      <a:pt x="59778" y="111103"/>
                      <a:pt x="61675" y="106395"/>
                    </a:cubicBezTo>
                    <a:cubicBezTo>
                      <a:pt x="74010" y="72499"/>
                      <a:pt x="85397" y="38604"/>
                      <a:pt x="97732" y="4708"/>
                    </a:cubicBezTo>
                    <a:cubicBezTo>
                      <a:pt x="97732" y="3766"/>
                      <a:pt x="99629" y="1883"/>
                      <a:pt x="97732" y="0"/>
                    </a:cubicBezTo>
                    <a:cubicBezTo>
                      <a:pt x="92987" y="1883"/>
                      <a:pt x="85397" y="942"/>
                      <a:pt x="78755" y="18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61"/>
              <p:cNvSpPr/>
              <p:nvPr/>
            </p:nvSpPr>
            <p:spPr>
              <a:xfrm>
                <a:off x="4428546" y="1077538"/>
                <a:ext cx="108540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99073" h="110161" extrusionOk="0">
                    <a:moveTo>
                      <a:pt x="77806" y="0"/>
                    </a:moveTo>
                    <a:cubicBezTo>
                      <a:pt x="74010" y="0"/>
                      <a:pt x="74010" y="0"/>
                      <a:pt x="72113" y="4708"/>
                    </a:cubicBezTo>
                    <a:cubicBezTo>
                      <a:pt x="65471" y="26363"/>
                      <a:pt x="58829" y="48019"/>
                      <a:pt x="52187" y="70616"/>
                    </a:cubicBezTo>
                    <a:cubicBezTo>
                      <a:pt x="51238" y="73441"/>
                      <a:pt x="51238" y="75324"/>
                      <a:pt x="49340" y="78149"/>
                    </a:cubicBezTo>
                    <a:cubicBezTo>
                      <a:pt x="48391" y="77207"/>
                      <a:pt x="48391" y="75324"/>
                      <a:pt x="47443" y="73441"/>
                    </a:cubicBezTo>
                    <a:cubicBezTo>
                      <a:pt x="44596" y="63084"/>
                      <a:pt x="40801" y="51785"/>
                      <a:pt x="37954" y="41428"/>
                    </a:cubicBezTo>
                    <a:cubicBezTo>
                      <a:pt x="34159" y="29188"/>
                      <a:pt x="30363" y="16948"/>
                      <a:pt x="26568" y="4708"/>
                    </a:cubicBezTo>
                    <a:cubicBezTo>
                      <a:pt x="25619" y="1883"/>
                      <a:pt x="24670" y="942"/>
                      <a:pt x="21824" y="942"/>
                    </a:cubicBezTo>
                    <a:cubicBezTo>
                      <a:pt x="14233" y="942"/>
                      <a:pt x="7591" y="942"/>
                      <a:pt x="0" y="942"/>
                    </a:cubicBezTo>
                    <a:cubicBezTo>
                      <a:pt x="0" y="3766"/>
                      <a:pt x="949" y="6591"/>
                      <a:pt x="1898" y="8474"/>
                    </a:cubicBezTo>
                    <a:cubicBezTo>
                      <a:pt x="13284" y="40487"/>
                      <a:pt x="24670" y="73441"/>
                      <a:pt x="37005" y="105454"/>
                    </a:cubicBezTo>
                    <a:cubicBezTo>
                      <a:pt x="38903" y="110162"/>
                      <a:pt x="38903" y="110162"/>
                      <a:pt x="43647" y="110162"/>
                    </a:cubicBezTo>
                    <a:cubicBezTo>
                      <a:pt x="47443" y="110162"/>
                      <a:pt x="52187" y="110162"/>
                      <a:pt x="55982" y="110162"/>
                    </a:cubicBezTo>
                    <a:cubicBezTo>
                      <a:pt x="60726" y="110162"/>
                      <a:pt x="60726" y="110162"/>
                      <a:pt x="61675" y="105454"/>
                    </a:cubicBezTo>
                    <a:cubicBezTo>
                      <a:pt x="74010" y="71558"/>
                      <a:pt x="85397" y="38604"/>
                      <a:pt x="97732" y="4708"/>
                    </a:cubicBezTo>
                    <a:cubicBezTo>
                      <a:pt x="98680" y="2825"/>
                      <a:pt x="99629" y="1883"/>
                      <a:pt x="98680" y="0"/>
                    </a:cubicBezTo>
                    <a:cubicBezTo>
                      <a:pt x="92039" y="0"/>
                      <a:pt x="84448" y="0"/>
                      <a:pt x="7780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61"/>
              <p:cNvSpPr/>
              <p:nvPr/>
            </p:nvSpPr>
            <p:spPr>
              <a:xfrm>
                <a:off x="4270538" y="1324074"/>
                <a:ext cx="70687" cy="153587"/>
              </a:xfrm>
              <a:custGeom>
                <a:avLst/>
                <a:gdLst/>
                <a:ahLst/>
                <a:cxnLst/>
                <a:rect l="l" t="t" r="r" b="b"/>
                <a:pathLst>
                  <a:path w="64521" h="140190" extrusionOk="0">
                    <a:moveTo>
                      <a:pt x="64522" y="115811"/>
                    </a:moveTo>
                    <a:cubicBezTo>
                      <a:pt x="60726" y="115811"/>
                      <a:pt x="57880" y="116752"/>
                      <a:pt x="55033" y="116752"/>
                    </a:cubicBezTo>
                    <a:cubicBezTo>
                      <a:pt x="47443" y="116752"/>
                      <a:pt x="44596" y="113928"/>
                      <a:pt x="44596" y="106395"/>
                    </a:cubicBezTo>
                    <a:cubicBezTo>
                      <a:pt x="44596" y="86623"/>
                      <a:pt x="44596" y="66850"/>
                      <a:pt x="44596" y="47078"/>
                    </a:cubicBezTo>
                    <a:cubicBezTo>
                      <a:pt x="44596" y="44253"/>
                      <a:pt x="45545" y="44253"/>
                      <a:pt x="47443" y="44253"/>
                    </a:cubicBezTo>
                    <a:cubicBezTo>
                      <a:pt x="52187" y="44253"/>
                      <a:pt x="56931" y="44253"/>
                      <a:pt x="61675" y="44253"/>
                    </a:cubicBezTo>
                    <a:cubicBezTo>
                      <a:pt x="63573" y="44253"/>
                      <a:pt x="64522" y="43311"/>
                      <a:pt x="64522" y="41428"/>
                    </a:cubicBezTo>
                    <a:cubicBezTo>
                      <a:pt x="64522" y="37662"/>
                      <a:pt x="64522" y="32954"/>
                      <a:pt x="64522" y="29188"/>
                    </a:cubicBezTo>
                    <a:cubicBezTo>
                      <a:pt x="64522" y="27305"/>
                      <a:pt x="63573" y="26363"/>
                      <a:pt x="61675" y="26363"/>
                    </a:cubicBezTo>
                    <a:cubicBezTo>
                      <a:pt x="56931" y="26363"/>
                      <a:pt x="52187" y="26363"/>
                      <a:pt x="47443" y="26363"/>
                    </a:cubicBezTo>
                    <a:cubicBezTo>
                      <a:pt x="44596" y="26363"/>
                      <a:pt x="44596" y="25422"/>
                      <a:pt x="44596" y="23539"/>
                    </a:cubicBezTo>
                    <a:cubicBezTo>
                      <a:pt x="44596" y="16948"/>
                      <a:pt x="44596" y="10357"/>
                      <a:pt x="44596" y="3766"/>
                    </a:cubicBezTo>
                    <a:cubicBezTo>
                      <a:pt x="44596" y="942"/>
                      <a:pt x="43647" y="0"/>
                      <a:pt x="40801" y="0"/>
                    </a:cubicBezTo>
                    <a:cubicBezTo>
                      <a:pt x="35107" y="0"/>
                      <a:pt x="28466" y="0"/>
                      <a:pt x="22772" y="0"/>
                    </a:cubicBezTo>
                    <a:cubicBezTo>
                      <a:pt x="19926" y="0"/>
                      <a:pt x="18977" y="942"/>
                      <a:pt x="18977" y="3766"/>
                    </a:cubicBezTo>
                    <a:cubicBezTo>
                      <a:pt x="18977" y="10357"/>
                      <a:pt x="18977" y="16948"/>
                      <a:pt x="18977" y="23539"/>
                    </a:cubicBezTo>
                    <a:cubicBezTo>
                      <a:pt x="18977" y="26363"/>
                      <a:pt x="18028" y="27305"/>
                      <a:pt x="15182" y="27305"/>
                    </a:cubicBezTo>
                    <a:cubicBezTo>
                      <a:pt x="11386" y="27305"/>
                      <a:pt x="6642" y="27305"/>
                      <a:pt x="2847" y="27305"/>
                    </a:cubicBezTo>
                    <a:cubicBezTo>
                      <a:pt x="949" y="27305"/>
                      <a:pt x="0" y="28247"/>
                      <a:pt x="0" y="30130"/>
                    </a:cubicBezTo>
                    <a:cubicBezTo>
                      <a:pt x="0" y="34837"/>
                      <a:pt x="0" y="38604"/>
                      <a:pt x="0" y="43311"/>
                    </a:cubicBezTo>
                    <a:cubicBezTo>
                      <a:pt x="0" y="45194"/>
                      <a:pt x="949" y="46136"/>
                      <a:pt x="2847" y="46136"/>
                    </a:cubicBezTo>
                    <a:cubicBezTo>
                      <a:pt x="6642" y="46136"/>
                      <a:pt x="10437" y="46136"/>
                      <a:pt x="14233" y="46136"/>
                    </a:cubicBezTo>
                    <a:cubicBezTo>
                      <a:pt x="18028" y="46136"/>
                      <a:pt x="18028" y="46136"/>
                      <a:pt x="18028" y="50844"/>
                    </a:cubicBezTo>
                    <a:cubicBezTo>
                      <a:pt x="18028" y="69675"/>
                      <a:pt x="18028" y="88506"/>
                      <a:pt x="18028" y="107337"/>
                    </a:cubicBezTo>
                    <a:cubicBezTo>
                      <a:pt x="18028" y="111103"/>
                      <a:pt x="18028" y="115811"/>
                      <a:pt x="18977" y="119577"/>
                    </a:cubicBezTo>
                    <a:cubicBezTo>
                      <a:pt x="20875" y="128993"/>
                      <a:pt x="26568" y="135583"/>
                      <a:pt x="36056" y="138408"/>
                    </a:cubicBezTo>
                    <a:cubicBezTo>
                      <a:pt x="44596" y="141233"/>
                      <a:pt x="53136" y="140291"/>
                      <a:pt x="61675" y="138408"/>
                    </a:cubicBezTo>
                    <a:cubicBezTo>
                      <a:pt x="63573" y="138408"/>
                      <a:pt x="63573" y="137467"/>
                      <a:pt x="63573" y="135583"/>
                    </a:cubicBezTo>
                    <a:cubicBezTo>
                      <a:pt x="64522" y="127109"/>
                      <a:pt x="64522" y="121460"/>
                      <a:pt x="64522" y="1158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61"/>
              <p:cNvSpPr/>
              <p:nvPr/>
            </p:nvSpPr>
            <p:spPr>
              <a:xfrm>
                <a:off x="4407755" y="1323043"/>
                <a:ext cx="69648" cy="153324"/>
              </a:xfrm>
              <a:custGeom>
                <a:avLst/>
                <a:gdLst/>
                <a:ahLst/>
                <a:cxnLst/>
                <a:rect l="l" t="t" r="r" b="b"/>
                <a:pathLst>
                  <a:path w="63573" h="139950" extrusionOk="0">
                    <a:moveTo>
                      <a:pt x="56931" y="117694"/>
                    </a:moveTo>
                    <a:cubicBezTo>
                      <a:pt x="48391" y="117694"/>
                      <a:pt x="44596" y="114869"/>
                      <a:pt x="43647" y="106395"/>
                    </a:cubicBezTo>
                    <a:cubicBezTo>
                      <a:pt x="43647" y="105454"/>
                      <a:pt x="43647" y="104512"/>
                      <a:pt x="43647" y="102629"/>
                    </a:cubicBezTo>
                    <a:cubicBezTo>
                      <a:pt x="43647" y="96038"/>
                      <a:pt x="43647" y="89447"/>
                      <a:pt x="43647" y="82857"/>
                    </a:cubicBezTo>
                    <a:cubicBezTo>
                      <a:pt x="43647" y="71558"/>
                      <a:pt x="43647" y="59318"/>
                      <a:pt x="43647" y="48019"/>
                    </a:cubicBezTo>
                    <a:cubicBezTo>
                      <a:pt x="43647" y="44253"/>
                      <a:pt x="43647" y="44253"/>
                      <a:pt x="47443" y="44253"/>
                    </a:cubicBezTo>
                    <a:cubicBezTo>
                      <a:pt x="51238" y="44253"/>
                      <a:pt x="55982" y="44253"/>
                      <a:pt x="60726" y="44253"/>
                    </a:cubicBezTo>
                    <a:cubicBezTo>
                      <a:pt x="63573" y="44253"/>
                      <a:pt x="63573" y="43311"/>
                      <a:pt x="63573" y="41428"/>
                    </a:cubicBezTo>
                    <a:cubicBezTo>
                      <a:pt x="63573" y="37662"/>
                      <a:pt x="63573" y="32954"/>
                      <a:pt x="63573" y="29188"/>
                    </a:cubicBezTo>
                    <a:cubicBezTo>
                      <a:pt x="63573" y="27305"/>
                      <a:pt x="62624" y="26363"/>
                      <a:pt x="60726" y="26363"/>
                    </a:cubicBezTo>
                    <a:cubicBezTo>
                      <a:pt x="55982" y="26363"/>
                      <a:pt x="52187" y="26363"/>
                      <a:pt x="47443" y="26363"/>
                    </a:cubicBezTo>
                    <a:cubicBezTo>
                      <a:pt x="44596" y="26363"/>
                      <a:pt x="43647" y="25422"/>
                      <a:pt x="43647" y="22597"/>
                    </a:cubicBezTo>
                    <a:cubicBezTo>
                      <a:pt x="43647" y="16006"/>
                      <a:pt x="43647" y="9416"/>
                      <a:pt x="43647" y="2825"/>
                    </a:cubicBezTo>
                    <a:cubicBezTo>
                      <a:pt x="43647" y="942"/>
                      <a:pt x="42698" y="0"/>
                      <a:pt x="40801" y="0"/>
                    </a:cubicBezTo>
                    <a:cubicBezTo>
                      <a:pt x="35108" y="0"/>
                      <a:pt x="28466" y="0"/>
                      <a:pt x="22772" y="0"/>
                    </a:cubicBezTo>
                    <a:cubicBezTo>
                      <a:pt x="18977" y="0"/>
                      <a:pt x="18977" y="0"/>
                      <a:pt x="18977" y="4708"/>
                    </a:cubicBezTo>
                    <a:cubicBezTo>
                      <a:pt x="18977" y="10357"/>
                      <a:pt x="18977" y="16948"/>
                      <a:pt x="18977" y="22597"/>
                    </a:cubicBezTo>
                    <a:cubicBezTo>
                      <a:pt x="18977" y="27305"/>
                      <a:pt x="18977" y="27305"/>
                      <a:pt x="14233" y="27305"/>
                    </a:cubicBezTo>
                    <a:cubicBezTo>
                      <a:pt x="10437" y="27305"/>
                      <a:pt x="7591" y="27305"/>
                      <a:pt x="3795" y="27305"/>
                    </a:cubicBezTo>
                    <a:cubicBezTo>
                      <a:pt x="0" y="27305"/>
                      <a:pt x="0" y="27305"/>
                      <a:pt x="0" y="31071"/>
                    </a:cubicBezTo>
                    <a:cubicBezTo>
                      <a:pt x="0" y="34837"/>
                      <a:pt x="0" y="37662"/>
                      <a:pt x="0" y="41428"/>
                    </a:cubicBezTo>
                    <a:cubicBezTo>
                      <a:pt x="0" y="44253"/>
                      <a:pt x="0" y="45195"/>
                      <a:pt x="3795" y="45195"/>
                    </a:cubicBezTo>
                    <a:cubicBezTo>
                      <a:pt x="6642" y="45195"/>
                      <a:pt x="10437" y="45195"/>
                      <a:pt x="14233" y="45195"/>
                    </a:cubicBezTo>
                    <a:cubicBezTo>
                      <a:pt x="18977" y="45195"/>
                      <a:pt x="18977" y="45195"/>
                      <a:pt x="18977" y="50844"/>
                    </a:cubicBezTo>
                    <a:cubicBezTo>
                      <a:pt x="18977" y="68733"/>
                      <a:pt x="18977" y="87564"/>
                      <a:pt x="18977" y="105454"/>
                    </a:cubicBezTo>
                    <a:cubicBezTo>
                      <a:pt x="18977" y="109220"/>
                      <a:pt x="18977" y="112045"/>
                      <a:pt x="18977" y="115811"/>
                    </a:cubicBezTo>
                    <a:cubicBezTo>
                      <a:pt x="19926" y="126168"/>
                      <a:pt x="24670" y="133700"/>
                      <a:pt x="34159" y="137467"/>
                    </a:cubicBezTo>
                    <a:cubicBezTo>
                      <a:pt x="43647" y="141233"/>
                      <a:pt x="53136" y="140291"/>
                      <a:pt x="61675" y="137467"/>
                    </a:cubicBezTo>
                    <a:cubicBezTo>
                      <a:pt x="62624" y="137467"/>
                      <a:pt x="63573" y="136525"/>
                      <a:pt x="63573" y="135583"/>
                    </a:cubicBezTo>
                    <a:cubicBezTo>
                      <a:pt x="63573" y="129934"/>
                      <a:pt x="63573" y="124285"/>
                      <a:pt x="63573" y="117694"/>
                    </a:cubicBezTo>
                    <a:cubicBezTo>
                      <a:pt x="61675" y="116752"/>
                      <a:pt x="58829" y="116752"/>
                      <a:pt x="56931" y="1176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61"/>
              <p:cNvSpPr/>
              <p:nvPr/>
            </p:nvSpPr>
            <p:spPr>
              <a:xfrm>
                <a:off x="3875520" y="1077538"/>
                <a:ext cx="51976" cy="168298"/>
              </a:xfrm>
              <a:custGeom>
                <a:avLst/>
                <a:gdLst/>
                <a:ahLst/>
                <a:cxnLst/>
                <a:rect l="l" t="t" r="r" b="b"/>
                <a:pathLst>
                  <a:path w="47442" h="153618" extrusionOk="0">
                    <a:moveTo>
                      <a:pt x="0" y="134642"/>
                    </a:moveTo>
                    <a:cubicBezTo>
                      <a:pt x="0" y="139350"/>
                      <a:pt x="0" y="144057"/>
                      <a:pt x="0" y="148765"/>
                    </a:cubicBezTo>
                    <a:cubicBezTo>
                      <a:pt x="0" y="150648"/>
                      <a:pt x="949" y="151590"/>
                      <a:pt x="2847" y="152531"/>
                    </a:cubicBezTo>
                    <a:cubicBezTo>
                      <a:pt x="9489" y="153473"/>
                      <a:pt x="16130" y="154414"/>
                      <a:pt x="23721" y="152531"/>
                    </a:cubicBezTo>
                    <a:cubicBezTo>
                      <a:pt x="37005" y="149707"/>
                      <a:pt x="44596" y="141233"/>
                      <a:pt x="46494" y="127109"/>
                    </a:cubicBezTo>
                    <a:cubicBezTo>
                      <a:pt x="47443" y="123343"/>
                      <a:pt x="47443" y="118636"/>
                      <a:pt x="47443" y="114869"/>
                    </a:cubicBezTo>
                    <a:cubicBezTo>
                      <a:pt x="47443" y="96980"/>
                      <a:pt x="47443" y="79090"/>
                      <a:pt x="47443" y="62142"/>
                    </a:cubicBezTo>
                    <a:cubicBezTo>
                      <a:pt x="47443" y="43311"/>
                      <a:pt x="47443" y="24480"/>
                      <a:pt x="47443" y="5649"/>
                    </a:cubicBezTo>
                    <a:cubicBezTo>
                      <a:pt x="47443" y="4708"/>
                      <a:pt x="47443" y="2825"/>
                      <a:pt x="47443" y="1883"/>
                    </a:cubicBezTo>
                    <a:cubicBezTo>
                      <a:pt x="47443" y="0"/>
                      <a:pt x="46494" y="0"/>
                      <a:pt x="45545" y="0"/>
                    </a:cubicBezTo>
                    <a:cubicBezTo>
                      <a:pt x="38903" y="0"/>
                      <a:pt x="32261" y="0"/>
                      <a:pt x="24670" y="0"/>
                    </a:cubicBezTo>
                    <a:cubicBezTo>
                      <a:pt x="22772" y="0"/>
                      <a:pt x="21824" y="942"/>
                      <a:pt x="21824" y="2825"/>
                    </a:cubicBezTo>
                    <a:cubicBezTo>
                      <a:pt x="21824" y="3766"/>
                      <a:pt x="21824" y="5649"/>
                      <a:pt x="21824" y="6591"/>
                    </a:cubicBezTo>
                    <a:cubicBezTo>
                      <a:pt x="21824" y="43311"/>
                      <a:pt x="21824" y="79090"/>
                      <a:pt x="21824" y="115811"/>
                    </a:cubicBezTo>
                    <a:cubicBezTo>
                      <a:pt x="21824" y="118636"/>
                      <a:pt x="21824" y="120519"/>
                      <a:pt x="21824" y="123343"/>
                    </a:cubicBezTo>
                    <a:cubicBezTo>
                      <a:pt x="19926" y="129934"/>
                      <a:pt x="17079" y="132759"/>
                      <a:pt x="10437" y="132759"/>
                    </a:cubicBezTo>
                    <a:cubicBezTo>
                      <a:pt x="7591" y="132759"/>
                      <a:pt x="5693" y="132759"/>
                      <a:pt x="2847" y="132759"/>
                    </a:cubicBezTo>
                    <a:cubicBezTo>
                      <a:pt x="0" y="131817"/>
                      <a:pt x="0" y="132759"/>
                      <a:pt x="0" y="13464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61"/>
              <p:cNvSpPr/>
              <p:nvPr/>
            </p:nvSpPr>
            <p:spPr>
              <a:xfrm>
                <a:off x="4296526" y="1075231"/>
                <a:ext cx="65489" cy="122996"/>
              </a:xfrm>
              <a:custGeom>
                <a:avLst/>
                <a:gdLst/>
                <a:ahLst/>
                <a:cxnLst/>
                <a:rect l="l" t="t" r="r" b="b"/>
                <a:pathLst>
                  <a:path w="59777" h="112268" extrusionOk="0">
                    <a:moveTo>
                      <a:pt x="59778" y="3048"/>
                    </a:moveTo>
                    <a:cubicBezTo>
                      <a:pt x="59778" y="1165"/>
                      <a:pt x="57880" y="224"/>
                      <a:pt x="55982" y="224"/>
                    </a:cubicBezTo>
                    <a:cubicBezTo>
                      <a:pt x="45545" y="-718"/>
                      <a:pt x="37005" y="1165"/>
                      <a:pt x="29414" y="8698"/>
                    </a:cubicBezTo>
                    <a:cubicBezTo>
                      <a:pt x="28466" y="9639"/>
                      <a:pt x="27517" y="11522"/>
                      <a:pt x="25619" y="12464"/>
                    </a:cubicBezTo>
                    <a:cubicBezTo>
                      <a:pt x="24670" y="9639"/>
                      <a:pt x="24670" y="7756"/>
                      <a:pt x="24670" y="4931"/>
                    </a:cubicBezTo>
                    <a:cubicBezTo>
                      <a:pt x="24670" y="3048"/>
                      <a:pt x="23721" y="2107"/>
                      <a:pt x="21824" y="2107"/>
                    </a:cubicBezTo>
                    <a:cubicBezTo>
                      <a:pt x="15182" y="2107"/>
                      <a:pt x="9489" y="2107"/>
                      <a:pt x="2847" y="2107"/>
                    </a:cubicBezTo>
                    <a:cubicBezTo>
                      <a:pt x="949" y="2107"/>
                      <a:pt x="0" y="3048"/>
                      <a:pt x="0" y="4931"/>
                    </a:cubicBezTo>
                    <a:cubicBezTo>
                      <a:pt x="0" y="5873"/>
                      <a:pt x="0" y="6815"/>
                      <a:pt x="0" y="8698"/>
                    </a:cubicBezTo>
                    <a:cubicBezTo>
                      <a:pt x="0" y="40710"/>
                      <a:pt x="0" y="73665"/>
                      <a:pt x="0" y="105678"/>
                    </a:cubicBezTo>
                    <a:cubicBezTo>
                      <a:pt x="0" y="106619"/>
                      <a:pt x="0" y="107561"/>
                      <a:pt x="0" y="109444"/>
                    </a:cubicBezTo>
                    <a:cubicBezTo>
                      <a:pt x="0" y="112268"/>
                      <a:pt x="949" y="112268"/>
                      <a:pt x="2847" y="112268"/>
                    </a:cubicBezTo>
                    <a:cubicBezTo>
                      <a:pt x="8540" y="112268"/>
                      <a:pt x="15182" y="112268"/>
                      <a:pt x="20875" y="112268"/>
                    </a:cubicBezTo>
                    <a:cubicBezTo>
                      <a:pt x="25619" y="112268"/>
                      <a:pt x="25619" y="112268"/>
                      <a:pt x="25619" y="107561"/>
                    </a:cubicBezTo>
                    <a:cubicBezTo>
                      <a:pt x="25619" y="85905"/>
                      <a:pt x="25619" y="63308"/>
                      <a:pt x="25619" y="41652"/>
                    </a:cubicBezTo>
                    <a:cubicBezTo>
                      <a:pt x="25619" y="36944"/>
                      <a:pt x="27517" y="33178"/>
                      <a:pt x="30363" y="30353"/>
                    </a:cubicBezTo>
                    <a:cubicBezTo>
                      <a:pt x="33210" y="27529"/>
                      <a:pt x="37005" y="25646"/>
                      <a:pt x="41749" y="24704"/>
                    </a:cubicBezTo>
                    <a:cubicBezTo>
                      <a:pt x="47443" y="23763"/>
                      <a:pt x="53136" y="23763"/>
                      <a:pt x="59778" y="24704"/>
                    </a:cubicBezTo>
                    <a:cubicBezTo>
                      <a:pt x="59778" y="16230"/>
                      <a:pt x="59778" y="9639"/>
                      <a:pt x="59778" y="30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61"/>
              <p:cNvSpPr/>
              <p:nvPr/>
            </p:nvSpPr>
            <p:spPr>
              <a:xfrm>
                <a:off x="4362017" y="1350894"/>
                <a:ext cx="2845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974" h="110161" extrusionOk="0">
                    <a:moveTo>
                      <a:pt x="22772" y="0"/>
                    </a:moveTo>
                    <a:cubicBezTo>
                      <a:pt x="17079" y="0"/>
                      <a:pt x="10437" y="0"/>
                      <a:pt x="4744" y="0"/>
                    </a:cubicBezTo>
                    <a:cubicBezTo>
                      <a:pt x="949" y="0"/>
                      <a:pt x="0" y="0"/>
                      <a:pt x="0" y="4708"/>
                    </a:cubicBezTo>
                    <a:cubicBezTo>
                      <a:pt x="0" y="21656"/>
                      <a:pt x="0" y="38604"/>
                      <a:pt x="0" y="54610"/>
                    </a:cubicBezTo>
                    <a:cubicBezTo>
                      <a:pt x="0" y="71558"/>
                      <a:pt x="0" y="89447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10437" y="110162"/>
                      <a:pt x="16131" y="110162"/>
                      <a:pt x="22772" y="110162"/>
                    </a:cubicBezTo>
                    <a:cubicBezTo>
                      <a:pt x="24670" y="110162"/>
                      <a:pt x="25619" y="109220"/>
                      <a:pt x="25619" y="107337"/>
                    </a:cubicBezTo>
                    <a:cubicBezTo>
                      <a:pt x="25619" y="106395"/>
                      <a:pt x="25619" y="105454"/>
                      <a:pt x="25619" y="104512"/>
                    </a:cubicBezTo>
                    <a:cubicBezTo>
                      <a:pt x="25619" y="71558"/>
                      <a:pt x="25619" y="38604"/>
                      <a:pt x="25619" y="5649"/>
                    </a:cubicBezTo>
                    <a:cubicBezTo>
                      <a:pt x="25619" y="4708"/>
                      <a:pt x="25619" y="3766"/>
                      <a:pt x="25619" y="2825"/>
                    </a:cubicBezTo>
                    <a:cubicBezTo>
                      <a:pt x="26568" y="942"/>
                      <a:pt x="25619" y="0"/>
                      <a:pt x="2277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61"/>
              <p:cNvSpPr/>
              <p:nvPr/>
            </p:nvSpPr>
            <p:spPr>
              <a:xfrm>
                <a:off x="4674913" y="1351860"/>
                <a:ext cx="28066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220" extrusionOk="0">
                    <a:moveTo>
                      <a:pt x="20875" y="59"/>
                    </a:moveTo>
                    <a:cubicBezTo>
                      <a:pt x="15182" y="59"/>
                      <a:pt x="10437" y="59"/>
                      <a:pt x="4744" y="59"/>
                    </a:cubicBezTo>
                    <a:cubicBezTo>
                      <a:pt x="949" y="59"/>
                      <a:pt x="0" y="59"/>
                      <a:pt x="0" y="3825"/>
                    </a:cubicBezTo>
                    <a:cubicBezTo>
                      <a:pt x="0" y="4767"/>
                      <a:pt x="0" y="5708"/>
                      <a:pt x="0" y="5708"/>
                    </a:cubicBezTo>
                    <a:cubicBezTo>
                      <a:pt x="0" y="38662"/>
                      <a:pt x="0" y="70675"/>
                      <a:pt x="0" y="103630"/>
                    </a:cubicBezTo>
                    <a:cubicBezTo>
                      <a:pt x="0" y="104571"/>
                      <a:pt x="0" y="105513"/>
                      <a:pt x="0" y="107396"/>
                    </a:cubicBezTo>
                    <a:cubicBezTo>
                      <a:pt x="0" y="109279"/>
                      <a:pt x="949" y="110220"/>
                      <a:pt x="2847" y="110220"/>
                    </a:cubicBezTo>
                    <a:cubicBezTo>
                      <a:pt x="8540" y="110220"/>
                      <a:pt x="15182" y="110220"/>
                      <a:pt x="20875" y="110220"/>
                    </a:cubicBezTo>
                    <a:cubicBezTo>
                      <a:pt x="25619" y="110220"/>
                      <a:pt x="25619" y="110220"/>
                      <a:pt x="25619" y="105513"/>
                    </a:cubicBezTo>
                    <a:cubicBezTo>
                      <a:pt x="25619" y="88565"/>
                      <a:pt x="25619" y="71617"/>
                      <a:pt x="25619" y="55610"/>
                    </a:cubicBezTo>
                    <a:cubicBezTo>
                      <a:pt x="25619" y="38662"/>
                      <a:pt x="25619" y="21715"/>
                      <a:pt x="25619" y="4767"/>
                    </a:cubicBezTo>
                    <a:cubicBezTo>
                      <a:pt x="25619" y="-883"/>
                      <a:pt x="25619" y="59"/>
                      <a:pt x="20875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61"/>
              <p:cNvSpPr/>
              <p:nvPr/>
            </p:nvSpPr>
            <p:spPr>
              <a:xfrm>
                <a:off x="4500273" y="1350894"/>
                <a:ext cx="2806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161" extrusionOk="0">
                    <a:moveTo>
                      <a:pt x="25619" y="6591"/>
                    </a:moveTo>
                    <a:cubicBezTo>
                      <a:pt x="25619" y="5649"/>
                      <a:pt x="25619" y="3766"/>
                      <a:pt x="25619" y="2825"/>
                    </a:cubicBezTo>
                    <a:cubicBezTo>
                      <a:pt x="25619" y="942"/>
                      <a:pt x="24670" y="0"/>
                      <a:pt x="23721" y="0"/>
                    </a:cubicBezTo>
                    <a:cubicBezTo>
                      <a:pt x="17079" y="0"/>
                      <a:pt x="10437" y="0"/>
                      <a:pt x="2847" y="0"/>
                    </a:cubicBezTo>
                    <a:cubicBezTo>
                      <a:pt x="949" y="0"/>
                      <a:pt x="0" y="942"/>
                      <a:pt x="0" y="2825"/>
                    </a:cubicBezTo>
                    <a:cubicBezTo>
                      <a:pt x="0" y="3766"/>
                      <a:pt x="0" y="5649"/>
                      <a:pt x="0" y="6591"/>
                    </a:cubicBezTo>
                    <a:cubicBezTo>
                      <a:pt x="0" y="38604"/>
                      <a:pt x="0" y="71558"/>
                      <a:pt x="0" y="103571"/>
                    </a:cubicBezTo>
                    <a:cubicBezTo>
                      <a:pt x="0" y="104512"/>
                      <a:pt x="0" y="105454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9489" y="110162"/>
                      <a:pt x="15182" y="110162"/>
                      <a:pt x="20875" y="110162"/>
                    </a:cubicBezTo>
                    <a:cubicBezTo>
                      <a:pt x="25619" y="110162"/>
                      <a:pt x="25619" y="110162"/>
                      <a:pt x="25619" y="105454"/>
                    </a:cubicBezTo>
                    <a:cubicBezTo>
                      <a:pt x="25619" y="88506"/>
                      <a:pt x="25619" y="71558"/>
                      <a:pt x="25619" y="55552"/>
                    </a:cubicBezTo>
                    <a:cubicBezTo>
                      <a:pt x="25619" y="39545"/>
                      <a:pt x="25619" y="23539"/>
                      <a:pt x="25619" y="659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1"/>
              <p:cNvSpPr/>
              <p:nvPr/>
            </p:nvSpPr>
            <p:spPr>
              <a:xfrm>
                <a:off x="4380728" y="1076507"/>
                <a:ext cx="28108" cy="120740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110208" extrusionOk="0">
                    <a:moveTo>
                      <a:pt x="25619" y="104512"/>
                    </a:moveTo>
                    <a:cubicBezTo>
                      <a:pt x="25619" y="79090"/>
                      <a:pt x="25619" y="53668"/>
                      <a:pt x="25619" y="28247"/>
                    </a:cubicBezTo>
                    <a:cubicBezTo>
                      <a:pt x="25619" y="19773"/>
                      <a:pt x="25619" y="12240"/>
                      <a:pt x="25619" y="3766"/>
                    </a:cubicBezTo>
                    <a:cubicBezTo>
                      <a:pt x="25619" y="942"/>
                      <a:pt x="24670" y="0"/>
                      <a:pt x="21824" y="0"/>
                    </a:cubicBezTo>
                    <a:cubicBezTo>
                      <a:pt x="16130" y="0"/>
                      <a:pt x="10437" y="0"/>
                      <a:pt x="4744" y="0"/>
                    </a:cubicBezTo>
                    <a:cubicBezTo>
                      <a:pt x="0" y="0"/>
                      <a:pt x="0" y="0"/>
                      <a:pt x="0" y="4708"/>
                    </a:cubicBezTo>
                    <a:cubicBezTo>
                      <a:pt x="0" y="21656"/>
                      <a:pt x="0" y="37662"/>
                      <a:pt x="0" y="54610"/>
                    </a:cubicBezTo>
                    <a:cubicBezTo>
                      <a:pt x="0" y="71558"/>
                      <a:pt x="0" y="88506"/>
                      <a:pt x="0" y="105454"/>
                    </a:cubicBezTo>
                    <a:cubicBezTo>
                      <a:pt x="0" y="110162"/>
                      <a:pt x="0" y="110162"/>
                      <a:pt x="4744" y="110162"/>
                    </a:cubicBezTo>
                    <a:cubicBezTo>
                      <a:pt x="9489" y="110162"/>
                      <a:pt x="14233" y="110162"/>
                      <a:pt x="18977" y="110162"/>
                    </a:cubicBezTo>
                    <a:cubicBezTo>
                      <a:pt x="26568" y="110162"/>
                      <a:pt x="25619" y="111103"/>
                      <a:pt x="25619" y="10451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61"/>
              <p:cNvSpPr/>
              <p:nvPr/>
            </p:nvSpPr>
            <p:spPr>
              <a:xfrm>
                <a:off x="3897350" y="1031121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3284" y="26363"/>
                    </a:moveTo>
                    <a:cubicBezTo>
                      <a:pt x="21824" y="26363"/>
                      <a:pt x="27517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  <a:cubicBezTo>
                      <a:pt x="5693" y="0"/>
                      <a:pt x="0" y="4708"/>
                      <a:pt x="0" y="13182"/>
                    </a:cubicBezTo>
                    <a:cubicBezTo>
                      <a:pt x="0" y="20714"/>
                      <a:pt x="4744" y="26363"/>
                      <a:pt x="13284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1"/>
              <p:cNvSpPr/>
              <p:nvPr/>
            </p:nvSpPr>
            <p:spPr>
              <a:xfrm>
                <a:off x="4498194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61"/>
              <p:cNvSpPr/>
              <p:nvPr/>
            </p:nvSpPr>
            <p:spPr>
              <a:xfrm>
                <a:off x="4360977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0714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61"/>
              <p:cNvSpPr/>
              <p:nvPr/>
            </p:nvSpPr>
            <p:spPr>
              <a:xfrm>
                <a:off x="4673873" y="1305506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0714"/>
                      <a:pt x="5693" y="26363"/>
                      <a:pt x="14233" y="26363"/>
                    </a:cubicBezTo>
                    <a:cubicBezTo>
                      <a:pt x="22773" y="26363"/>
                      <a:pt x="28466" y="21656"/>
                      <a:pt x="29414" y="13182"/>
                    </a:cubicBezTo>
                    <a:cubicBezTo>
                      <a:pt x="28466" y="5649"/>
                      <a:pt x="22773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61"/>
              <p:cNvSpPr/>
              <p:nvPr/>
            </p:nvSpPr>
            <p:spPr>
              <a:xfrm>
                <a:off x="4378648" y="1031121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5182" y="26363"/>
                    </a:moveTo>
                    <a:cubicBezTo>
                      <a:pt x="23721" y="26363"/>
                      <a:pt x="29414" y="20714"/>
                      <a:pt x="29414" y="13182"/>
                    </a:cubicBezTo>
                    <a:cubicBezTo>
                      <a:pt x="29414" y="5649"/>
                      <a:pt x="23721" y="0"/>
                      <a:pt x="15182" y="0"/>
                    </a:cubicBezTo>
                    <a:cubicBezTo>
                      <a:pt x="5693" y="0"/>
                      <a:pt x="949" y="4708"/>
                      <a:pt x="0" y="13182"/>
                    </a:cubicBezTo>
                    <a:cubicBezTo>
                      <a:pt x="949" y="20714"/>
                      <a:pt x="6642" y="26363"/>
                      <a:pt x="15182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19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3"/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25" tIns="60896" rIns="121825" bIns="6089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6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08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6"/>
          <p:cNvSpPr txBox="1"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599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6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205" lvl="0" indent="-30460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398">
                <a:solidFill>
                  <a:srgbClr val="888888"/>
                </a:solidFill>
              </a:defRPr>
            </a:lvl1pPr>
            <a:lvl2pPr marL="1218408" lvl="1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998">
                <a:solidFill>
                  <a:srgbClr val="888888"/>
                </a:solidFill>
              </a:defRPr>
            </a:lvl2pPr>
            <a:lvl3pPr marL="1827612" lvl="2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798">
                <a:solidFill>
                  <a:srgbClr val="888888"/>
                </a:solidFill>
              </a:defRPr>
            </a:lvl3pPr>
            <a:lvl4pPr marL="2436816" lvl="3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8">
                <a:solidFill>
                  <a:srgbClr val="888888"/>
                </a:solidFill>
              </a:defRPr>
            </a:lvl4pPr>
            <a:lvl5pPr marL="3046019" lvl="4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8">
                <a:solidFill>
                  <a:srgbClr val="888888"/>
                </a:solidFill>
              </a:defRPr>
            </a:lvl5pPr>
            <a:lvl6pPr marL="3655222" lvl="5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8">
                <a:solidFill>
                  <a:srgbClr val="888888"/>
                </a:solidFill>
              </a:defRPr>
            </a:lvl6pPr>
            <a:lvl7pPr marL="4264427" lvl="6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8">
                <a:solidFill>
                  <a:srgbClr val="888888"/>
                </a:solidFill>
              </a:defRPr>
            </a:lvl7pPr>
            <a:lvl8pPr marL="4873630" lvl="7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8">
                <a:solidFill>
                  <a:srgbClr val="888888"/>
                </a:solidFill>
              </a:defRPr>
            </a:lvl8pPr>
            <a:lvl9pPr marL="5482835" lvl="8" indent="-304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59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3" name="Google Shape;463;p66"/>
          <p:cNvSpPr txBox="1">
            <a:spLocks noGrp="1"/>
          </p:cNvSpPr>
          <p:nvPr>
            <p:ph type="dt" idx="10"/>
          </p:nvPr>
        </p:nvSpPr>
        <p:spPr>
          <a:xfrm>
            <a:off x="290829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6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9">
            <a:extLst>
              <a:ext uri="{FF2B5EF4-FFF2-40B4-BE49-F238E27FC236}">
                <a16:creationId xmlns:a16="http://schemas.microsoft.com/office/drawing/2014/main" id="{8D7B4A66-014F-4649-BB26-218197AFED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5293" b="12507"/>
          <a:stretch/>
        </p:blipFill>
        <p:spPr>
          <a:xfrm>
            <a:off x="9666323" y="745125"/>
            <a:ext cx="2525677" cy="571137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3D629-C7B2-3244-A3CF-0945A84A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32302-4B6D-584B-B72F-695B9E95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C976D-F562-BA41-9C6F-573C352D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32551EE6-0013-F540-8EB7-CE6E27BE66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19" y="6556647"/>
            <a:ext cx="1141183" cy="25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>
            <a:extLst>
              <a:ext uri="{FF2B5EF4-FFF2-40B4-BE49-F238E27FC236}">
                <a16:creationId xmlns:a16="http://schemas.microsoft.com/office/drawing/2014/main" id="{FA2A254B-FE41-40D1-B273-D9FC2ED526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5293" b="12507"/>
          <a:stretch/>
        </p:blipFill>
        <p:spPr>
          <a:xfrm rot="10800000">
            <a:off x="0" y="0"/>
            <a:ext cx="2525677" cy="57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2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5B33-7A4E-F04F-A50F-AF2C15E9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37FBD-3AAA-7A46-89FD-CCD748410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D801349B-AA6B-B44A-98C9-A6CF62448C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99050" y="6229489"/>
            <a:ext cx="19939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8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1CB7-CD85-6643-8567-9DA0A83A9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2A415-5B0A-6448-BDEA-1192DF0DA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48E4E-1AB1-6E4A-8709-894E94D7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17487-FC21-9B41-8253-694FDB11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94354-E3F5-C249-9DBF-9CA22C3B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379AD8-A752-AD4C-A84C-80207A646A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7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4A4DD-6E54-BF4C-97E5-8A76E6FC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3ABFC-FA45-4D42-8009-D39D33D1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F57A2-369C-8543-9E2B-2763A852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127567-C24D-504E-AD22-A8B1EFECF6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665"/>
            <a:ext cx="1978213" cy="5520298"/>
          </a:xfrm>
          <a:prstGeom prst="rect">
            <a:avLst/>
          </a:prstGeom>
        </p:spPr>
      </p:pic>
      <p:sp>
        <p:nvSpPr>
          <p:cNvPr id="10" name="Google Shape;253;p58">
            <a:extLst>
              <a:ext uri="{FF2B5EF4-FFF2-40B4-BE49-F238E27FC236}">
                <a16:creationId xmlns:a16="http://schemas.microsoft.com/office/drawing/2014/main" id="{1061C3F7-42C4-7A8B-8113-7E243E653344}"/>
              </a:ext>
            </a:extLst>
          </p:cNvPr>
          <p:cNvSpPr/>
          <p:nvPr/>
        </p:nvSpPr>
        <p:spPr>
          <a:xfrm rot="10800000">
            <a:off x="0" y="0"/>
            <a:ext cx="12192000" cy="86757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225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5B33-7A4E-F04F-A50F-AF2C15E9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37FBD-3AAA-7A46-89FD-CCD748410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A16AD-BE38-0440-9AEE-F72DE338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41802-38E9-9647-B2E8-4823399D5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F46DC-AC0D-2E43-BE41-0092807D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5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CBB73-1BC7-2547-85FB-957C51CF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FD30F-9FD7-EA47-A6CE-B83ECC46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3A71F-5DC9-EA4B-BD85-2DFE926DD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7946-20EA-8C46-8CED-74788F4C6F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54E9-76D5-AB44-B500-7760ADF02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74B3-3F04-C144-A98C-75F26140F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5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CBB73-1BC7-2547-85FB-957C51CF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FD30F-9FD7-EA47-A6CE-B83ECC46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3A71F-5DC9-EA4B-BD85-2DFE926DD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7946-20EA-8C46-8CED-74788F4C6F7B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54E9-76D5-AB44-B500-7760ADF02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74B3-3F04-C144-A98C-75F26140F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F5BED0-6C41-7044-9EFE-627C37BD885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5996925"/>
            <a:ext cx="838200" cy="8499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28ACA11-2A1E-8E4B-9866-DEEABE4BC4F9}"/>
              </a:ext>
            </a:extLst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4" y="6349442"/>
            <a:ext cx="1838325" cy="5308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958CAC-D0B9-40EF-2262-6CD00CCDCC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353800" y="5996925"/>
            <a:ext cx="838200" cy="8499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567B9D-7E28-DC42-D8A1-CA107D2341ED}"/>
              </a:ext>
            </a:extLst>
          </p:cNvPr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4" y="6349442"/>
            <a:ext cx="1838325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3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70687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68489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414069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290827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4665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5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414070" y="365127"/>
            <a:ext cx="11455879" cy="99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414068" y="1434684"/>
            <a:ext cx="11409872" cy="429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290829" y="6342986"/>
            <a:ext cx="6223959" cy="2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6239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0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2.sv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4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4;p4">
            <a:extLst>
              <a:ext uri="{FF2B5EF4-FFF2-40B4-BE49-F238E27FC236}">
                <a16:creationId xmlns:a16="http://schemas.microsoft.com/office/drawing/2014/main" id="{2FB8E3A0-350D-28B9-AF8C-A1049132CD20}"/>
              </a:ext>
            </a:extLst>
          </p:cNvPr>
          <p:cNvSpPr txBox="1">
            <a:spLocks/>
          </p:cNvSpPr>
          <p:nvPr/>
        </p:nvSpPr>
        <p:spPr>
          <a:xfrm>
            <a:off x="1228118" y="1917424"/>
            <a:ext cx="9735764" cy="2304918"/>
          </a:xfrm>
          <a:prstGeom prst="roundRect">
            <a:avLst/>
          </a:prstGeom>
          <a:solidFill>
            <a:srgbClr val="34946F"/>
          </a:solidFill>
          <a:ln>
            <a:noFill/>
          </a:ln>
        </p:spPr>
        <p:txBody>
          <a:bodyPr spcFirstLastPara="1" wrap="square" lIns="121862" tIns="60915" rIns="121862" bIns="6091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8804">
              <a:lnSpc>
                <a:spcPct val="90000"/>
              </a:lnSpc>
              <a:buClr>
                <a:srgbClr val="34946E"/>
              </a:buClr>
              <a:buSzPts val="3200"/>
            </a:pPr>
            <a:r>
              <a:rPr lang="es-ES" sz="6398" b="1" kern="0">
                <a:solidFill>
                  <a:srgbClr val="FFFFFF"/>
                </a:solidFill>
              </a:rPr>
              <a:t>Índice Departamental de Competitividad 2024</a:t>
            </a:r>
          </a:p>
        </p:txBody>
      </p:sp>
      <p:pic>
        <p:nvPicPr>
          <p:cNvPr id="4" name="Imagen 3" descr="Texto, Carta&#10;&#10;Descripción generada automáticamente">
            <a:extLst>
              <a:ext uri="{FF2B5EF4-FFF2-40B4-BE49-F238E27FC236}">
                <a16:creationId xmlns:a16="http://schemas.microsoft.com/office/drawing/2014/main" id="{ABED37DC-81BD-F26F-1BA5-09F54D7A4A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6" t="41197" r="49437" b="43291"/>
          <a:stretch/>
        </p:blipFill>
        <p:spPr>
          <a:xfrm>
            <a:off x="3691484" y="4628840"/>
            <a:ext cx="2245027" cy="959704"/>
          </a:xfrm>
          <a:prstGeom prst="rect">
            <a:avLst/>
          </a:prstGeom>
        </p:spPr>
      </p:pic>
      <p:grpSp>
        <p:nvGrpSpPr>
          <p:cNvPr id="5" name="Google Shape;408;p64">
            <a:extLst>
              <a:ext uri="{FF2B5EF4-FFF2-40B4-BE49-F238E27FC236}">
                <a16:creationId xmlns:a16="http://schemas.microsoft.com/office/drawing/2014/main" id="{EC14C4DB-E9EE-1546-11B1-FB20D9801514}"/>
              </a:ext>
            </a:extLst>
          </p:cNvPr>
          <p:cNvGrpSpPr>
            <a:grpSpLocks noChangeAspect="1"/>
          </p:cNvGrpSpPr>
          <p:nvPr/>
        </p:nvGrpSpPr>
        <p:grpSpPr>
          <a:xfrm>
            <a:off x="6095999" y="4820781"/>
            <a:ext cx="2533406" cy="575822"/>
            <a:chOff x="3216462" y="930031"/>
            <a:chExt cx="2711076" cy="601783"/>
          </a:xfrm>
        </p:grpSpPr>
        <p:grpSp>
          <p:nvGrpSpPr>
            <p:cNvPr id="6" name="Google Shape;409;p64">
              <a:extLst>
                <a:ext uri="{FF2B5EF4-FFF2-40B4-BE49-F238E27FC236}">
                  <a16:creationId xmlns:a16="http://schemas.microsoft.com/office/drawing/2014/main" id="{19E27649-3BEA-2786-2808-793F80C4755C}"/>
                </a:ext>
              </a:extLst>
            </p:cNvPr>
            <p:cNvGrpSpPr/>
            <p:nvPr/>
          </p:nvGrpSpPr>
          <p:grpSpPr>
            <a:xfrm>
              <a:off x="5213103" y="930031"/>
              <a:ext cx="714435" cy="601783"/>
              <a:chOff x="5213103" y="930031"/>
              <a:chExt cx="714435" cy="601783"/>
            </a:xfrm>
          </p:grpSpPr>
          <p:sp>
            <p:nvSpPr>
              <p:cNvPr id="43" name="Google Shape;410;p64">
                <a:extLst>
                  <a:ext uri="{FF2B5EF4-FFF2-40B4-BE49-F238E27FC236}">
                    <a16:creationId xmlns:a16="http://schemas.microsoft.com/office/drawing/2014/main" id="{3FCAF908-7232-0AE3-9609-FC9A0D9AE1E2}"/>
                  </a:ext>
                </a:extLst>
              </p:cNvPr>
              <p:cNvSpPr/>
              <p:nvPr/>
            </p:nvSpPr>
            <p:spPr>
              <a:xfrm>
                <a:off x="5607366" y="1113996"/>
                <a:ext cx="320172" cy="417818"/>
              </a:xfrm>
              <a:custGeom>
                <a:avLst/>
                <a:gdLst/>
                <a:ahLst/>
                <a:cxnLst/>
                <a:rect l="l" t="t" r="r" b="b"/>
                <a:pathLst>
                  <a:path w="292245" h="381374" extrusionOk="0">
                    <a:moveTo>
                      <a:pt x="287502" y="381005"/>
                    </a:moveTo>
                    <a:cubicBezTo>
                      <a:pt x="270422" y="374415"/>
                      <a:pt x="253343" y="366882"/>
                      <a:pt x="236264" y="360291"/>
                    </a:cubicBezTo>
                    <a:cubicBezTo>
                      <a:pt x="190719" y="340519"/>
                      <a:pt x="146123" y="318863"/>
                      <a:pt x="102476" y="292500"/>
                    </a:cubicBezTo>
                    <a:cubicBezTo>
                      <a:pt x="79703" y="279318"/>
                      <a:pt x="57880" y="264253"/>
                      <a:pt x="37954" y="247305"/>
                    </a:cubicBezTo>
                    <a:cubicBezTo>
                      <a:pt x="28466" y="238831"/>
                      <a:pt x="19926" y="230357"/>
                      <a:pt x="13284" y="220942"/>
                    </a:cubicBezTo>
                    <a:cubicBezTo>
                      <a:pt x="9489" y="215292"/>
                      <a:pt x="5693" y="209643"/>
                      <a:pt x="2847" y="202111"/>
                    </a:cubicBezTo>
                    <a:cubicBezTo>
                      <a:pt x="-949" y="191753"/>
                      <a:pt x="-949" y="182338"/>
                      <a:pt x="2847" y="171981"/>
                    </a:cubicBezTo>
                    <a:cubicBezTo>
                      <a:pt x="5693" y="163507"/>
                      <a:pt x="10437" y="156916"/>
                      <a:pt x="16130" y="150325"/>
                    </a:cubicBezTo>
                    <a:cubicBezTo>
                      <a:pt x="26568" y="138085"/>
                      <a:pt x="38903" y="126786"/>
                      <a:pt x="52187" y="117371"/>
                    </a:cubicBezTo>
                    <a:cubicBezTo>
                      <a:pt x="79703" y="96657"/>
                      <a:pt x="110067" y="79709"/>
                      <a:pt x="140430" y="64644"/>
                    </a:cubicBezTo>
                    <a:cubicBezTo>
                      <a:pt x="187872" y="41105"/>
                      <a:pt x="236264" y="20391"/>
                      <a:pt x="285604" y="1560"/>
                    </a:cubicBezTo>
                    <a:cubicBezTo>
                      <a:pt x="286553" y="1560"/>
                      <a:pt x="288451" y="618"/>
                      <a:pt x="289399" y="618"/>
                    </a:cubicBezTo>
                    <a:cubicBezTo>
                      <a:pt x="290348" y="-323"/>
                      <a:pt x="292246" y="-323"/>
                      <a:pt x="292246" y="1560"/>
                    </a:cubicBezTo>
                    <a:cubicBezTo>
                      <a:pt x="276116" y="15683"/>
                      <a:pt x="260934" y="30748"/>
                      <a:pt x="244804" y="44871"/>
                    </a:cubicBezTo>
                    <a:cubicBezTo>
                      <a:pt x="214440" y="74060"/>
                      <a:pt x="185026" y="103248"/>
                      <a:pt x="158458" y="135260"/>
                    </a:cubicBezTo>
                    <a:cubicBezTo>
                      <a:pt x="149918" y="144676"/>
                      <a:pt x="142328" y="155033"/>
                      <a:pt x="135686" y="166332"/>
                    </a:cubicBezTo>
                    <a:cubicBezTo>
                      <a:pt x="132839" y="171039"/>
                      <a:pt x="129993" y="175747"/>
                      <a:pt x="128095" y="180455"/>
                    </a:cubicBezTo>
                    <a:cubicBezTo>
                      <a:pt x="121453" y="193637"/>
                      <a:pt x="121453" y="205877"/>
                      <a:pt x="125248" y="220000"/>
                    </a:cubicBezTo>
                    <a:cubicBezTo>
                      <a:pt x="128095" y="229416"/>
                      <a:pt x="132839" y="238831"/>
                      <a:pt x="138532" y="247305"/>
                    </a:cubicBezTo>
                    <a:cubicBezTo>
                      <a:pt x="148970" y="263311"/>
                      <a:pt x="160356" y="276493"/>
                      <a:pt x="173640" y="289675"/>
                    </a:cubicBezTo>
                    <a:cubicBezTo>
                      <a:pt x="203054" y="318863"/>
                      <a:pt x="235315" y="344285"/>
                      <a:pt x="269474" y="366882"/>
                    </a:cubicBezTo>
                    <a:cubicBezTo>
                      <a:pt x="275167" y="370648"/>
                      <a:pt x="281809" y="375356"/>
                      <a:pt x="287502" y="379122"/>
                    </a:cubicBezTo>
                    <a:cubicBezTo>
                      <a:pt x="288451" y="381005"/>
                      <a:pt x="288451" y="381947"/>
                      <a:pt x="287502" y="381005"/>
                    </a:cubicBezTo>
                  </a:path>
                </a:pathLst>
              </a:custGeom>
              <a:solidFill>
                <a:srgbClr val="D92D1A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11;p64">
                <a:extLst>
                  <a:ext uri="{FF2B5EF4-FFF2-40B4-BE49-F238E27FC236}">
                    <a16:creationId xmlns:a16="http://schemas.microsoft.com/office/drawing/2014/main" id="{CEF5348F-3F6C-9839-FC0F-949ABF38B509}"/>
                  </a:ext>
                </a:extLst>
              </p:cNvPr>
              <p:cNvSpPr/>
              <p:nvPr/>
            </p:nvSpPr>
            <p:spPr>
              <a:xfrm>
                <a:off x="5343327" y="931667"/>
                <a:ext cx="426984" cy="314269"/>
              </a:xfrm>
              <a:custGeom>
                <a:avLst/>
                <a:gdLst/>
                <a:ahLst/>
                <a:cxnLst/>
                <a:rect l="l" t="t" r="r" b="b"/>
                <a:pathLst>
                  <a:path w="389740" h="286857" extrusionOk="0">
                    <a:moveTo>
                      <a:pt x="389029" y="8864"/>
                    </a:moveTo>
                    <a:cubicBezTo>
                      <a:pt x="383336" y="22987"/>
                      <a:pt x="376694" y="37111"/>
                      <a:pt x="371001" y="51234"/>
                    </a:cubicBezTo>
                    <a:cubicBezTo>
                      <a:pt x="359614" y="76656"/>
                      <a:pt x="347279" y="103019"/>
                      <a:pt x="333046" y="127499"/>
                    </a:cubicBezTo>
                    <a:cubicBezTo>
                      <a:pt x="315018" y="161395"/>
                      <a:pt x="296041" y="194350"/>
                      <a:pt x="272320" y="225421"/>
                    </a:cubicBezTo>
                    <a:cubicBezTo>
                      <a:pt x="260934" y="240486"/>
                      <a:pt x="249548" y="253667"/>
                      <a:pt x="235315" y="265908"/>
                    </a:cubicBezTo>
                    <a:cubicBezTo>
                      <a:pt x="227724" y="272498"/>
                      <a:pt x="220133" y="277206"/>
                      <a:pt x="211594" y="281914"/>
                    </a:cubicBezTo>
                    <a:cubicBezTo>
                      <a:pt x="198310" y="288505"/>
                      <a:pt x="184077" y="288505"/>
                      <a:pt x="170793" y="281914"/>
                    </a:cubicBezTo>
                    <a:cubicBezTo>
                      <a:pt x="160356" y="277206"/>
                      <a:pt x="150867" y="269674"/>
                      <a:pt x="143276" y="262141"/>
                    </a:cubicBezTo>
                    <a:cubicBezTo>
                      <a:pt x="125248" y="244252"/>
                      <a:pt x="110067" y="224479"/>
                      <a:pt x="96783" y="202824"/>
                    </a:cubicBezTo>
                    <a:cubicBezTo>
                      <a:pt x="72113" y="163278"/>
                      <a:pt x="51238" y="121850"/>
                      <a:pt x="32261" y="80422"/>
                    </a:cubicBezTo>
                    <a:cubicBezTo>
                      <a:pt x="21823" y="56883"/>
                      <a:pt x="11386" y="32403"/>
                      <a:pt x="1898" y="7922"/>
                    </a:cubicBezTo>
                    <a:cubicBezTo>
                      <a:pt x="949" y="6039"/>
                      <a:pt x="0" y="4156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13284" y="13572"/>
                      <a:pt x="25619" y="25812"/>
                      <a:pt x="37954" y="38994"/>
                    </a:cubicBezTo>
                    <a:cubicBezTo>
                      <a:pt x="54084" y="55942"/>
                      <a:pt x="71164" y="71948"/>
                      <a:pt x="88243" y="87954"/>
                    </a:cubicBezTo>
                    <a:cubicBezTo>
                      <a:pt x="112913" y="110552"/>
                      <a:pt x="137583" y="132207"/>
                      <a:pt x="166049" y="151038"/>
                    </a:cubicBezTo>
                    <a:cubicBezTo>
                      <a:pt x="171742" y="154804"/>
                      <a:pt x="178384" y="158571"/>
                      <a:pt x="185026" y="161395"/>
                    </a:cubicBezTo>
                    <a:cubicBezTo>
                      <a:pt x="198310" y="167986"/>
                      <a:pt x="212542" y="168928"/>
                      <a:pt x="226775" y="164220"/>
                    </a:cubicBezTo>
                    <a:cubicBezTo>
                      <a:pt x="241957" y="159512"/>
                      <a:pt x="256190" y="151038"/>
                      <a:pt x="269474" y="141623"/>
                    </a:cubicBezTo>
                    <a:cubicBezTo>
                      <a:pt x="289399" y="126558"/>
                      <a:pt x="306479" y="109610"/>
                      <a:pt x="323558" y="90779"/>
                    </a:cubicBezTo>
                    <a:cubicBezTo>
                      <a:pt x="347279" y="64416"/>
                      <a:pt x="369103" y="36169"/>
                      <a:pt x="389029" y="6981"/>
                    </a:cubicBezTo>
                    <a:cubicBezTo>
                      <a:pt x="389978" y="6981"/>
                      <a:pt x="389978" y="7922"/>
                      <a:pt x="389029" y="8864"/>
                    </a:cubicBezTo>
                  </a:path>
                </a:pathLst>
              </a:custGeom>
              <a:solidFill>
                <a:srgbClr val="F0DF38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12;p64">
                <a:extLst>
                  <a:ext uri="{FF2B5EF4-FFF2-40B4-BE49-F238E27FC236}">
                    <a16:creationId xmlns:a16="http://schemas.microsoft.com/office/drawing/2014/main" id="{2F8A3182-E5C4-BAA1-BAE9-1C917E57EDFC}"/>
                  </a:ext>
                </a:extLst>
              </p:cNvPr>
              <p:cNvSpPr/>
              <p:nvPr/>
            </p:nvSpPr>
            <p:spPr>
              <a:xfrm>
                <a:off x="5213995" y="1109516"/>
                <a:ext cx="320343" cy="417768"/>
              </a:xfrm>
              <a:custGeom>
                <a:avLst/>
                <a:gdLst/>
                <a:ahLst/>
                <a:cxnLst/>
                <a:rect l="l" t="t" r="r" b="b"/>
                <a:pathLst>
                  <a:path w="292401" h="381328" extrusionOk="0">
                    <a:moveTo>
                      <a:pt x="7035" y="0"/>
                    </a:moveTo>
                    <a:cubicBezTo>
                      <a:pt x="22217" y="5649"/>
                      <a:pt x="37398" y="12240"/>
                      <a:pt x="52580" y="18831"/>
                    </a:cubicBezTo>
                    <a:cubicBezTo>
                      <a:pt x="100022" y="39545"/>
                      <a:pt x="146516" y="62142"/>
                      <a:pt x="191112" y="88506"/>
                    </a:cubicBezTo>
                    <a:cubicBezTo>
                      <a:pt x="211987" y="100746"/>
                      <a:pt x="231913" y="113928"/>
                      <a:pt x="249941" y="129934"/>
                    </a:cubicBezTo>
                    <a:cubicBezTo>
                      <a:pt x="259429" y="138408"/>
                      <a:pt x="268918" y="146882"/>
                      <a:pt x="277457" y="157239"/>
                    </a:cubicBezTo>
                    <a:cubicBezTo>
                      <a:pt x="282202" y="162888"/>
                      <a:pt x="285997" y="169479"/>
                      <a:pt x="288844" y="176070"/>
                    </a:cubicBezTo>
                    <a:cubicBezTo>
                      <a:pt x="293588" y="187369"/>
                      <a:pt x="293588" y="198667"/>
                      <a:pt x="288844" y="209966"/>
                    </a:cubicBezTo>
                    <a:cubicBezTo>
                      <a:pt x="285048" y="219382"/>
                      <a:pt x="278406" y="227856"/>
                      <a:pt x="271764" y="235388"/>
                    </a:cubicBezTo>
                    <a:cubicBezTo>
                      <a:pt x="258480" y="249511"/>
                      <a:pt x="243299" y="260810"/>
                      <a:pt x="228117" y="272108"/>
                    </a:cubicBezTo>
                    <a:cubicBezTo>
                      <a:pt x="200601" y="290939"/>
                      <a:pt x="171186" y="306946"/>
                      <a:pt x="140823" y="322011"/>
                    </a:cubicBezTo>
                    <a:cubicBezTo>
                      <a:pt x="96227" y="343666"/>
                      <a:pt x="50682" y="363439"/>
                      <a:pt x="4188" y="380387"/>
                    </a:cubicBezTo>
                    <a:cubicBezTo>
                      <a:pt x="3240" y="380387"/>
                      <a:pt x="2291" y="381328"/>
                      <a:pt x="1342" y="381328"/>
                    </a:cubicBezTo>
                    <a:cubicBezTo>
                      <a:pt x="393" y="381328"/>
                      <a:pt x="-556" y="381328"/>
                      <a:pt x="393" y="380387"/>
                    </a:cubicBezTo>
                    <a:cubicBezTo>
                      <a:pt x="19370" y="362497"/>
                      <a:pt x="39296" y="345549"/>
                      <a:pt x="58273" y="327660"/>
                    </a:cubicBezTo>
                    <a:cubicBezTo>
                      <a:pt x="83892" y="303180"/>
                      <a:pt x="108562" y="277758"/>
                      <a:pt x="131334" y="250453"/>
                    </a:cubicBezTo>
                    <a:cubicBezTo>
                      <a:pt x="139874" y="240096"/>
                      <a:pt x="148414" y="228797"/>
                      <a:pt x="156005" y="217498"/>
                    </a:cubicBezTo>
                    <a:cubicBezTo>
                      <a:pt x="159800" y="211849"/>
                      <a:pt x="162647" y="206200"/>
                      <a:pt x="165493" y="200551"/>
                    </a:cubicBezTo>
                    <a:cubicBezTo>
                      <a:pt x="172135" y="188310"/>
                      <a:pt x="172135" y="175129"/>
                      <a:pt x="168340" y="161947"/>
                    </a:cubicBezTo>
                    <a:cubicBezTo>
                      <a:pt x="162647" y="145941"/>
                      <a:pt x="154107" y="131817"/>
                      <a:pt x="143669" y="118636"/>
                    </a:cubicBezTo>
                    <a:cubicBezTo>
                      <a:pt x="125641" y="96038"/>
                      <a:pt x="103818" y="76266"/>
                      <a:pt x="81045" y="57435"/>
                    </a:cubicBezTo>
                    <a:cubicBezTo>
                      <a:pt x="58273" y="38604"/>
                      <a:pt x="35500" y="21656"/>
                      <a:pt x="10830" y="5649"/>
                    </a:cubicBezTo>
                    <a:cubicBezTo>
                      <a:pt x="9881" y="4708"/>
                      <a:pt x="7984" y="3766"/>
                      <a:pt x="7035" y="2825"/>
                    </a:cubicBezTo>
                    <a:cubicBezTo>
                      <a:pt x="5137" y="942"/>
                      <a:pt x="5137" y="0"/>
                      <a:pt x="7035" y="0"/>
                    </a:cubicBezTo>
                  </a:path>
                </a:pathLst>
              </a:custGeom>
              <a:solidFill>
                <a:srgbClr val="264C8F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13;p64">
                <a:extLst>
                  <a:ext uri="{FF2B5EF4-FFF2-40B4-BE49-F238E27FC236}">
                    <a16:creationId xmlns:a16="http://schemas.microsoft.com/office/drawing/2014/main" id="{9C1659B7-0763-7AC7-C5D2-19A54BCDF2BC}"/>
                  </a:ext>
                </a:extLst>
              </p:cNvPr>
              <p:cNvSpPr/>
              <p:nvPr/>
            </p:nvSpPr>
            <p:spPr>
              <a:xfrm>
                <a:off x="5768492" y="933125"/>
                <a:ext cx="4158" cy="8252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32" extrusionOk="0">
                    <a:moveTo>
                      <a:pt x="949" y="7532"/>
                    </a:moveTo>
                    <a:cubicBezTo>
                      <a:pt x="949" y="6591"/>
                      <a:pt x="949" y="5649"/>
                      <a:pt x="0" y="5649"/>
                    </a:cubicBezTo>
                    <a:cubicBezTo>
                      <a:pt x="949" y="3766"/>
                      <a:pt x="1898" y="1883"/>
                      <a:pt x="3795" y="0"/>
                    </a:cubicBezTo>
                    <a:cubicBezTo>
                      <a:pt x="3795" y="2825"/>
                      <a:pt x="2847" y="5649"/>
                      <a:pt x="949" y="7532"/>
                    </a:cubicBezTo>
                  </a:path>
                </a:pathLst>
              </a:custGeom>
              <a:solidFill>
                <a:srgbClr val="F1E479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14;p64">
                <a:extLst>
                  <a:ext uri="{FF2B5EF4-FFF2-40B4-BE49-F238E27FC236}">
                    <a16:creationId xmlns:a16="http://schemas.microsoft.com/office/drawing/2014/main" id="{2FE6C00E-F252-CBDD-D881-791A37EE5774}"/>
                  </a:ext>
                </a:extLst>
              </p:cNvPr>
              <p:cNvSpPr/>
              <p:nvPr/>
            </p:nvSpPr>
            <p:spPr>
              <a:xfrm>
                <a:off x="5215465" y="1105995"/>
                <a:ext cx="6237" cy="4553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4156" extrusionOk="0">
                    <a:moveTo>
                      <a:pt x="5693" y="3215"/>
                    </a:moveTo>
                    <a:cubicBezTo>
                      <a:pt x="5693" y="3215"/>
                      <a:pt x="4744" y="4156"/>
                      <a:pt x="4744" y="4156"/>
                    </a:cubicBezTo>
                    <a:cubicBezTo>
                      <a:pt x="2847" y="4156"/>
                      <a:pt x="1898" y="2273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2847" y="2273"/>
                      <a:pt x="3795" y="2273"/>
                      <a:pt x="5693" y="3215"/>
                    </a:cubicBezTo>
                  </a:path>
                </a:pathLst>
              </a:custGeom>
              <a:solidFill>
                <a:srgbClr val="5F79A7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15;p64">
                <a:extLst>
                  <a:ext uri="{FF2B5EF4-FFF2-40B4-BE49-F238E27FC236}">
                    <a16:creationId xmlns:a16="http://schemas.microsoft.com/office/drawing/2014/main" id="{B47C2F0B-1147-D132-435B-DEFA4E080462}"/>
                  </a:ext>
                </a:extLst>
              </p:cNvPr>
              <p:cNvSpPr/>
              <p:nvPr/>
            </p:nvSpPr>
            <p:spPr>
              <a:xfrm>
                <a:off x="5213103" y="1105995"/>
                <a:ext cx="3402" cy="249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3" extrusionOk="0">
                    <a:moveTo>
                      <a:pt x="3105" y="1332"/>
                    </a:moveTo>
                    <a:cubicBezTo>
                      <a:pt x="3105" y="1332"/>
                      <a:pt x="2156" y="2273"/>
                      <a:pt x="2156" y="2273"/>
                    </a:cubicBezTo>
                    <a:cubicBezTo>
                      <a:pt x="1207" y="2273"/>
                      <a:pt x="-690" y="1332"/>
                      <a:pt x="259" y="390"/>
                    </a:cubicBezTo>
                    <a:cubicBezTo>
                      <a:pt x="1207" y="-552"/>
                      <a:pt x="2156" y="390"/>
                      <a:pt x="3105" y="1332"/>
                    </a:cubicBezTo>
                  </a:path>
                </a:pathLst>
              </a:custGeom>
              <a:solidFill>
                <a:srgbClr val="94A3C5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16;p64">
                <a:extLst>
                  <a:ext uri="{FF2B5EF4-FFF2-40B4-BE49-F238E27FC236}">
                    <a16:creationId xmlns:a16="http://schemas.microsoft.com/office/drawing/2014/main" id="{F34F4EF3-EC20-F770-6207-252D767348D3}"/>
                  </a:ext>
                </a:extLst>
              </p:cNvPr>
              <p:cNvSpPr/>
              <p:nvPr/>
            </p:nvSpPr>
            <p:spPr>
              <a:xfrm>
                <a:off x="5341857" y="930031"/>
                <a:ext cx="2509" cy="3094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824" extrusionOk="0">
                    <a:moveTo>
                      <a:pt x="2291" y="1883"/>
                    </a:moveTo>
                    <a:cubicBezTo>
                      <a:pt x="2291" y="1883"/>
                      <a:pt x="1342" y="2825"/>
                      <a:pt x="1342" y="2825"/>
                    </a:cubicBezTo>
                    <a:cubicBezTo>
                      <a:pt x="393" y="1883"/>
                      <a:pt x="-556" y="942"/>
                      <a:pt x="393" y="0"/>
                    </a:cubicBezTo>
                    <a:cubicBezTo>
                      <a:pt x="1342" y="0"/>
                      <a:pt x="2291" y="942"/>
                      <a:pt x="2291" y="1883"/>
                    </a:cubicBezTo>
                  </a:path>
                </a:pathLst>
              </a:custGeom>
              <a:solidFill>
                <a:srgbClr val="F1E47A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417;p64">
              <a:extLst>
                <a:ext uri="{FF2B5EF4-FFF2-40B4-BE49-F238E27FC236}">
                  <a16:creationId xmlns:a16="http://schemas.microsoft.com/office/drawing/2014/main" id="{874E55AE-4F1B-FEAD-173B-90CB645FEA2E}"/>
                </a:ext>
              </a:extLst>
            </p:cNvPr>
            <p:cNvGrpSpPr/>
            <p:nvPr/>
          </p:nvGrpSpPr>
          <p:grpSpPr>
            <a:xfrm>
              <a:off x="3216462" y="1025963"/>
              <a:ext cx="1879457" cy="492038"/>
              <a:chOff x="3216462" y="1025963"/>
              <a:chExt cx="1879457" cy="492038"/>
            </a:xfrm>
          </p:grpSpPr>
          <p:sp>
            <p:nvSpPr>
              <p:cNvPr id="8" name="Google Shape;418;p64">
                <a:extLst>
                  <a:ext uri="{FF2B5EF4-FFF2-40B4-BE49-F238E27FC236}">
                    <a16:creationId xmlns:a16="http://schemas.microsoft.com/office/drawing/2014/main" id="{6860867A-C040-1334-E18C-85ED5906FC22}"/>
                  </a:ext>
                </a:extLst>
              </p:cNvPr>
              <p:cNvSpPr/>
              <p:nvPr/>
            </p:nvSpPr>
            <p:spPr>
              <a:xfrm>
                <a:off x="3821465" y="1348679"/>
                <a:ext cx="175048" cy="124966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114066" extrusionOk="0">
                    <a:moveTo>
                      <a:pt x="157509" y="20853"/>
                    </a:moveTo>
                    <a:cubicBezTo>
                      <a:pt x="153714" y="10496"/>
                      <a:pt x="146123" y="3905"/>
                      <a:pt x="134737" y="1080"/>
                    </a:cubicBezTo>
                    <a:cubicBezTo>
                      <a:pt x="132839" y="139"/>
                      <a:pt x="129993" y="139"/>
                      <a:pt x="128095" y="139"/>
                    </a:cubicBezTo>
                    <a:cubicBezTo>
                      <a:pt x="113862" y="-803"/>
                      <a:pt x="100578" y="2963"/>
                      <a:pt x="90141" y="14262"/>
                    </a:cubicBezTo>
                    <a:cubicBezTo>
                      <a:pt x="89192" y="15203"/>
                      <a:pt x="89192" y="16145"/>
                      <a:pt x="87294" y="16145"/>
                    </a:cubicBezTo>
                    <a:cubicBezTo>
                      <a:pt x="80652" y="5788"/>
                      <a:pt x="74959" y="2022"/>
                      <a:pt x="62624" y="1080"/>
                    </a:cubicBezTo>
                    <a:cubicBezTo>
                      <a:pt x="48391" y="-803"/>
                      <a:pt x="36056" y="2963"/>
                      <a:pt x="24670" y="13320"/>
                    </a:cubicBezTo>
                    <a:cubicBezTo>
                      <a:pt x="24670" y="9554"/>
                      <a:pt x="23721" y="7671"/>
                      <a:pt x="23721" y="4846"/>
                    </a:cubicBezTo>
                    <a:cubicBezTo>
                      <a:pt x="23721" y="2963"/>
                      <a:pt x="22772" y="2022"/>
                      <a:pt x="21824" y="2022"/>
                    </a:cubicBezTo>
                    <a:cubicBezTo>
                      <a:pt x="15182" y="2022"/>
                      <a:pt x="8540" y="2022"/>
                      <a:pt x="1898" y="2022"/>
                    </a:cubicBezTo>
                    <a:cubicBezTo>
                      <a:pt x="949" y="2022"/>
                      <a:pt x="0" y="2963"/>
                      <a:pt x="0" y="3905"/>
                    </a:cubicBezTo>
                    <a:cubicBezTo>
                      <a:pt x="0" y="5788"/>
                      <a:pt x="0" y="6729"/>
                      <a:pt x="0" y="8613"/>
                    </a:cubicBezTo>
                    <a:cubicBezTo>
                      <a:pt x="0" y="40625"/>
                      <a:pt x="0" y="73580"/>
                      <a:pt x="0" y="105592"/>
                    </a:cubicBezTo>
                    <a:cubicBezTo>
                      <a:pt x="0" y="106534"/>
                      <a:pt x="0" y="107475"/>
                      <a:pt x="0" y="109359"/>
                    </a:cubicBezTo>
                    <a:cubicBezTo>
                      <a:pt x="0" y="111242"/>
                      <a:pt x="949" y="112183"/>
                      <a:pt x="2847" y="112183"/>
                    </a:cubicBezTo>
                    <a:cubicBezTo>
                      <a:pt x="8540" y="112183"/>
                      <a:pt x="15182" y="112183"/>
                      <a:pt x="20875" y="112183"/>
                    </a:cubicBezTo>
                    <a:cubicBezTo>
                      <a:pt x="24670" y="112183"/>
                      <a:pt x="25619" y="112183"/>
                      <a:pt x="25619" y="108417"/>
                    </a:cubicBezTo>
                    <a:cubicBezTo>
                      <a:pt x="25619" y="107475"/>
                      <a:pt x="25619" y="106534"/>
                      <a:pt x="25619" y="104651"/>
                    </a:cubicBezTo>
                    <a:cubicBezTo>
                      <a:pt x="25619" y="82054"/>
                      <a:pt x="25619" y="59456"/>
                      <a:pt x="25619" y="36859"/>
                    </a:cubicBezTo>
                    <a:cubicBezTo>
                      <a:pt x="25619" y="32151"/>
                      <a:pt x="27517" y="29327"/>
                      <a:pt x="30363" y="26502"/>
                    </a:cubicBezTo>
                    <a:cubicBezTo>
                      <a:pt x="37005" y="19911"/>
                      <a:pt x="52187" y="18028"/>
                      <a:pt x="59778" y="23677"/>
                    </a:cubicBezTo>
                    <a:cubicBezTo>
                      <a:pt x="62624" y="25560"/>
                      <a:pt x="64522" y="28385"/>
                      <a:pt x="66420" y="32151"/>
                    </a:cubicBezTo>
                    <a:cubicBezTo>
                      <a:pt x="67368" y="35918"/>
                      <a:pt x="67368" y="39684"/>
                      <a:pt x="67368" y="43450"/>
                    </a:cubicBezTo>
                    <a:cubicBezTo>
                      <a:pt x="67368" y="64164"/>
                      <a:pt x="67368" y="85820"/>
                      <a:pt x="67368" y="106534"/>
                    </a:cubicBezTo>
                    <a:cubicBezTo>
                      <a:pt x="67368" y="107475"/>
                      <a:pt x="67368" y="109359"/>
                      <a:pt x="67368" y="110300"/>
                    </a:cubicBezTo>
                    <a:cubicBezTo>
                      <a:pt x="67368" y="112183"/>
                      <a:pt x="68317" y="113125"/>
                      <a:pt x="69266" y="113125"/>
                    </a:cubicBezTo>
                    <a:cubicBezTo>
                      <a:pt x="75908" y="113125"/>
                      <a:pt x="82550" y="113125"/>
                      <a:pt x="90141" y="113125"/>
                    </a:cubicBezTo>
                    <a:cubicBezTo>
                      <a:pt x="92039" y="113125"/>
                      <a:pt x="92987" y="112183"/>
                      <a:pt x="92987" y="110300"/>
                    </a:cubicBezTo>
                    <a:cubicBezTo>
                      <a:pt x="92987" y="109359"/>
                      <a:pt x="92987" y="107475"/>
                      <a:pt x="92987" y="106534"/>
                    </a:cubicBezTo>
                    <a:cubicBezTo>
                      <a:pt x="92987" y="84878"/>
                      <a:pt x="92987" y="64164"/>
                      <a:pt x="92987" y="42508"/>
                    </a:cubicBezTo>
                    <a:cubicBezTo>
                      <a:pt x="92987" y="40625"/>
                      <a:pt x="92987" y="38742"/>
                      <a:pt x="92987" y="36859"/>
                    </a:cubicBezTo>
                    <a:cubicBezTo>
                      <a:pt x="95834" y="27444"/>
                      <a:pt x="106271" y="20853"/>
                      <a:pt x="117657" y="22736"/>
                    </a:cubicBezTo>
                    <a:cubicBezTo>
                      <a:pt x="129044" y="23677"/>
                      <a:pt x="133788" y="29327"/>
                      <a:pt x="133788" y="41567"/>
                    </a:cubicBezTo>
                    <a:cubicBezTo>
                      <a:pt x="133788" y="43450"/>
                      <a:pt x="133788" y="45333"/>
                      <a:pt x="133788" y="47216"/>
                    </a:cubicBezTo>
                    <a:cubicBezTo>
                      <a:pt x="133788" y="56632"/>
                      <a:pt x="133788" y="65106"/>
                      <a:pt x="133788" y="74521"/>
                    </a:cubicBezTo>
                    <a:cubicBezTo>
                      <a:pt x="133788" y="86761"/>
                      <a:pt x="133788" y="98060"/>
                      <a:pt x="133788" y="110300"/>
                    </a:cubicBezTo>
                    <a:cubicBezTo>
                      <a:pt x="133788" y="113125"/>
                      <a:pt x="134737" y="114066"/>
                      <a:pt x="137583" y="114066"/>
                    </a:cubicBezTo>
                    <a:cubicBezTo>
                      <a:pt x="143276" y="114066"/>
                      <a:pt x="149918" y="114066"/>
                      <a:pt x="155611" y="114066"/>
                    </a:cubicBezTo>
                    <a:cubicBezTo>
                      <a:pt x="158458" y="114066"/>
                      <a:pt x="159407" y="113125"/>
                      <a:pt x="159407" y="110300"/>
                    </a:cubicBezTo>
                    <a:cubicBezTo>
                      <a:pt x="159407" y="85820"/>
                      <a:pt x="159407" y="61339"/>
                      <a:pt x="159407" y="36859"/>
                    </a:cubicBezTo>
                    <a:cubicBezTo>
                      <a:pt x="160356" y="31210"/>
                      <a:pt x="159407" y="25560"/>
                      <a:pt x="157509" y="2085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419;p64">
                <a:extLst>
                  <a:ext uri="{FF2B5EF4-FFF2-40B4-BE49-F238E27FC236}">
                    <a16:creationId xmlns:a16="http://schemas.microsoft.com/office/drawing/2014/main" id="{A5E8F62C-E481-137C-7089-B5BD34145ADD}"/>
                  </a:ext>
                </a:extLst>
              </p:cNvPr>
              <p:cNvSpPr/>
              <p:nvPr/>
            </p:nvSpPr>
            <p:spPr>
              <a:xfrm>
                <a:off x="4986443" y="1300349"/>
                <a:ext cx="109476" cy="174480"/>
              </a:xfrm>
              <a:custGeom>
                <a:avLst/>
                <a:gdLst/>
                <a:ahLst/>
                <a:cxnLst/>
                <a:rect l="l" t="t" r="r" b="b"/>
                <a:pathLst>
                  <a:path w="99927" h="159261" extrusionOk="0">
                    <a:moveTo>
                      <a:pt x="96132" y="0"/>
                    </a:moveTo>
                    <a:cubicBezTo>
                      <a:pt x="90439" y="0"/>
                      <a:pt x="83797" y="0"/>
                      <a:pt x="78103" y="0"/>
                    </a:cubicBezTo>
                    <a:cubicBezTo>
                      <a:pt x="73359" y="0"/>
                      <a:pt x="73359" y="0"/>
                      <a:pt x="73359" y="4708"/>
                    </a:cubicBezTo>
                    <a:cubicBezTo>
                      <a:pt x="73359" y="19773"/>
                      <a:pt x="73359" y="35779"/>
                      <a:pt x="73359" y="50844"/>
                    </a:cubicBezTo>
                    <a:lnTo>
                      <a:pt x="73359" y="55552"/>
                    </a:lnTo>
                    <a:cubicBezTo>
                      <a:pt x="71462" y="54610"/>
                      <a:pt x="71462" y="53668"/>
                      <a:pt x="70513" y="53668"/>
                    </a:cubicBezTo>
                    <a:cubicBezTo>
                      <a:pt x="57229" y="40487"/>
                      <a:pt x="25917" y="38604"/>
                      <a:pt x="10735" y="61201"/>
                    </a:cubicBezTo>
                    <a:cubicBezTo>
                      <a:pt x="6940" y="65909"/>
                      <a:pt x="4093" y="71558"/>
                      <a:pt x="3144" y="77207"/>
                    </a:cubicBezTo>
                    <a:cubicBezTo>
                      <a:pt x="-651" y="90389"/>
                      <a:pt x="-651" y="103571"/>
                      <a:pt x="1246" y="116752"/>
                    </a:cubicBezTo>
                    <a:cubicBezTo>
                      <a:pt x="3144" y="127109"/>
                      <a:pt x="6940" y="137467"/>
                      <a:pt x="14530" y="145941"/>
                    </a:cubicBezTo>
                    <a:cubicBezTo>
                      <a:pt x="24019" y="156298"/>
                      <a:pt x="36354" y="160064"/>
                      <a:pt x="50587" y="159122"/>
                    </a:cubicBezTo>
                    <a:cubicBezTo>
                      <a:pt x="60075" y="158181"/>
                      <a:pt x="67666" y="154414"/>
                      <a:pt x="75257" y="146882"/>
                    </a:cubicBezTo>
                    <a:cubicBezTo>
                      <a:pt x="76206" y="149707"/>
                      <a:pt x="76206" y="152531"/>
                      <a:pt x="76206" y="154414"/>
                    </a:cubicBezTo>
                    <a:cubicBezTo>
                      <a:pt x="76206" y="157239"/>
                      <a:pt x="77155" y="157239"/>
                      <a:pt x="80001" y="157239"/>
                    </a:cubicBezTo>
                    <a:cubicBezTo>
                      <a:pt x="84745" y="157239"/>
                      <a:pt x="89490" y="157239"/>
                      <a:pt x="94234" y="157239"/>
                    </a:cubicBezTo>
                    <a:cubicBezTo>
                      <a:pt x="99927" y="157239"/>
                      <a:pt x="99927" y="157239"/>
                      <a:pt x="99927" y="151590"/>
                    </a:cubicBezTo>
                    <a:cubicBezTo>
                      <a:pt x="99927" y="151590"/>
                      <a:pt x="99927" y="150648"/>
                      <a:pt x="99927" y="150648"/>
                    </a:cubicBezTo>
                    <a:cubicBezTo>
                      <a:pt x="99927" y="102629"/>
                      <a:pt x="99927" y="54610"/>
                      <a:pt x="99927" y="6591"/>
                    </a:cubicBezTo>
                    <a:cubicBezTo>
                      <a:pt x="99927" y="5649"/>
                      <a:pt x="99927" y="4708"/>
                      <a:pt x="99927" y="2825"/>
                    </a:cubicBezTo>
                    <a:cubicBezTo>
                      <a:pt x="98978" y="942"/>
                      <a:pt x="98029" y="0"/>
                      <a:pt x="96132" y="0"/>
                    </a:cubicBezTo>
                    <a:moveTo>
                      <a:pt x="74308" y="84740"/>
                    </a:moveTo>
                    <a:cubicBezTo>
                      <a:pt x="73359" y="90389"/>
                      <a:pt x="74308" y="96038"/>
                      <a:pt x="74308" y="101688"/>
                    </a:cubicBezTo>
                    <a:cubicBezTo>
                      <a:pt x="74308" y="108278"/>
                      <a:pt x="74308" y="114869"/>
                      <a:pt x="74308" y="121460"/>
                    </a:cubicBezTo>
                    <a:cubicBezTo>
                      <a:pt x="74308" y="124285"/>
                      <a:pt x="73359" y="126168"/>
                      <a:pt x="71462" y="128993"/>
                    </a:cubicBezTo>
                    <a:cubicBezTo>
                      <a:pt x="62922" y="141233"/>
                      <a:pt x="38252" y="143116"/>
                      <a:pt x="29712" y="125226"/>
                    </a:cubicBezTo>
                    <a:cubicBezTo>
                      <a:pt x="27814" y="121460"/>
                      <a:pt x="26866" y="117694"/>
                      <a:pt x="25917" y="113928"/>
                    </a:cubicBezTo>
                    <a:cubicBezTo>
                      <a:pt x="24968" y="103571"/>
                      <a:pt x="24968" y="92272"/>
                      <a:pt x="28763" y="81915"/>
                    </a:cubicBezTo>
                    <a:cubicBezTo>
                      <a:pt x="34456" y="64967"/>
                      <a:pt x="51536" y="63084"/>
                      <a:pt x="62922" y="68733"/>
                    </a:cubicBezTo>
                    <a:cubicBezTo>
                      <a:pt x="69564" y="71558"/>
                      <a:pt x="74308" y="76266"/>
                      <a:pt x="74308" y="847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420;p64">
                <a:extLst>
                  <a:ext uri="{FF2B5EF4-FFF2-40B4-BE49-F238E27FC236}">
                    <a16:creationId xmlns:a16="http://schemas.microsoft.com/office/drawing/2014/main" id="{2832C043-F010-1707-4C73-61BD1DC43AA6}"/>
                  </a:ext>
                </a:extLst>
              </p:cNvPr>
              <p:cNvSpPr/>
              <p:nvPr/>
            </p:nvSpPr>
            <p:spPr>
              <a:xfrm>
                <a:off x="4152033" y="1035246"/>
                <a:ext cx="123703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2913" h="148811" extrusionOk="0">
                    <a:moveTo>
                      <a:pt x="111964" y="43311"/>
                    </a:moveTo>
                    <a:cubicBezTo>
                      <a:pt x="111015" y="31071"/>
                      <a:pt x="106271" y="21656"/>
                      <a:pt x="97732" y="13182"/>
                    </a:cubicBezTo>
                    <a:cubicBezTo>
                      <a:pt x="89192" y="5649"/>
                      <a:pt x="79703" y="2825"/>
                      <a:pt x="69266" y="942"/>
                    </a:cubicBezTo>
                    <a:cubicBezTo>
                      <a:pt x="59778" y="0"/>
                      <a:pt x="50289" y="0"/>
                      <a:pt x="40801" y="0"/>
                    </a:cubicBezTo>
                    <a:cubicBezTo>
                      <a:pt x="28466" y="0"/>
                      <a:pt x="16130" y="0"/>
                      <a:pt x="3795" y="0"/>
                    </a:cubicBezTo>
                    <a:cubicBezTo>
                      <a:pt x="949" y="0"/>
                      <a:pt x="0" y="942"/>
                      <a:pt x="0" y="3766"/>
                    </a:cubicBezTo>
                    <a:cubicBezTo>
                      <a:pt x="0" y="4708"/>
                      <a:pt x="0" y="5649"/>
                      <a:pt x="0" y="7532"/>
                    </a:cubicBezTo>
                    <a:cubicBezTo>
                      <a:pt x="0" y="30130"/>
                      <a:pt x="0" y="52727"/>
                      <a:pt x="0" y="75324"/>
                    </a:cubicBezTo>
                    <a:cubicBezTo>
                      <a:pt x="0" y="93214"/>
                      <a:pt x="0" y="112045"/>
                      <a:pt x="0" y="129934"/>
                    </a:cubicBezTo>
                    <a:cubicBezTo>
                      <a:pt x="0" y="134642"/>
                      <a:pt x="0" y="140291"/>
                      <a:pt x="0" y="144999"/>
                    </a:cubicBezTo>
                    <a:cubicBezTo>
                      <a:pt x="0" y="148765"/>
                      <a:pt x="0" y="148765"/>
                      <a:pt x="3795" y="148765"/>
                    </a:cubicBezTo>
                    <a:cubicBezTo>
                      <a:pt x="9489" y="148765"/>
                      <a:pt x="15182" y="148765"/>
                      <a:pt x="20875" y="148765"/>
                    </a:cubicBezTo>
                    <a:cubicBezTo>
                      <a:pt x="26568" y="148765"/>
                      <a:pt x="26568" y="149707"/>
                      <a:pt x="26568" y="143116"/>
                    </a:cubicBezTo>
                    <a:cubicBezTo>
                      <a:pt x="26568" y="128051"/>
                      <a:pt x="26568" y="112986"/>
                      <a:pt x="26568" y="97921"/>
                    </a:cubicBezTo>
                    <a:cubicBezTo>
                      <a:pt x="26568" y="94155"/>
                      <a:pt x="26568" y="94155"/>
                      <a:pt x="30363" y="94155"/>
                    </a:cubicBezTo>
                    <a:cubicBezTo>
                      <a:pt x="39852" y="94155"/>
                      <a:pt x="48391" y="94155"/>
                      <a:pt x="57880" y="94155"/>
                    </a:cubicBezTo>
                    <a:cubicBezTo>
                      <a:pt x="64522" y="94155"/>
                      <a:pt x="71164" y="93214"/>
                      <a:pt x="77806" y="92272"/>
                    </a:cubicBezTo>
                    <a:cubicBezTo>
                      <a:pt x="95834" y="87564"/>
                      <a:pt x="109118" y="77207"/>
                      <a:pt x="112913" y="58376"/>
                    </a:cubicBezTo>
                    <a:cubicBezTo>
                      <a:pt x="111964" y="52727"/>
                      <a:pt x="111964" y="48019"/>
                      <a:pt x="111964" y="43311"/>
                    </a:cubicBezTo>
                    <a:moveTo>
                      <a:pt x="83499" y="59318"/>
                    </a:moveTo>
                    <a:cubicBezTo>
                      <a:pt x="79703" y="66850"/>
                      <a:pt x="74010" y="70616"/>
                      <a:pt x="66420" y="71558"/>
                    </a:cubicBezTo>
                    <a:cubicBezTo>
                      <a:pt x="62624" y="72499"/>
                      <a:pt x="59778" y="72499"/>
                      <a:pt x="55982" y="72499"/>
                    </a:cubicBezTo>
                    <a:cubicBezTo>
                      <a:pt x="47443" y="72499"/>
                      <a:pt x="37954" y="72499"/>
                      <a:pt x="29414" y="72499"/>
                    </a:cubicBezTo>
                    <a:cubicBezTo>
                      <a:pt x="26568" y="72499"/>
                      <a:pt x="25619" y="71558"/>
                      <a:pt x="25619" y="68733"/>
                    </a:cubicBezTo>
                    <a:cubicBezTo>
                      <a:pt x="25619" y="61201"/>
                      <a:pt x="25619" y="53668"/>
                      <a:pt x="25619" y="47078"/>
                    </a:cubicBezTo>
                    <a:cubicBezTo>
                      <a:pt x="25619" y="39545"/>
                      <a:pt x="25619" y="32013"/>
                      <a:pt x="25619" y="24480"/>
                    </a:cubicBezTo>
                    <a:cubicBezTo>
                      <a:pt x="25619" y="22597"/>
                      <a:pt x="25619" y="21656"/>
                      <a:pt x="28466" y="21656"/>
                    </a:cubicBezTo>
                    <a:cubicBezTo>
                      <a:pt x="39852" y="21656"/>
                      <a:pt x="52187" y="20714"/>
                      <a:pt x="63573" y="22597"/>
                    </a:cubicBezTo>
                    <a:cubicBezTo>
                      <a:pt x="81601" y="24480"/>
                      <a:pt x="91090" y="42370"/>
                      <a:pt x="83499" y="5931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421;p64">
                <a:extLst>
                  <a:ext uri="{FF2B5EF4-FFF2-40B4-BE49-F238E27FC236}">
                    <a16:creationId xmlns:a16="http://schemas.microsoft.com/office/drawing/2014/main" id="{43715A9A-64AB-A5A0-E930-374BBB57CA2F}"/>
                  </a:ext>
                </a:extLst>
              </p:cNvPr>
              <p:cNvSpPr/>
              <p:nvPr/>
            </p:nvSpPr>
            <p:spPr>
              <a:xfrm>
                <a:off x="4026250" y="1347964"/>
                <a:ext cx="108687" cy="170037"/>
              </a:xfrm>
              <a:custGeom>
                <a:avLst/>
                <a:gdLst/>
                <a:ahLst/>
                <a:cxnLst/>
                <a:rect l="l" t="t" r="r" b="b"/>
                <a:pathLst>
                  <a:path w="99207" h="155205" extrusionOk="0">
                    <a:moveTo>
                      <a:pt x="92038" y="23388"/>
                    </a:moveTo>
                    <a:cubicBezTo>
                      <a:pt x="79703" y="-2034"/>
                      <a:pt x="47443" y="-7683"/>
                      <a:pt x="26568" y="11148"/>
                    </a:cubicBezTo>
                    <a:cubicBezTo>
                      <a:pt x="25619" y="12090"/>
                      <a:pt x="25619" y="12090"/>
                      <a:pt x="24670" y="12090"/>
                    </a:cubicBezTo>
                    <a:cubicBezTo>
                      <a:pt x="24670" y="10206"/>
                      <a:pt x="23721" y="7382"/>
                      <a:pt x="23721" y="5499"/>
                    </a:cubicBezTo>
                    <a:cubicBezTo>
                      <a:pt x="23721" y="3616"/>
                      <a:pt x="22772" y="2674"/>
                      <a:pt x="20875" y="2674"/>
                    </a:cubicBezTo>
                    <a:cubicBezTo>
                      <a:pt x="15182" y="2674"/>
                      <a:pt x="8540" y="2674"/>
                      <a:pt x="2847" y="2674"/>
                    </a:cubicBezTo>
                    <a:cubicBezTo>
                      <a:pt x="949" y="2674"/>
                      <a:pt x="0" y="3616"/>
                      <a:pt x="0" y="5499"/>
                    </a:cubicBezTo>
                    <a:cubicBezTo>
                      <a:pt x="0" y="6440"/>
                      <a:pt x="0" y="8323"/>
                      <a:pt x="0" y="9265"/>
                    </a:cubicBezTo>
                    <a:cubicBezTo>
                      <a:pt x="0" y="55401"/>
                      <a:pt x="0" y="102479"/>
                      <a:pt x="0" y="148615"/>
                    </a:cubicBezTo>
                    <a:cubicBezTo>
                      <a:pt x="0" y="149556"/>
                      <a:pt x="0" y="150498"/>
                      <a:pt x="0" y="151439"/>
                    </a:cubicBezTo>
                    <a:cubicBezTo>
                      <a:pt x="0" y="154264"/>
                      <a:pt x="949" y="155205"/>
                      <a:pt x="3795" y="155205"/>
                    </a:cubicBezTo>
                    <a:cubicBezTo>
                      <a:pt x="9489" y="155205"/>
                      <a:pt x="15182" y="155205"/>
                      <a:pt x="20875" y="155205"/>
                    </a:cubicBezTo>
                    <a:cubicBezTo>
                      <a:pt x="25619" y="155205"/>
                      <a:pt x="25619" y="155205"/>
                      <a:pt x="25619" y="150498"/>
                    </a:cubicBezTo>
                    <a:cubicBezTo>
                      <a:pt x="25619" y="135433"/>
                      <a:pt x="25619" y="120368"/>
                      <a:pt x="25619" y="104362"/>
                    </a:cubicBezTo>
                    <a:cubicBezTo>
                      <a:pt x="27517" y="104362"/>
                      <a:pt x="27517" y="104362"/>
                      <a:pt x="28466" y="105303"/>
                    </a:cubicBezTo>
                    <a:cubicBezTo>
                      <a:pt x="51238" y="123193"/>
                      <a:pt x="80652" y="115660"/>
                      <a:pt x="92987" y="90238"/>
                    </a:cubicBezTo>
                    <a:cubicBezTo>
                      <a:pt x="93936" y="87414"/>
                      <a:pt x="94885" y="85531"/>
                      <a:pt x="95834" y="82706"/>
                    </a:cubicBezTo>
                    <a:cubicBezTo>
                      <a:pt x="99629" y="70466"/>
                      <a:pt x="99629" y="58226"/>
                      <a:pt x="98680" y="45985"/>
                    </a:cubicBezTo>
                    <a:cubicBezTo>
                      <a:pt x="96783" y="38453"/>
                      <a:pt x="94885" y="30921"/>
                      <a:pt x="92038" y="23388"/>
                    </a:cubicBezTo>
                    <a:moveTo>
                      <a:pt x="70215" y="77998"/>
                    </a:moveTo>
                    <a:cubicBezTo>
                      <a:pt x="65471" y="92121"/>
                      <a:pt x="53136" y="98712"/>
                      <a:pt x="38903" y="94005"/>
                    </a:cubicBezTo>
                    <a:cubicBezTo>
                      <a:pt x="34159" y="93063"/>
                      <a:pt x="30363" y="90238"/>
                      <a:pt x="27517" y="86472"/>
                    </a:cubicBezTo>
                    <a:cubicBezTo>
                      <a:pt x="25619" y="83647"/>
                      <a:pt x="24670" y="81764"/>
                      <a:pt x="24670" y="77998"/>
                    </a:cubicBezTo>
                    <a:cubicBezTo>
                      <a:pt x="24670" y="71407"/>
                      <a:pt x="24670" y="64816"/>
                      <a:pt x="24670" y="57284"/>
                    </a:cubicBezTo>
                    <a:cubicBezTo>
                      <a:pt x="24670" y="50693"/>
                      <a:pt x="24670" y="43161"/>
                      <a:pt x="24670" y="36570"/>
                    </a:cubicBezTo>
                    <a:cubicBezTo>
                      <a:pt x="24670" y="33745"/>
                      <a:pt x="25619" y="30921"/>
                      <a:pt x="27517" y="29037"/>
                    </a:cubicBezTo>
                    <a:cubicBezTo>
                      <a:pt x="35107" y="18680"/>
                      <a:pt x="57880" y="15856"/>
                      <a:pt x="67368" y="30921"/>
                    </a:cubicBezTo>
                    <a:cubicBezTo>
                      <a:pt x="70215" y="34687"/>
                      <a:pt x="72113" y="39395"/>
                      <a:pt x="72113" y="44102"/>
                    </a:cubicBezTo>
                    <a:cubicBezTo>
                      <a:pt x="74010" y="56342"/>
                      <a:pt x="74010" y="67641"/>
                      <a:pt x="70215" y="7799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422;p64">
                <a:extLst>
                  <a:ext uri="{FF2B5EF4-FFF2-40B4-BE49-F238E27FC236}">
                    <a16:creationId xmlns:a16="http://schemas.microsoft.com/office/drawing/2014/main" id="{2C7D7BEE-B764-9BF2-04CE-022588622050}"/>
                  </a:ext>
                </a:extLst>
              </p:cNvPr>
              <p:cNvSpPr/>
              <p:nvPr/>
            </p:nvSpPr>
            <p:spPr>
              <a:xfrm>
                <a:off x="4728968" y="1300349"/>
                <a:ext cx="108161" cy="174626"/>
              </a:xfrm>
              <a:custGeom>
                <a:avLst/>
                <a:gdLst/>
                <a:ahLst/>
                <a:cxnLst/>
                <a:rect l="l" t="t" r="r" b="b"/>
                <a:pathLst>
                  <a:path w="98727" h="159394" extrusionOk="0">
                    <a:moveTo>
                      <a:pt x="94885" y="0"/>
                    </a:move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4010" y="53668"/>
                      <a:pt x="73061" y="55552"/>
                    </a:cubicBezTo>
                    <a:cubicBezTo>
                      <a:pt x="72113" y="55552"/>
                      <a:pt x="71164" y="55552"/>
                      <a:pt x="71164" y="54610"/>
                    </a:cubicBezTo>
                    <a:cubicBezTo>
                      <a:pt x="50289" y="37662"/>
                      <a:pt x="22772" y="42370"/>
                      <a:pt x="8540" y="64967"/>
                    </a:cubicBezTo>
                    <a:cubicBezTo>
                      <a:pt x="6642" y="68733"/>
                      <a:pt x="4744" y="72499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6168"/>
                      <a:pt x="5693" y="134642"/>
                      <a:pt x="11386" y="143116"/>
                    </a:cubicBezTo>
                    <a:cubicBezTo>
                      <a:pt x="27517" y="164772"/>
                      <a:pt x="57880" y="162888"/>
                      <a:pt x="72113" y="148765"/>
                    </a:cubicBezTo>
                    <a:cubicBezTo>
                      <a:pt x="73061" y="147824"/>
                      <a:pt x="73061" y="146882"/>
                      <a:pt x="74959" y="147824"/>
                    </a:cubicBezTo>
                    <a:cubicBezTo>
                      <a:pt x="74959" y="149707"/>
                      <a:pt x="74959" y="151590"/>
                      <a:pt x="75908" y="154414"/>
                    </a:cubicBezTo>
                    <a:cubicBezTo>
                      <a:pt x="75908" y="157239"/>
                      <a:pt x="76857" y="158181"/>
                      <a:pt x="79703" y="158181"/>
                    </a:cubicBezTo>
                    <a:cubicBezTo>
                      <a:pt x="84448" y="158181"/>
                      <a:pt x="88243" y="158181"/>
                      <a:pt x="92987" y="158181"/>
                    </a:cubicBezTo>
                    <a:cubicBezTo>
                      <a:pt x="99629" y="158181"/>
                      <a:pt x="98680" y="159122"/>
                      <a:pt x="98680" y="152531"/>
                    </a:cubicBezTo>
                    <a:cubicBezTo>
                      <a:pt x="98680" y="104512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4708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0215" y="128993"/>
                    </a:moveTo>
                    <a:cubicBezTo>
                      <a:pt x="61675" y="141233"/>
                      <a:pt x="37954" y="143116"/>
                      <a:pt x="29414" y="125226"/>
                    </a:cubicBezTo>
                    <a:cubicBezTo>
                      <a:pt x="26568" y="119577"/>
                      <a:pt x="25619" y="113928"/>
                      <a:pt x="25619" y="107337"/>
                    </a:cubicBezTo>
                    <a:cubicBezTo>
                      <a:pt x="24670" y="97921"/>
                      <a:pt x="25619" y="88506"/>
                      <a:pt x="29414" y="79090"/>
                    </a:cubicBezTo>
                    <a:cubicBezTo>
                      <a:pt x="37954" y="60259"/>
                      <a:pt x="62624" y="63084"/>
                      <a:pt x="71164" y="75324"/>
                    </a:cubicBezTo>
                    <a:cubicBezTo>
                      <a:pt x="73061" y="77207"/>
                      <a:pt x="74010" y="80032"/>
                      <a:pt x="74010" y="82857"/>
                    </a:cubicBezTo>
                    <a:cubicBezTo>
                      <a:pt x="74010" y="89447"/>
                      <a:pt x="74010" y="96038"/>
                      <a:pt x="74010" y="102629"/>
                    </a:cubicBezTo>
                    <a:cubicBezTo>
                      <a:pt x="74010" y="109220"/>
                      <a:pt x="74010" y="114869"/>
                      <a:pt x="74010" y="121460"/>
                    </a:cubicBezTo>
                    <a:cubicBezTo>
                      <a:pt x="73061" y="124285"/>
                      <a:pt x="72113" y="126168"/>
                      <a:pt x="70215" y="1289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423;p64">
                <a:extLst>
                  <a:ext uri="{FF2B5EF4-FFF2-40B4-BE49-F238E27FC236}">
                    <a16:creationId xmlns:a16="http://schemas.microsoft.com/office/drawing/2014/main" id="{5F43ACAE-83A7-A81A-F654-254AC07DB232}"/>
                  </a:ext>
                </a:extLst>
              </p:cNvPr>
              <p:cNvSpPr/>
              <p:nvPr/>
            </p:nvSpPr>
            <p:spPr>
              <a:xfrm>
                <a:off x="3216462" y="1300349"/>
                <a:ext cx="108110" cy="174076"/>
              </a:xfrm>
              <a:custGeom>
                <a:avLst/>
                <a:gdLst/>
                <a:ahLst/>
                <a:cxnLst/>
                <a:rect l="l" t="t" r="r" b="b"/>
                <a:pathLst>
                  <a:path w="98680" h="158892" extrusionOk="0">
                    <a:moveTo>
                      <a:pt x="94885" y="0"/>
                    </a:moveTo>
                    <a:cubicBezTo>
                      <a:pt x="89192" y="0"/>
                      <a:pt x="83499" y="0"/>
                      <a:pt x="77806" y="0"/>
                    </a:cubicBezTo>
                    <a:cubicBezTo>
                      <a:pt x="74010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3061" y="53668"/>
                      <a:pt x="73061" y="54610"/>
                    </a:cubicBezTo>
                    <a:cubicBezTo>
                      <a:pt x="71164" y="55552"/>
                      <a:pt x="70215" y="53668"/>
                      <a:pt x="70215" y="53668"/>
                    </a:cubicBezTo>
                    <a:cubicBezTo>
                      <a:pt x="52187" y="38604"/>
                      <a:pt x="25619" y="42370"/>
                      <a:pt x="11386" y="61201"/>
                    </a:cubicBezTo>
                    <a:cubicBezTo>
                      <a:pt x="7591" y="65909"/>
                      <a:pt x="5693" y="70616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2847" y="126168"/>
                      <a:pt x="5693" y="136525"/>
                      <a:pt x="13284" y="144057"/>
                    </a:cubicBezTo>
                    <a:cubicBezTo>
                      <a:pt x="27517" y="161947"/>
                      <a:pt x="55033" y="163830"/>
                      <a:pt x="72113" y="148765"/>
                    </a:cubicBezTo>
                    <a:cubicBezTo>
                      <a:pt x="73061" y="147824"/>
                      <a:pt x="73061" y="146882"/>
                      <a:pt x="74959" y="146882"/>
                    </a:cubicBezTo>
                    <a:cubicBezTo>
                      <a:pt x="74959" y="148765"/>
                      <a:pt x="75908" y="151590"/>
                      <a:pt x="75908" y="154414"/>
                    </a:cubicBezTo>
                    <a:cubicBezTo>
                      <a:pt x="75908" y="156298"/>
                      <a:pt x="76857" y="157239"/>
                      <a:pt x="78755" y="157239"/>
                    </a:cubicBezTo>
                    <a:cubicBezTo>
                      <a:pt x="83499" y="157239"/>
                      <a:pt x="89192" y="157239"/>
                      <a:pt x="93936" y="157239"/>
                    </a:cubicBezTo>
                    <a:cubicBezTo>
                      <a:pt x="97732" y="157239"/>
                      <a:pt x="97732" y="157239"/>
                      <a:pt x="98680" y="153473"/>
                    </a:cubicBezTo>
                    <a:cubicBezTo>
                      <a:pt x="98680" y="152531"/>
                      <a:pt x="98680" y="151590"/>
                      <a:pt x="98680" y="151590"/>
                    </a:cubicBezTo>
                    <a:cubicBezTo>
                      <a:pt x="98680" y="103571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3766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3061" y="101688"/>
                    </a:moveTo>
                    <a:cubicBezTo>
                      <a:pt x="73061" y="108278"/>
                      <a:pt x="73061" y="114869"/>
                      <a:pt x="73061" y="121460"/>
                    </a:cubicBezTo>
                    <a:cubicBezTo>
                      <a:pt x="73061" y="124285"/>
                      <a:pt x="72113" y="126168"/>
                      <a:pt x="71164" y="128051"/>
                    </a:cubicBezTo>
                    <a:cubicBezTo>
                      <a:pt x="62624" y="141233"/>
                      <a:pt x="37954" y="143116"/>
                      <a:pt x="29414" y="124285"/>
                    </a:cubicBezTo>
                    <a:cubicBezTo>
                      <a:pt x="26568" y="118636"/>
                      <a:pt x="25619" y="112986"/>
                      <a:pt x="25619" y="106395"/>
                    </a:cubicBezTo>
                    <a:cubicBezTo>
                      <a:pt x="25619" y="96980"/>
                      <a:pt x="25619" y="87564"/>
                      <a:pt x="29414" y="79090"/>
                    </a:cubicBezTo>
                    <a:cubicBezTo>
                      <a:pt x="37954" y="60259"/>
                      <a:pt x="62624" y="63084"/>
                      <a:pt x="71164" y="74383"/>
                    </a:cubicBezTo>
                    <a:cubicBezTo>
                      <a:pt x="73061" y="76266"/>
                      <a:pt x="74010" y="79090"/>
                      <a:pt x="74010" y="81915"/>
                    </a:cubicBezTo>
                    <a:cubicBezTo>
                      <a:pt x="73061" y="88506"/>
                      <a:pt x="73061" y="95097"/>
                      <a:pt x="73061" y="10168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424;p64">
                <a:extLst>
                  <a:ext uri="{FF2B5EF4-FFF2-40B4-BE49-F238E27FC236}">
                    <a16:creationId xmlns:a16="http://schemas.microsoft.com/office/drawing/2014/main" id="{D7B932E4-0B2A-DFDD-7A44-C1F030224DFF}"/>
                  </a:ext>
                </a:extLst>
              </p:cNvPr>
              <p:cNvSpPr/>
              <p:nvPr/>
            </p:nvSpPr>
            <p:spPr>
              <a:xfrm>
                <a:off x="4676992" y="1025963"/>
                <a:ext cx="107135" cy="174593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159364" extrusionOk="0">
                    <a:moveTo>
                      <a:pt x="74010" y="146882"/>
                    </a:moveTo>
                    <a:cubicBezTo>
                      <a:pt x="74010" y="148765"/>
                      <a:pt x="74010" y="150648"/>
                      <a:pt x="74959" y="153473"/>
                    </a:cubicBezTo>
                    <a:cubicBezTo>
                      <a:pt x="74959" y="156298"/>
                      <a:pt x="75908" y="157239"/>
                      <a:pt x="78755" y="157239"/>
                    </a:cubicBezTo>
                    <a:cubicBezTo>
                      <a:pt x="83499" y="157239"/>
                      <a:pt x="88243" y="157239"/>
                      <a:pt x="92987" y="157239"/>
                    </a:cubicBezTo>
                    <a:cubicBezTo>
                      <a:pt x="98680" y="157239"/>
                      <a:pt x="97732" y="157239"/>
                      <a:pt x="97732" y="152531"/>
                    </a:cubicBezTo>
                    <a:cubicBezTo>
                      <a:pt x="97732" y="151590"/>
                      <a:pt x="97732" y="151590"/>
                      <a:pt x="97732" y="150648"/>
                    </a:cubicBezTo>
                    <a:cubicBezTo>
                      <a:pt x="97732" y="102629"/>
                      <a:pt x="97732" y="54610"/>
                      <a:pt x="97732" y="6591"/>
                    </a:cubicBezTo>
                    <a:cubicBezTo>
                      <a:pt x="97732" y="5649"/>
                      <a:pt x="97732" y="4708"/>
                      <a:pt x="97732" y="2825"/>
                    </a:cubicBezTo>
                    <a:cubicBezTo>
                      <a:pt x="97732" y="0"/>
                      <a:pt x="96783" y="0"/>
                      <a:pt x="94885" y="0"/>
                    </a:cubicBez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lnTo>
                      <a:pt x="73061" y="56493"/>
                    </a:lnTo>
                    <a:cubicBezTo>
                      <a:pt x="70215" y="54610"/>
                      <a:pt x="68317" y="52727"/>
                      <a:pt x="66420" y="50844"/>
                    </a:cubicBezTo>
                    <a:cubicBezTo>
                      <a:pt x="53136" y="41428"/>
                      <a:pt x="28466" y="41428"/>
                      <a:pt x="14233" y="57435"/>
                    </a:cubicBezTo>
                    <a:cubicBezTo>
                      <a:pt x="9489" y="63084"/>
                      <a:pt x="5693" y="68733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5226"/>
                      <a:pt x="4744" y="133700"/>
                      <a:pt x="10437" y="141233"/>
                    </a:cubicBezTo>
                    <a:cubicBezTo>
                      <a:pt x="16130" y="149707"/>
                      <a:pt x="23721" y="156298"/>
                      <a:pt x="34159" y="158181"/>
                    </a:cubicBezTo>
                    <a:cubicBezTo>
                      <a:pt x="48391" y="161005"/>
                      <a:pt x="61675" y="159122"/>
                      <a:pt x="73061" y="148765"/>
                    </a:cubicBezTo>
                    <a:cubicBezTo>
                      <a:pt x="72113" y="147824"/>
                      <a:pt x="72113" y="146882"/>
                      <a:pt x="74010" y="146882"/>
                    </a:cubicBezTo>
                    <a:moveTo>
                      <a:pt x="28466" y="124285"/>
                    </a:moveTo>
                    <a:cubicBezTo>
                      <a:pt x="25619" y="118636"/>
                      <a:pt x="24670" y="112986"/>
                      <a:pt x="24670" y="106395"/>
                    </a:cubicBezTo>
                    <a:cubicBezTo>
                      <a:pt x="23721" y="96980"/>
                      <a:pt x="24670" y="87564"/>
                      <a:pt x="28466" y="78149"/>
                    </a:cubicBezTo>
                    <a:cubicBezTo>
                      <a:pt x="37005" y="59318"/>
                      <a:pt x="61675" y="62142"/>
                      <a:pt x="69266" y="73441"/>
                    </a:cubicBezTo>
                    <a:cubicBezTo>
                      <a:pt x="71164" y="76266"/>
                      <a:pt x="72113" y="78149"/>
                      <a:pt x="72113" y="81915"/>
                    </a:cubicBezTo>
                    <a:cubicBezTo>
                      <a:pt x="72113" y="88506"/>
                      <a:pt x="72113" y="95097"/>
                      <a:pt x="72113" y="101688"/>
                    </a:cubicBezTo>
                    <a:cubicBezTo>
                      <a:pt x="72113" y="108278"/>
                      <a:pt x="72113" y="114869"/>
                      <a:pt x="72113" y="120519"/>
                    </a:cubicBezTo>
                    <a:cubicBezTo>
                      <a:pt x="72113" y="123343"/>
                      <a:pt x="71164" y="125226"/>
                      <a:pt x="70215" y="128051"/>
                    </a:cubicBezTo>
                    <a:cubicBezTo>
                      <a:pt x="61675" y="140291"/>
                      <a:pt x="37005" y="143116"/>
                      <a:pt x="28466" y="1242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425;p64">
                <a:extLst>
                  <a:ext uri="{FF2B5EF4-FFF2-40B4-BE49-F238E27FC236}">
                    <a16:creationId xmlns:a16="http://schemas.microsoft.com/office/drawing/2014/main" id="{59D72F80-3188-B658-F85D-0E64A5CFF0F9}"/>
                  </a:ext>
                </a:extLst>
              </p:cNvPr>
              <p:cNvSpPr/>
              <p:nvPr/>
            </p:nvSpPr>
            <p:spPr>
              <a:xfrm>
                <a:off x="3535052" y="1308601"/>
                <a:ext cx="131522" cy="167236"/>
              </a:xfrm>
              <a:custGeom>
                <a:avLst/>
                <a:gdLst/>
                <a:ahLst/>
                <a:cxnLst/>
                <a:rect l="l" t="t" r="r" b="b"/>
                <a:pathLst>
                  <a:path w="120050" h="152649" extrusionOk="0">
                    <a:moveTo>
                      <a:pt x="102972" y="100746"/>
                    </a:moveTo>
                    <a:cubicBezTo>
                      <a:pt x="100125" y="100746"/>
                      <a:pt x="96330" y="99804"/>
                      <a:pt x="94432" y="101688"/>
                    </a:cubicBezTo>
                    <a:cubicBezTo>
                      <a:pt x="92534" y="102629"/>
                      <a:pt x="93483" y="106395"/>
                      <a:pt x="92534" y="109220"/>
                    </a:cubicBezTo>
                    <a:cubicBezTo>
                      <a:pt x="91585" y="112045"/>
                      <a:pt x="90637" y="113928"/>
                      <a:pt x="89688" y="116752"/>
                    </a:cubicBezTo>
                    <a:cubicBezTo>
                      <a:pt x="86841" y="122402"/>
                      <a:pt x="82097" y="127109"/>
                      <a:pt x="76404" y="128993"/>
                    </a:cubicBezTo>
                    <a:cubicBezTo>
                      <a:pt x="56478" y="134642"/>
                      <a:pt x="35603" y="131817"/>
                      <a:pt x="28961" y="103571"/>
                    </a:cubicBezTo>
                    <a:cubicBezTo>
                      <a:pt x="28961" y="103571"/>
                      <a:pt x="28961" y="102629"/>
                      <a:pt x="28961" y="102629"/>
                    </a:cubicBezTo>
                    <a:cubicBezTo>
                      <a:pt x="26115" y="88506"/>
                      <a:pt x="26115" y="73441"/>
                      <a:pt x="27064" y="59318"/>
                    </a:cubicBezTo>
                    <a:cubicBezTo>
                      <a:pt x="27064" y="54610"/>
                      <a:pt x="28012" y="49902"/>
                      <a:pt x="29910" y="46136"/>
                    </a:cubicBezTo>
                    <a:cubicBezTo>
                      <a:pt x="36552" y="25422"/>
                      <a:pt x="51734" y="18831"/>
                      <a:pt x="71660" y="21656"/>
                    </a:cubicBezTo>
                    <a:cubicBezTo>
                      <a:pt x="83046" y="23539"/>
                      <a:pt x="89688" y="30130"/>
                      <a:pt x="92534" y="40487"/>
                    </a:cubicBezTo>
                    <a:cubicBezTo>
                      <a:pt x="93483" y="43311"/>
                      <a:pt x="93483" y="46136"/>
                      <a:pt x="94432" y="48961"/>
                    </a:cubicBezTo>
                    <a:cubicBezTo>
                      <a:pt x="94432" y="49902"/>
                      <a:pt x="95381" y="50844"/>
                      <a:pt x="96330" y="50844"/>
                    </a:cubicBezTo>
                    <a:cubicBezTo>
                      <a:pt x="103921" y="50844"/>
                      <a:pt x="112460" y="50844"/>
                      <a:pt x="120051" y="50844"/>
                    </a:cubicBezTo>
                    <a:cubicBezTo>
                      <a:pt x="120051" y="31071"/>
                      <a:pt x="107716" y="12240"/>
                      <a:pt x="88739" y="4708"/>
                    </a:cubicBezTo>
                    <a:cubicBezTo>
                      <a:pt x="80199" y="942"/>
                      <a:pt x="71660" y="0"/>
                      <a:pt x="62171" y="0"/>
                    </a:cubicBezTo>
                    <a:cubicBezTo>
                      <a:pt x="33706" y="0"/>
                      <a:pt x="12831" y="15065"/>
                      <a:pt x="4291" y="42370"/>
                    </a:cubicBezTo>
                    <a:cubicBezTo>
                      <a:pt x="-453" y="58376"/>
                      <a:pt x="-453" y="74383"/>
                      <a:pt x="496" y="90389"/>
                    </a:cubicBezTo>
                    <a:cubicBezTo>
                      <a:pt x="496" y="96038"/>
                      <a:pt x="1445" y="101688"/>
                      <a:pt x="3342" y="107337"/>
                    </a:cubicBezTo>
                    <a:cubicBezTo>
                      <a:pt x="9035" y="128051"/>
                      <a:pt x="21371" y="143116"/>
                      <a:pt x="42245" y="149707"/>
                    </a:cubicBezTo>
                    <a:cubicBezTo>
                      <a:pt x="58376" y="154414"/>
                      <a:pt x="73557" y="153473"/>
                      <a:pt x="88739" y="146882"/>
                    </a:cubicBezTo>
                    <a:cubicBezTo>
                      <a:pt x="106767" y="139350"/>
                      <a:pt x="120051" y="120519"/>
                      <a:pt x="120051" y="101688"/>
                    </a:cubicBezTo>
                    <a:cubicBezTo>
                      <a:pt x="114358" y="100746"/>
                      <a:pt x="108665" y="100746"/>
                      <a:pt x="102972" y="10074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426;p64">
                <a:extLst>
                  <a:ext uri="{FF2B5EF4-FFF2-40B4-BE49-F238E27FC236}">
                    <a16:creationId xmlns:a16="http://schemas.microsoft.com/office/drawing/2014/main" id="{667F575B-5301-B5D3-BF78-E27A12D57974}"/>
                  </a:ext>
                </a:extLst>
              </p:cNvPr>
              <p:cNvSpPr/>
              <p:nvPr/>
            </p:nvSpPr>
            <p:spPr>
              <a:xfrm>
                <a:off x="3232834" y="1031931"/>
                <a:ext cx="131898" cy="167585"/>
              </a:xfrm>
              <a:custGeom>
                <a:avLst/>
                <a:gdLst/>
                <a:ahLst/>
                <a:cxnLst/>
                <a:rect l="l" t="t" r="r" b="b"/>
                <a:pathLst>
                  <a:path w="120393" h="152967" extrusionOk="0">
                    <a:moveTo>
                      <a:pt x="99867" y="102830"/>
                    </a:moveTo>
                    <a:cubicBezTo>
                      <a:pt x="95122" y="102830"/>
                      <a:pt x="95122" y="102830"/>
                      <a:pt x="94173" y="107538"/>
                    </a:cubicBezTo>
                    <a:cubicBezTo>
                      <a:pt x="93225" y="110363"/>
                      <a:pt x="93225" y="112246"/>
                      <a:pt x="92276" y="115070"/>
                    </a:cubicBezTo>
                    <a:cubicBezTo>
                      <a:pt x="89429" y="123544"/>
                      <a:pt x="82787" y="129194"/>
                      <a:pt x="74248" y="131077"/>
                    </a:cubicBezTo>
                    <a:cubicBezTo>
                      <a:pt x="69503" y="132018"/>
                      <a:pt x="64759" y="132018"/>
                      <a:pt x="60015" y="132018"/>
                    </a:cubicBezTo>
                    <a:cubicBezTo>
                      <a:pt x="49577" y="132018"/>
                      <a:pt x="41038" y="126369"/>
                      <a:pt x="35345" y="117895"/>
                    </a:cubicBezTo>
                    <a:cubicBezTo>
                      <a:pt x="32498" y="113187"/>
                      <a:pt x="30600" y="107538"/>
                      <a:pt x="29652" y="100947"/>
                    </a:cubicBezTo>
                    <a:cubicBezTo>
                      <a:pt x="26805" y="86824"/>
                      <a:pt x="27754" y="71759"/>
                      <a:pt x="28703" y="57636"/>
                    </a:cubicBezTo>
                    <a:cubicBezTo>
                      <a:pt x="29652" y="51045"/>
                      <a:pt x="30600" y="45396"/>
                      <a:pt x="34396" y="38805"/>
                    </a:cubicBezTo>
                    <a:cubicBezTo>
                      <a:pt x="38191" y="30331"/>
                      <a:pt x="44833" y="24681"/>
                      <a:pt x="53373" y="22798"/>
                    </a:cubicBezTo>
                    <a:cubicBezTo>
                      <a:pt x="60964" y="20915"/>
                      <a:pt x="68554" y="20915"/>
                      <a:pt x="76145" y="22798"/>
                    </a:cubicBezTo>
                    <a:cubicBezTo>
                      <a:pt x="83736" y="24681"/>
                      <a:pt x="88480" y="29389"/>
                      <a:pt x="91327" y="35980"/>
                    </a:cubicBezTo>
                    <a:cubicBezTo>
                      <a:pt x="93225" y="39746"/>
                      <a:pt x="94173" y="43512"/>
                      <a:pt x="94173" y="47279"/>
                    </a:cubicBezTo>
                    <a:cubicBezTo>
                      <a:pt x="94173" y="50103"/>
                      <a:pt x="96071" y="51045"/>
                      <a:pt x="97969" y="51045"/>
                    </a:cubicBezTo>
                    <a:cubicBezTo>
                      <a:pt x="102713" y="51045"/>
                      <a:pt x="108406" y="51045"/>
                      <a:pt x="113150" y="51045"/>
                    </a:cubicBezTo>
                    <a:cubicBezTo>
                      <a:pt x="122639" y="51045"/>
                      <a:pt x="120741" y="51045"/>
                      <a:pt x="118844" y="43512"/>
                    </a:cubicBezTo>
                    <a:cubicBezTo>
                      <a:pt x="115048" y="22798"/>
                      <a:pt x="102713" y="8675"/>
                      <a:pt x="81838" y="2084"/>
                    </a:cubicBezTo>
                    <a:cubicBezTo>
                      <a:pt x="77094" y="1143"/>
                      <a:pt x="72350" y="201"/>
                      <a:pt x="68554" y="201"/>
                    </a:cubicBezTo>
                    <a:cubicBezTo>
                      <a:pt x="41987" y="-1682"/>
                      <a:pt x="17317" y="9617"/>
                      <a:pt x="5930" y="35980"/>
                    </a:cubicBezTo>
                    <a:cubicBezTo>
                      <a:pt x="3084" y="41629"/>
                      <a:pt x="2135" y="48220"/>
                      <a:pt x="1186" y="53870"/>
                    </a:cubicBezTo>
                    <a:cubicBezTo>
                      <a:pt x="-712" y="65168"/>
                      <a:pt x="237" y="77408"/>
                      <a:pt x="237" y="88707"/>
                    </a:cubicBezTo>
                    <a:cubicBezTo>
                      <a:pt x="237" y="97181"/>
                      <a:pt x="2135" y="105655"/>
                      <a:pt x="4981" y="113187"/>
                    </a:cubicBezTo>
                    <a:cubicBezTo>
                      <a:pt x="11623" y="132018"/>
                      <a:pt x="24907" y="145200"/>
                      <a:pt x="44833" y="150849"/>
                    </a:cubicBezTo>
                    <a:cubicBezTo>
                      <a:pt x="55271" y="153674"/>
                      <a:pt x="66657" y="153674"/>
                      <a:pt x="77094" y="150849"/>
                    </a:cubicBezTo>
                    <a:cubicBezTo>
                      <a:pt x="101764" y="146142"/>
                      <a:pt x="118844" y="127311"/>
                      <a:pt x="119792" y="101889"/>
                    </a:cubicBezTo>
                    <a:cubicBezTo>
                      <a:pt x="114099" y="102830"/>
                      <a:pt x="106508" y="102830"/>
                      <a:pt x="99867" y="1028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427;p64">
                <a:extLst>
                  <a:ext uri="{FF2B5EF4-FFF2-40B4-BE49-F238E27FC236}">
                    <a16:creationId xmlns:a16="http://schemas.microsoft.com/office/drawing/2014/main" id="{5B6A4560-9E72-F709-D7F1-828B4CBE2178}"/>
                  </a:ext>
                </a:extLst>
              </p:cNvPr>
              <p:cNvSpPr/>
              <p:nvPr/>
            </p:nvSpPr>
            <p:spPr>
              <a:xfrm>
                <a:off x="4860988" y="1349456"/>
                <a:ext cx="106031" cy="126427"/>
              </a:xfrm>
              <a:custGeom>
                <a:avLst/>
                <a:gdLst/>
                <a:ahLst/>
                <a:cxnLst/>
                <a:rect l="l" t="t" r="r" b="b"/>
                <a:pathLst>
                  <a:path w="96782" h="115399" extrusionOk="0">
                    <a:moveTo>
                      <a:pt x="92987" y="81344"/>
                    </a:moveTo>
                    <a:cubicBezTo>
                      <a:pt x="92987" y="67221"/>
                      <a:pt x="92987" y="52156"/>
                      <a:pt x="92987" y="38033"/>
                    </a:cubicBezTo>
                    <a:cubicBezTo>
                      <a:pt x="92987" y="20143"/>
                      <a:pt x="83499" y="7903"/>
                      <a:pt x="66420" y="2254"/>
                    </a:cubicBezTo>
                    <a:cubicBezTo>
                      <a:pt x="56931" y="-571"/>
                      <a:pt x="46494" y="-571"/>
                      <a:pt x="37005" y="1312"/>
                    </a:cubicBezTo>
                    <a:cubicBezTo>
                      <a:pt x="25619" y="3196"/>
                      <a:pt x="15182" y="7903"/>
                      <a:pt x="7591" y="18260"/>
                    </a:cubicBezTo>
                    <a:cubicBezTo>
                      <a:pt x="4744" y="22968"/>
                      <a:pt x="1898" y="27676"/>
                      <a:pt x="2847" y="34267"/>
                    </a:cubicBezTo>
                    <a:cubicBezTo>
                      <a:pt x="10437" y="34267"/>
                      <a:pt x="18028" y="34267"/>
                      <a:pt x="25619" y="34267"/>
                    </a:cubicBezTo>
                    <a:cubicBezTo>
                      <a:pt x="27517" y="34267"/>
                      <a:pt x="27517" y="33325"/>
                      <a:pt x="28466" y="32384"/>
                    </a:cubicBezTo>
                    <a:cubicBezTo>
                      <a:pt x="28466" y="29559"/>
                      <a:pt x="30363" y="26734"/>
                      <a:pt x="32261" y="24851"/>
                    </a:cubicBezTo>
                    <a:cubicBezTo>
                      <a:pt x="39852" y="18260"/>
                      <a:pt x="48391" y="18260"/>
                      <a:pt x="56931" y="21085"/>
                    </a:cubicBezTo>
                    <a:cubicBezTo>
                      <a:pt x="65471" y="23910"/>
                      <a:pt x="67368" y="31442"/>
                      <a:pt x="67368" y="38974"/>
                    </a:cubicBezTo>
                    <a:cubicBezTo>
                      <a:pt x="67368" y="39916"/>
                      <a:pt x="67368" y="40858"/>
                      <a:pt x="67368" y="41799"/>
                    </a:cubicBezTo>
                    <a:cubicBezTo>
                      <a:pt x="67368" y="44624"/>
                      <a:pt x="66420" y="45565"/>
                      <a:pt x="63573" y="45565"/>
                    </a:cubicBezTo>
                    <a:cubicBezTo>
                      <a:pt x="56931" y="45565"/>
                      <a:pt x="50289" y="45565"/>
                      <a:pt x="43647" y="45565"/>
                    </a:cubicBezTo>
                    <a:cubicBezTo>
                      <a:pt x="35107" y="45565"/>
                      <a:pt x="25619" y="47448"/>
                      <a:pt x="18028" y="52156"/>
                    </a:cubicBezTo>
                    <a:cubicBezTo>
                      <a:pt x="5693" y="58747"/>
                      <a:pt x="0" y="69104"/>
                      <a:pt x="0" y="82286"/>
                    </a:cubicBezTo>
                    <a:cubicBezTo>
                      <a:pt x="0" y="95468"/>
                      <a:pt x="6642" y="104883"/>
                      <a:pt x="18028" y="110532"/>
                    </a:cubicBezTo>
                    <a:cubicBezTo>
                      <a:pt x="34159" y="118065"/>
                      <a:pt x="49340" y="117123"/>
                      <a:pt x="64522" y="105825"/>
                    </a:cubicBezTo>
                    <a:cubicBezTo>
                      <a:pt x="65471" y="104883"/>
                      <a:pt x="66420" y="103942"/>
                      <a:pt x="68317" y="103000"/>
                    </a:cubicBezTo>
                    <a:cubicBezTo>
                      <a:pt x="69266" y="104883"/>
                      <a:pt x="69266" y="107708"/>
                      <a:pt x="70215" y="109591"/>
                    </a:cubicBezTo>
                    <a:cubicBezTo>
                      <a:pt x="70215" y="111474"/>
                      <a:pt x="71164" y="112416"/>
                      <a:pt x="73061" y="112416"/>
                    </a:cubicBezTo>
                    <a:cubicBezTo>
                      <a:pt x="80652" y="112416"/>
                      <a:pt x="88243" y="112416"/>
                      <a:pt x="96783" y="112416"/>
                    </a:cubicBezTo>
                    <a:cubicBezTo>
                      <a:pt x="96783" y="111474"/>
                      <a:pt x="96783" y="110532"/>
                      <a:pt x="96783" y="110532"/>
                    </a:cubicBezTo>
                    <a:cubicBezTo>
                      <a:pt x="92987" y="101117"/>
                      <a:pt x="92987" y="90760"/>
                      <a:pt x="92987" y="81344"/>
                    </a:cubicBezTo>
                    <a:moveTo>
                      <a:pt x="61675" y="87935"/>
                    </a:moveTo>
                    <a:cubicBezTo>
                      <a:pt x="55033" y="93584"/>
                      <a:pt x="46494" y="95468"/>
                      <a:pt x="37954" y="93584"/>
                    </a:cubicBezTo>
                    <a:cubicBezTo>
                      <a:pt x="31312" y="91701"/>
                      <a:pt x="27517" y="88877"/>
                      <a:pt x="25619" y="82286"/>
                    </a:cubicBezTo>
                    <a:cubicBezTo>
                      <a:pt x="24670" y="75695"/>
                      <a:pt x="25619" y="70046"/>
                      <a:pt x="31312" y="65338"/>
                    </a:cubicBezTo>
                    <a:cubicBezTo>
                      <a:pt x="35107" y="62513"/>
                      <a:pt x="39852" y="60630"/>
                      <a:pt x="45545" y="60630"/>
                    </a:cubicBezTo>
                    <a:cubicBezTo>
                      <a:pt x="52187" y="60630"/>
                      <a:pt x="57880" y="60630"/>
                      <a:pt x="64522" y="60630"/>
                    </a:cubicBezTo>
                    <a:cubicBezTo>
                      <a:pt x="66420" y="60630"/>
                      <a:pt x="67368" y="61572"/>
                      <a:pt x="67368" y="63455"/>
                    </a:cubicBezTo>
                    <a:cubicBezTo>
                      <a:pt x="67368" y="66279"/>
                      <a:pt x="67368" y="69104"/>
                      <a:pt x="67368" y="71929"/>
                    </a:cubicBezTo>
                    <a:cubicBezTo>
                      <a:pt x="67368" y="72870"/>
                      <a:pt x="67368" y="74753"/>
                      <a:pt x="67368" y="75695"/>
                    </a:cubicBezTo>
                    <a:cubicBezTo>
                      <a:pt x="69266" y="81344"/>
                      <a:pt x="65471" y="85111"/>
                      <a:pt x="61675" y="8793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428;p64">
                <a:extLst>
                  <a:ext uri="{FF2B5EF4-FFF2-40B4-BE49-F238E27FC236}">
                    <a16:creationId xmlns:a16="http://schemas.microsoft.com/office/drawing/2014/main" id="{06E66529-549F-E4D0-C78B-CF08E47C0D7C}"/>
                  </a:ext>
                </a:extLst>
              </p:cNvPr>
              <p:cNvSpPr/>
              <p:nvPr/>
            </p:nvSpPr>
            <p:spPr>
              <a:xfrm>
                <a:off x="4551436" y="1074664"/>
                <a:ext cx="106845" cy="126736"/>
              </a:xfrm>
              <a:custGeom>
                <a:avLst/>
                <a:gdLst/>
                <a:ahLst/>
                <a:cxnLst/>
                <a:rect l="l" t="t" r="r" b="b"/>
                <a:pathLst>
                  <a:path w="97525" h="115681" extrusionOk="0">
                    <a:moveTo>
                      <a:pt x="91832" y="69475"/>
                    </a:moveTo>
                    <a:cubicBezTo>
                      <a:pt x="91832" y="58176"/>
                      <a:pt x="91832" y="46878"/>
                      <a:pt x="91832" y="36521"/>
                    </a:cubicBezTo>
                    <a:cubicBezTo>
                      <a:pt x="91832" y="19573"/>
                      <a:pt x="82344" y="7333"/>
                      <a:pt x="66213" y="2625"/>
                    </a:cubicBezTo>
                    <a:cubicBezTo>
                      <a:pt x="52929" y="-1141"/>
                      <a:pt x="39645" y="-1141"/>
                      <a:pt x="26361" y="4508"/>
                    </a:cubicBezTo>
                    <a:cubicBezTo>
                      <a:pt x="18771" y="7333"/>
                      <a:pt x="11180" y="12040"/>
                      <a:pt x="6436" y="19573"/>
                    </a:cubicBezTo>
                    <a:cubicBezTo>
                      <a:pt x="3589" y="24281"/>
                      <a:pt x="1691" y="28988"/>
                      <a:pt x="1691" y="34638"/>
                    </a:cubicBezTo>
                    <a:cubicBezTo>
                      <a:pt x="9282" y="34638"/>
                      <a:pt x="16873" y="34638"/>
                      <a:pt x="24464" y="34638"/>
                    </a:cubicBezTo>
                    <a:cubicBezTo>
                      <a:pt x="26361" y="34638"/>
                      <a:pt x="26361" y="32754"/>
                      <a:pt x="27310" y="31813"/>
                    </a:cubicBezTo>
                    <a:cubicBezTo>
                      <a:pt x="28259" y="26164"/>
                      <a:pt x="32055" y="23339"/>
                      <a:pt x="37748" y="21456"/>
                    </a:cubicBezTo>
                    <a:cubicBezTo>
                      <a:pt x="53878" y="14865"/>
                      <a:pt x="67162" y="24281"/>
                      <a:pt x="67162" y="41228"/>
                    </a:cubicBezTo>
                    <a:cubicBezTo>
                      <a:pt x="67162" y="42170"/>
                      <a:pt x="67162" y="42170"/>
                      <a:pt x="67162" y="43112"/>
                    </a:cubicBezTo>
                    <a:cubicBezTo>
                      <a:pt x="67162" y="44995"/>
                      <a:pt x="66213" y="45936"/>
                      <a:pt x="64315" y="45936"/>
                    </a:cubicBezTo>
                    <a:cubicBezTo>
                      <a:pt x="59571" y="45936"/>
                      <a:pt x="54827" y="45936"/>
                      <a:pt x="50083" y="45936"/>
                    </a:cubicBezTo>
                    <a:cubicBezTo>
                      <a:pt x="38697" y="45936"/>
                      <a:pt x="27310" y="47819"/>
                      <a:pt x="16873" y="53469"/>
                    </a:cubicBezTo>
                    <a:cubicBezTo>
                      <a:pt x="-4002" y="63826"/>
                      <a:pt x="-6848" y="96780"/>
                      <a:pt x="15924" y="109962"/>
                    </a:cubicBezTo>
                    <a:cubicBezTo>
                      <a:pt x="30157" y="118436"/>
                      <a:pt x="50083" y="117494"/>
                      <a:pt x="63367" y="107137"/>
                    </a:cubicBezTo>
                    <a:cubicBezTo>
                      <a:pt x="64315" y="106196"/>
                      <a:pt x="66213" y="104312"/>
                      <a:pt x="68111" y="104312"/>
                    </a:cubicBezTo>
                    <a:cubicBezTo>
                      <a:pt x="69060" y="106196"/>
                      <a:pt x="69060" y="109020"/>
                      <a:pt x="70009" y="110903"/>
                    </a:cubicBezTo>
                    <a:cubicBezTo>
                      <a:pt x="70009" y="112786"/>
                      <a:pt x="71906" y="113728"/>
                      <a:pt x="73804" y="113728"/>
                    </a:cubicBezTo>
                    <a:cubicBezTo>
                      <a:pt x="81395" y="113728"/>
                      <a:pt x="88986" y="113728"/>
                      <a:pt x="97525" y="113728"/>
                    </a:cubicBezTo>
                    <a:cubicBezTo>
                      <a:pt x="90883" y="97722"/>
                      <a:pt x="91832" y="83598"/>
                      <a:pt x="91832" y="69475"/>
                    </a:cubicBezTo>
                    <a:moveTo>
                      <a:pt x="59571" y="89248"/>
                    </a:moveTo>
                    <a:cubicBezTo>
                      <a:pt x="52929" y="93955"/>
                      <a:pt x="46287" y="95838"/>
                      <a:pt x="38697" y="93955"/>
                    </a:cubicBezTo>
                    <a:cubicBezTo>
                      <a:pt x="32055" y="93014"/>
                      <a:pt x="27310" y="89248"/>
                      <a:pt x="25413" y="82657"/>
                    </a:cubicBezTo>
                    <a:cubicBezTo>
                      <a:pt x="23515" y="76066"/>
                      <a:pt x="25413" y="69475"/>
                      <a:pt x="31106" y="65709"/>
                    </a:cubicBezTo>
                    <a:cubicBezTo>
                      <a:pt x="33952" y="62884"/>
                      <a:pt x="38697" y="61943"/>
                      <a:pt x="42492" y="61001"/>
                    </a:cubicBezTo>
                    <a:cubicBezTo>
                      <a:pt x="50083" y="60059"/>
                      <a:pt x="56725" y="60059"/>
                      <a:pt x="64315" y="60059"/>
                    </a:cubicBezTo>
                    <a:cubicBezTo>
                      <a:pt x="66213" y="60059"/>
                      <a:pt x="67162" y="61001"/>
                      <a:pt x="67162" y="62884"/>
                    </a:cubicBezTo>
                    <a:cubicBezTo>
                      <a:pt x="67162" y="65709"/>
                      <a:pt x="67162" y="68533"/>
                      <a:pt x="67162" y="71358"/>
                    </a:cubicBezTo>
                    <a:cubicBezTo>
                      <a:pt x="67162" y="72300"/>
                      <a:pt x="67162" y="74183"/>
                      <a:pt x="67162" y="75124"/>
                    </a:cubicBezTo>
                    <a:cubicBezTo>
                      <a:pt x="68111" y="81715"/>
                      <a:pt x="64315" y="85481"/>
                      <a:pt x="59571" y="892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29;p64">
                <a:extLst>
                  <a:ext uri="{FF2B5EF4-FFF2-40B4-BE49-F238E27FC236}">
                    <a16:creationId xmlns:a16="http://schemas.microsoft.com/office/drawing/2014/main" id="{0051FE86-DE93-5CC4-5A34-D63F74C1E32C}"/>
                  </a:ext>
                </a:extLst>
              </p:cNvPr>
              <p:cNvSpPr/>
              <p:nvPr/>
            </p:nvSpPr>
            <p:spPr>
              <a:xfrm>
                <a:off x="3766320" y="1075152"/>
                <a:ext cx="110239" cy="125281"/>
              </a:xfrm>
              <a:custGeom>
                <a:avLst/>
                <a:gdLst/>
                <a:ahLst/>
                <a:cxnLst/>
                <a:rect l="l" t="t" r="r" b="b"/>
                <a:pathLst>
                  <a:path w="100623" h="114353" extrusionOk="0">
                    <a:moveTo>
                      <a:pt x="74055" y="111398"/>
                    </a:moveTo>
                    <a:cubicBezTo>
                      <a:pt x="83544" y="108574"/>
                      <a:pt x="91135" y="103866"/>
                      <a:pt x="96828" y="96334"/>
                    </a:cubicBezTo>
                    <a:cubicBezTo>
                      <a:pt x="97777" y="94451"/>
                      <a:pt x="98725" y="93509"/>
                      <a:pt x="96828" y="91626"/>
                    </a:cubicBezTo>
                    <a:cubicBezTo>
                      <a:pt x="93032" y="87860"/>
                      <a:pt x="89237" y="85035"/>
                      <a:pt x="85442" y="81269"/>
                    </a:cubicBezTo>
                    <a:cubicBezTo>
                      <a:pt x="74055" y="93509"/>
                      <a:pt x="60771" y="98217"/>
                      <a:pt x="44641" y="92567"/>
                    </a:cubicBezTo>
                    <a:cubicBezTo>
                      <a:pt x="33255" y="87860"/>
                      <a:pt x="28510" y="78444"/>
                      <a:pt x="26613" y="66204"/>
                    </a:cubicBezTo>
                    <a:cubicBezTo>
                      <a:pt x="28510" y="65262"/>
                      <a:pt x="30408" y="65262"/>
                      <a:pt x="33255" y="65262"/>
                    </a:cubicBezTo>
                    <a:cubicBezTo>
                      <a:pt x="53181" y="65262"/>
                      <a:pt x="74055" y="65262"/>
                      <a:pt x="93981" y="65262"/>
                    </a:cubicBezTo>
                    <a:cubicBezTo>
                      <a:pt x="94930" y="65262"/>
                      <a:pt x="96828" y="65262"/>
                      <a:pt x="97777" y="65262"/>
                    </a:cubicBezTo>
                    <a:cubicBezTo>
                      <a:pt x="99674" y="65262"/>
                      <a:pt x="100623" y="65262"/>
                      <a:pt x="100623" y="62438"/>
                    </a:cubicBezTo>
                    <a:cubicBezTo>
                      <a:pt x="100623" y="50198"/>
                      <a:pt x="100623" y="38899"/>
                      <a:pt x="95879" y="27600"/>
                    </a:cubicBezTo>
                    <a:cubicBezTo>
                      <a:pt x="91135" y="16302"/>
                      <a:pt x="83544" y="6886"/>
                      <a:pt x="71209" y="3120"/>
                    </a:cubicBezTo>
                    <a:cubicBezTo>
                      <a:pt x="61720" y="-646"/>
                      <a:pt x="52232" y="-646"/>
                      <a:pt x="42743" y="1237"/>
                    </a:cubicBezTo>
                    <a:cubicBezTo>
                      <a:pt x="22817" y="5003"/>
                      <a:pt x="10482" y="17243"/>
                      <a:pt x="3840" y="36074"/>
                    </a:cubicBezTo>
                    <a:cubicBezTo>
                      <a:pt x="-904" y="49256"/>
                      <a:pt x="-904" y="62438"/>
                      <a:pt x="1943" y="75620"/>
                    </a:cubicBezTo>
                    <a:cubicBezTo>
                      <a:pt x="5738" y="93509"/>
                      <a:pt x="17124" y="105749"/>
                      <a:pt x="35152" y="112340"/>
                    </a:cubicBezTo>
                    <a:cubicBezTo>
                      <a:pt x="48436" y="115165"/>
                      <a:pt x="61720" y="115165"/>
                      <a:pt x="74055" y="111398"/>
                    </a:cubicBezTo>
                    <a:moveTo>
                      <a:pt x="37050" y="24776"/>
                    </a:moveTo>
                    <a:cubicBezTo>
                      <a:pt x="49385" y="14419"/>
                      <a:pt x="68362" y="19126"/>
                      <a:pt x="73106" y="34191"/>
                    </a:cubicBezTo>
                    <a:cubicBezTo>
                      <a:pt x="74055" y="37957"/>
                      <a:pt x="75004" y="41724"/>
                      <a:pt x="75004" y="45490"/>
                    </a:cubicBezTo>
                    <a:lnTo>
                      <a:pt x="27562" y="45490"/>
                    </a:lnTo>
                    <a:cubicBezTo>
                      <a:pt x="28510" y="37957"/>
                      <a:pt x="31357" y="30425"/>
                      <a:pt x="37050" y="2477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430;p64">
                <a:extLst>
                  <a:ext uri="{FF2B5EF4-FFF2-40B4-BE49-F238E27FC236}">
                    <a16:creationId xmlns:a16="http://schemas.microsoft.com/office/drawing/2014/main" id="{08993EE5-51C6-0E30-0853-26A4736F0759}"/>
                  </a:ext>
                </a:extLst>
              </p:cNvPr>
              <p:cNvSpPr/>
              <p:nvPr/>
            </p:nvSpPr>
            <p:spPr>
              <a:xfrm>
                <a:off x="3348271" y="1349104"/>
                <a:ext cx="109359" cy="126997"/>
              </a:xfrm>
              <a:custGeom>
                <a:avLst/>
                <a:gdLst/>
                <a:ahLst/>
                <a:cxnLst/>
                <a:rect l="l" t="t" r="r" b="b"/>
                <a:pathLst>
                  <a:path w="99820" h="115920" extrusionOk="0">
                    <a:moveTo>
                      <a:pt x="71355" y="3516"/>
                    </a:moveTo>
                    <a:cubicBezTo>
                      <a:pt x="44787" y="-5899"/>
                      <a:pt x="15373" y="3516"/>
                      <a:pt x="4935" y="32704"/>
                    </a:cubicBezTo>
                    <a:cubicBezTo>
                      <a:pt x="-758" y="47769"/>
                      <a:pt x="-1707" y="63776"/>
                      <a:pt x="3038" y="79782"/>
                    </a:cubicBezTo>
                    <a:cubicBezTo>
                      <a:pt x="7782" y="94847"/>
                      <a:pt x="17270" y="106145"/>
                      <a:pt x="32452" y="111795"/>
                    </a:cubicBezTo>
                    <a:cubicBezTo>
                      <a:pt x="47634" y="117444"/>
                      <a:pt x="61866" y="117444"/>
                      <a:pt x="77048" y="110853"/>
                    </a:cubicBezTo>
                    <a:cubicBezTo>
                      <a:pt x="84639" y="108028"/>
                      <a:pt x="91281" y="103321"/>
                      <a:pt x="96025" y="96730"/>
                    </a:cubicBezTo>
                    <a:cubicBezTo>
                      <a:pt x="96974" y="95788"/>
                      <a:pt x="97923" y="94847"/>
                      <a:pt x="96025" y="92964"/>
                    </a:cubicBezTo>
                    <a:cubicBezTo>
                      <a:pt x="92230" y="89197"/>
                      <a:pt x="88434" y="85431"/>
                      <a:pt x="83690" y="81665"/>
                    </a:cubicBezTo>
                    <a:cubicBezTo>
                      <a:pt x="72304" y="93905"/>
                      <a:pt x="59020" y="98613"/>
                      <a:pt x="43838" y="92964"/>
                    </a:cubicBezTo>
                    <a:cubicBezTo>
                      <a:pt x="32452" y="88256"/>
                      <a:pt x="26759" y="78840"/>
                      <a:pt x="25810" y="66600"/>
                    </a:cubicBezTo>
                    <a:cubicBezTo>
                      <a:pt x="28657" y="65659"/>
                      <a:pt x="30554" y="65659"/>
                      <a:pt x="32452" y="65659"/>
                    </a:cubicBezTo>
                    <a:cubicBezTo>
                      <a:pt x="52378" y="65659"/>
                      <a:pt x="73253" y="65659"/>
                      <a:pt x="93178" y="65659"/>
                    </a:cubicBezTo>
                    <a:cubicBezTo>
                      <a:pt x="94127" y="65659"/>
                      <a:pt x="96025" y="65659"/>
                      <a:pt x="96974" y="65659"/>
                    </a:cubicBezTo>
                    <a:cubicBezTo>
                      <a:pt x="98872" y="65659"/>
                      <a:pt x="99820" y="65659"/>
                      <a:pt x="99820" y="63776"/>
                    </a:cubicBezTo>
                    <a:cubicBezTo>
                      <a:pt x="99820" y="50594"/>
                      <a:pt x="99820" y="38354"/>
                      <a:pt x="94127" y="26114"/>
                    </a:cubicBezTo>
                    <a:cubicBezTo>
                      <a:pt x="89383" y="14815"/>
                      <a:pt x="82741" y="7282"/>
                      <a:pt x="71355" y="3516"/>
                    </a:cubicBezTo>
                    <a:moveTo>
                      <a:pt x="65662" y="46828"/>
                    </a:moveTo>
                    <a:lnTo>
                      <a:pt x="32452" y="46828"/>
                    </a:lnTo>
                    <a:lnTo>
                      <a:pt x="26759" y="46828"/>
                    </a:lnTo>
                    <a:cubicBezTo>
                      <a:pt x="27708" y="40237"/>
                      <a:pt x="28657" y="35529"/>
                      <a:pt x="31503" y="30821"/>
                    </a:cubicBezTo>
                    <a:cubicBezTo>
                      <a:pt x="37196" y="22347"/>
                      <a:pt x="44787" y="19523"/>
                      <a:pt x="54276" y="20464"/>
                    </a:cubicBezTo>
                    <a:cubicBezTo>
                      <a:pt x="64713" y="21406"/>
                      <a:pt x="70406" y="27055"/>
                      <a:pt x="73253" y="37412"/>
                    </a:cubicBezTo>
                    <a:cubicBezTo>
                      <a:pt x="73253" y="37412"/>
                      <a:pt x="73253" y="37412"/>
                      <a:pt x="73253" y="38354"/>
                    </a:cubicBezTo>
                    <a:cubicBezTo>
                      <a:pt x="76099" y="46828"/>
                      <a:pt x="76099" y="46828"/>
                      <a:pt x="65662" y="4682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431;p64">
                <a:extLst>
                  <a:ext uri="{FF2B5EF4-FFF2-40B4-BE49-F238E27FC236}">
                    <a16:creationId xmlns:a16="http://schemas.microsoft.com/office/drawing/2014/main" id="{D3E371E0-68A4-7A3F-DC74-EE042D08EE5B}"/>
                  </a:ext>
                </a:extLst>
              </p:cNvPr>
              <p:cNvSpPr/>
              <p:nvPr/>
            </p:nvSpPr>
            <p:spPr>
              <a:xfrm>
                <a:off x="4152746" y="1349050"/>
                <a:ext cx="109475" cy="125432"/>
              </a:xfrm>
              <a:custGeom>
                <a:avLst/>
                <a:gdLst/>
                <a:ahLst/>
                <a:cxnLst/>
                <a:rect l="l" t="t" r="r" b="b"/>
                <a:pathLst>
                  <a:path w="99926" h="114491" extrusionOk="0">
                    <a:moveTo>
                      <a:pt x="68615" y="2625"/>
                    </a:moveTo>
                    <a:cubicBezTo>
                      <a:pt x="41098" y="-5849"/>
                      <a:pt x="12633" y="6391"/>
                      <a:pt x="3144" y="36521"/>
                    </a:cubicBezTo>
                    <a:cubicBezTo>
                      <a:pt x="-651" y="47819"/>
                      <a:pt x="-651" y="59118"/>
                      <a:pt x="1246" y="70416"/>
                    </a:cubicBezTo>
                    <a:cubicBezTo>
                      <a:pt x="4093" y="91131"/>
                      <a:pt x="16428" y="105254"/>
                      <a:pt x="36354" y="111845"/>
                    </a:cubicBezTo>
                    <a:cubicBezTo>
                      <a:pt x="46791" y="114669"/>
                      <a:pt x="57229" y="115611"/>
                      <a:pt x="67666" y="112786"/>
                    </a:cubicBezTo>
                    <a:cubicBezTo>
                      <a:pt x="79052" y="109962"/>
                      <a:pt x="88541" y="105254"/>
                      <a:pt x="96132" y="95838"/>
                    </a:cubicBezTo>
                    <a:cubicBezTo>
                      <a:pt x="97080" y="94897"/>
                      <a:pt x="98029" y="93014"/>
                      <a:pt x="96132" y="92072"/>
                    </a:cubicBezTo>
                    <a:cubicBezTo>
                      <a:pt x="92336" y="88306"/>
                      <a:pt x="88541" y="84540"/>
                      <a:pt x="84745" y="81715"/>
                    </a:cubicBezTo>
                    <a:cubicBezTo>
                      <a:pt x="83797" y="81715"/>
                      <a:pt x="83797" y="81715"/>
                      <a:pt x="83797" y="81715"/>
                    </a:cubicBezTo>
                    <a:cubicBezTo>
                      <a:pt x="82848" y="82657"/>
                      <a:pt x="82848" y="82657"/>
                      <a:pt x="81899" y="83598"/>
                    </a:cubicBezTo>
                    <a:cubicBezTo>
                      <a:pt x="75257" y="90189"/>
                      <a:pt x="67666" y="93955"/>
                      <a:pt x="59126" y="94897"/>
                    </a:cubicBezTo>
                    <a:cubicBezTo>
                      <a:pt x="42996" y="96780"/>
                      <a:pt x="28763" y="85481"/>
                      <a:pt x="26865" y="70416"/>
                    </a:cubicBezTo>
                    <a:cubicBezTo>
                      <a:pt x="25917" y="65709"/>
                      <a:pt x="25917" y="65709"/>
                      <a:pt x="30661" y="65709"/>
                    </a:cubicBezTo>
                    <a:cubicBezTo>
                      <a:pt x="38252" y="65709"/>
                      <a:pt x="45843" y="65709"/>
                      <a:pt x="53433" y="65709"/>
                    </a:cubicBezTo>
                    <a:cubicBezTo>
                      <a:pt x="67666" y="65709"/>
                      <a:pt x="81899" y="65709"/>
                      <a:pt x="96132" y="65709"/>
                    </a:cubicBezTo>
                    <a:cubicBezTo>
                      <a:pt x="99927" y="65709"/>
                      <a:pt x="99927" y="65709"/>
                      <a:pt x="99927" y="61001"/>
                    </a:cubicBezTo>
                    <a:cubicBezTo>
                      <a:pt x="99927" y="53468"/>
                      <a:pt x="99927" y="44994"/>
                      <a:pt x="98029" y="37462"/>
                    </a:cubicBezTo>
                    <a:cubicBezTo>
                      <a:pt x="94234" y="20514"/>
                      <a:pt x="85694" y="8274"/>
                      <a:pt x="68615" y="2625"/>
                    </a:cubicBezTo>
                    <a:moveTo>
                      <a:pt x="71461" y="46878"/>
                    </a:moveTo>
                    <a:cubicBezTo>
                      <a:pt x="61973" y="46878"/>
                      <a:pt x="52484" y="46878"/>
                      <a:pt x="42996" y="46878"/>
                    </a:cubicBezTo>
                    <a:cubicBezTo>
                      <a:pt x="37303" y="46878"/>
                      <a:pt x="32559" y="46878"/>
                      <a:pt x="25917" y="46878"/>
                    </a:cubicBezTo>
                    <a:cubicBezTo>
                      <a:pt x="26865" y="40287"/>
                      <a:pt x="28763" y="34637"/>
                      <a:pt x="31610" y="29930"/>
                    </a:cubicBezTo>
                    <a:cubicBezTo>
                      <a:pt x="37303" y="21456"/>
                      <a:pt x="45843" y="18631"/>
                      <a:pt x="55331" y="20514"/>
                    </a:cubicBezTo>
                    <a:cubicBezTo>
                      <a:pt x="64820" y="22397"/>
                      <a:pt x="70513" y="28047"/>
                      <a:pt x="72410" y="37462"/>
                    </a:cubicBezTo>
                    <a:cubicBezTo>
                      <a:pt x="73359" y="39345"/>
                      <a:pt x="73359" y="42170"/>
                      <a:pt x="73359" y="44053"/>
                    </a:cubicBezTo>
                    <a:cubicBezTo>
                      <a:pt x="74308" y="46878"/>
                      <a:pt x="73359" y="46878"/>
                      <a:pt x="71461" y="4687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432;p64">
                <a:extLst>
                  <a:ext uri="{FF2B5EF4-FFF2-40B4-BE49-F238E27FC236}">
                    <a16:creationId xmlns:a16="http://schemas.microsoft.com/office/drawing/2014/main" id="{6DE38868-A2FF-1596-9200-0D50D50D697D}"/>
                  </a:ext>
                </a:extLst>
              </p:cNvPr>
              <p:cNvSpPr/>
              <p:nvPr/>
            </p:nvSpPr>
            <p:spPr>
              <a:xfrm>
                <a:off x="3951009" y="1074445"/>
                <a:ext cx="11474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4734" h="113927" extrusionOk="0">
                    <a:moveTo>
                      <a:pt x="99041" y="86623"/>
                    </a:moveTo>
                    <a:cubicBezTo>
                      <a:pt x="103786" y="77207"/>
                      <a:pt x="104735" y="67792"/>
                      <a:pt x="104735" y="58376"/>
                    </a:cubicBezTo>
                    <a:cubicBezTo>
                      <a:pt x="104735" y="52727"/>
                      <a:pt x="104735" y="48019"/>
                      <a:pt x="103786" y="42370"/>
                    </a:cubicBezTo>
                    <a:cubicBezTo>
                      <a:pt x="99990" y="23539"/>
                      <a:pt x="89553" y="10357"/>
                      <a:pt x="71525" y="2825"/>
                    </a:cubicBezTo>
                    <a:cubicBezTo>
                      <a:pt x="63934" y="0"/>
                      <a:pt x="57292" y="0"/>
                      <a:pt x="49701" y="0"/>
                    </a:cubicBezTo>
                    <a:cubicBezTo>
                      <a:pt x="29775" y="942"/>
                      <a:pt x="14594" y="10357"/>
                      <a:pt x="6054" y="29188"/>
                    </a:cubicBezTo>
                    <a:cubicBezTo>
                      <a:pt x="-2486" y="48019"/>
                      <a:pt x="-1537" y="66850"/>
                      <a:pt x="6054" y="84740"/>
                    </a:cubicBezTo>
                    <a:cubicBezTo>
                      <a:pt x="11747" y="98863"/>
                      <a:pt x="23133" y="108278"/>
                      <a:pt x="38315" y="112045"/>
                    </a:cubicBezTo>
                    <a:cubicBezTo>
                      <a:pt x="44957" y="113928"/>
                      <a:pt x="51599" y="113928"/>
                      <a:pt x="58241" y="113928"/>
                    </a:cubicBezTo>
                    <a:cubicBezTo>
                      <a:pt x="76269" y="112986"/>
                      <a:pt x="90502" y="103571"/>
                      <a:pt x="99041" y="86623"/>
                    </a:cubicBezTo>
                    <a:moveTo>
                      <a:pt x="75320" y="80032"/>
                    </a:moveTo>
                    <a:cubicBezTo>
                      <a:pt x="69627" y="93214"/>
                      <a:pt x="57292" y="96980"/>
                      <a:pt x="44008" y="94155"/>
                    </a:cubicBezTo>
                    <a:cubicBezTo>
                      <a:pt x="38315" y="92272"/>
                      <a:pt x="34520" y="88506"/>
                      <a:pt x="30724" y="83798"/>
                    </a:cubicBezTo>
                    <a:cubicBezTo>
                      <a:pt x="27878" y="79090"/>
                      <a:pt x="25980" y="74383"/>
                      <a:pt x="25980" y="69675"/>
                    </a:cubicBezTo>
                    <a:cubicBezTo>
                      <a:pt x="25031" y="58376"/>
                      <a:pt x="25031" y="48019"/>
                      <a:pt x="28827" y="37662"/>
                    </a:cubicBezTo>
                    <a:cubicBezTo>
                      <a:pt x="34520" y="23539"/>
                      <a:pt x="47804" y="18831"/>
                      <a:pt x="60139" y="22597"/>
                    </a:cubicBezTo>
                    <a:cubicBezTo>
                      <a:pt x="66781" y="24480"/>
                      <a:pt x="70576" y="29188"/>
                      <a:pt x="74371" y="34837"/>
                    </a:cubicBezTo>
                    <a:cubicBezTo>
                      <a:pt x="79116" y="42370"/>
                      <a:pt x="79116" y="50844"/>
                      <a:pt x="79116" y="58376"/>
                    </a:cubicBezTo>
                    <a:cubicBezTo>
                      <a:pt x="79116" y="65909"/>
                      <a:pt x="78167" y="73441"/>
                      <a:pt x="75320" y="8003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33;p64">
                <a:extLst>
                  <a:ext uri="{FF2B5EF4-FFF2-40B4-BE49-F238E27FC236}">
                    <a16:creationId xmlns:a16="http://schemas.microsoft.com/office/drawing/2014/main" id="{C207DAA3-F68C-BB9F-B7DF-ABD29E01CA95}"/>
                  </a:ext>
                </a:extLst>
              </p:cNvPr>
              <p:cNvSpPr/>
              <p:nvPr/>
            </p:nvSpPr>
            <p:spPr>
              <a:xfrm>
                <a:off x="3684743" y="1349625"/>
                <a:ext cx="114890" cy="125287"/>
              </a:xfrm>
              <a:custGeom>
                <a:avLst/>
                <a:gdLst/>
                <a:ahLst/>
                <a:cxnLst/>
                <a:rect l="l" t="t" r="r" b="b"/>
                <a:pathLst>
                  <a:path w="104869" h="114359" extrusionOk="0">
                    <a:moveTo>
                      <a:pt x="104869" y="49177"/>
                    </a:moveTo>
                    <a:cubicBezTo>
                      <a:pt x="102972" y="22814"/>
                      <a:pt x="85892" y="2100"/>
                      <a:pt x="58376" y="216"/>
                    </a:cubicBezTo>
                    <a:cubicBezTo>
                      <a:pt x="35603" y="-1667"/>
                      <a:pt x="13780" y="8690"/>
                      <a:pt x="4291" y="33171"/>
                    </a:cubicBezTo>
                    <a:cubicBezTo>
                      <a:pt x="-453" y="44469"/>
                      <a:pt x="-453" y="56710"/>
                      <a:pt x="496" y="68950"/>
                    </a:cubicBezTo>
                    <a:cubicBezTo>
                      <a:pt x="3342" y="88722"/>
                      <a:pt x="16626" y="112261"/>
                      <a:pt x="46989" y="114144"/>
                    </a:cubicBezTo>
                    <a:cubicBezTo>
                      <a:pt x="69762" y="116027"/>
                      <a:pt x="92534" y="105670"/>
                      <a:pt x="101074" y="78365"/>
                    </a:cubicBezTo>
                    <a:cubicBezTo>
                      <a:pt x="102972" y="71774"/>
                      <a:pt x="103921" y="64242"/>
                      <a:pt x="103921" y="57651"/>
                    </a:cubicBezTo>
                    <a:cubicBezTo>
                      <a:pt x="104869" y="54826"/>
                      <a:pt x="104869" y="52002"/>
                      <a:pt x="104869" y="49177"/>
                    </a:cubicBezTo>
                    <a:moveTo>
                      <a:pt x="76404" y="77424"/>
                    </a:moveTo>
                    <a:cubicBezTo>
                      <a:pt x="71660" y="90605"/>
                      <a:pt x="60273" y="96255"/>
                      <a:pt x="46989" y="93430"/>
                    </a:cubicBezTo>
                    <a:cubicBezTo>
                      <a:pt x="39399" y="91547"/>
                      <a:pt x="33706" y="86839"/>
                      <a:pt x="29910" y="80248"/>
                    </a:cubicBezTo>
                    <a:cubicBezTo>
                      <a:pt x="26115" y="72716"/>
                      <a:pt x="25166" y="65183"/>
                      <a:pt x="25166" y="57651"/>
                    </a:cubicBezTo>
                    <a:cubicBezTo>
                      <a:pt x="25166" y="51060"/>
                      <a:pt x="26115" y="43528"/>
                      <a:pt x="28012" y="36937"/>
                    </a:cubicBezTo>
                    <a:cubicBezTo>
                      <a:pt x="31808" y="26580"/>
                      <a:pt x="40348" y="19989"/>
                      <a:pt x="50785" y="19989"/>
                    </a:cubicBezTo>
                    <a:cubicBezTo>
                      <a:pt x="61222" y="19989"/>
                      <a:pt x="69762" y="25638"/>
                      <a:pt x="74506" y="35995"/>
                    </a:cubicBezTo>
                    <a:cubicBezTo>
                      <a:pt x="77353" y="41645"/>
                      <a:pt x="78302" y="47294"/>
                      <a:pt x="78302" y="52943"/>
                    </a:cubicBezTo>
                    <a:cubicBezTo>
                      <a:pt x="80199" y="60476"/>
                      <a:pt x="79250" y="69891"/>
                      <a:pt x="76404" y="774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434;p64">
                <a:extLst>
                  <a:ext uri="{FF2B5EF4-FFF2-40B4-BE49-F238E27FC236}">
                    <a16:creationId xmlns:a16="http://schemas.microsoft.com/office/drawing/2014/main" id="{9FA0D8DC-836C-AE3A-599C-48B90E747AB5}"/>
                  </a:ext>
                </a:extLst>
              </p:cNvPr>
              <p:cNvSpPr/>
              <p:nvPr/>
            </p:nvSpPr>
            <p:spPr>
              <a:xfrm>
                <a:off x="3383626" y="1074445"/>
                <a:ext cx="11572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628" h="113927" extrusionOk="0">
                    <a:moveTo>
                      <a:pt x="67550" y="1883"/>
                    </a:move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5422"/>
                    </a:cubicBezTo>
                    <a:cubicBezTo>
                      <a:pt x="2079" y="34837"/>
                      <a:pt x="-767" y="45194"/>
                      <a:pt x="182" y="56493"/>
                    </a:cubicBezTo>
                    <a:cubicBezTo>
                      <a:pt x="182" y="62142"/>
                      <a:pt x="182" y="67792"/>
                      <a:pt x="2079" y="73441"/>
                    </a:cubicBezTo>
                    <a:cubicBezTo>
                      <a:pt x="6824" y="93214"/>
                      <a:pt x="17261" y="106395"/>
                      <a:pt x="37187" y="112045"/>
                    </a:cubicBezTo>
                    <a:cubicBezTo>
                      <a:pt x="43829" y="113928"/>
                      <a:pt x="50471" y="113928"/>
                      <a:pt x="57113" y="113928"/>
                    </a:cubicBezTo>
                    <a:cubicBezTo>
                      <a:pt x="77039" y="112986"/>
                      <a:pt x="92220" y="103571"/>
                      <a:pt x="99811" y="84740"/>
                    </a:cubicBezTo>
                    <a:cubicBezTo>
                      <a:pt x="107402" y="66850"/>
                      <a:pt x="107402" y="48019"/>
                      <a:pt x="100760" y="30130"/>
                    </a:cubicBezTo>
                    <a:cubicBezTo>
                      <a:pt x="94118" y="16006"/>
                      <a:pt x="83681" y="6591"/>
                      <a:pt x="67550" y="1883"/>
                    </a:cubicBezTo>
                    <a:moveTo>
                      <a:pt x="79885" y="56493"/>
                    </a:move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8136" y="91331"/>
                      <a:pt x="33392" y="86623"/>
                      <a:pt x="30545" y="80032"/>
                    </a:cubicBezTo>
                    <a:cubicBezTo>
                      <a:pt x="27698" y="74383"/>
                      <a:pt x="26750" y="68733"/>
                      <a:pt x="26750" y="62142"/>
                    </a:cubicBezTo>
                    <a:cubicBezTo>
                      <a:pt x="26750" y="52727"/>
                      <a:pt x="26750" y="43311"/>
                      <a:pt x="30545" y="34837"/>
                    </a:cubicBezTo>
                    <a:cubicBezTo>
                      <a:pt x="36238" y="21656"/>
                      <a:pt x="49522" y="16948"/>
                      <a:pt x="61857" y="20714"/>
                    </a:cubicBezTo>
                    <a:cubicBezTo>
                      <a:pt x="68499" y="22597"/>
                      <a:pt x="73243" y="27305"/>
                      <a:pt x="76090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435;p64">
                <a:extLst>
                  <a:ext uri="{FF2B5EF4-FFF2-40B4-BE49-F238E27FC236}">
                    <a16:creationId xmlns:a16="http://schemas.microsoft.com/office/drawing/2014/main" id="{F42D5470-BFB0-35F9-5582-FEB728F21D14}"/>
                  </a:ext>
                </a:extLst>
              </p:cNvPr>
              <p:cNvSpPr/>
              <p:nvPr/>
            </p:nvSpPr>
            <p:spPr>
              <a:xfrm>
                <a:off x="4807773" y="1075475"/>
                <a:ext cx="115586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504" h="113927" extrusionOk="0">
                    <a:moveTo>
                      <a:pt x="56164" y="113928"/>
                    </a:moveTo>
                    <a:cubicBezTo>
                      <a:pt x="76090" y="112986"/>
                      <a:pt x="91271" y="103571"/>
                      <a:pt x="99811" y="84740"/>
                    </a:cubicBezTo>
                    <a:cubicBezTo>
                      <a:pt x="107402" y="66850"/>
                      <a:pt x="107402" y="48019"/>
                      <a:pt x="99811" y="30130"/>
                    </a:cubicBezTo>
                    <a:cubicBezTo>
                      <a:pt x="94118" y="16006"/>
                      <a:pt x="82732" y="5649"/>
                      <a:pt x="67550" y="1883"/>
                    </a:cubicBez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6363"/>
                    </a:cubicBezTo>
                    <a:cubicBezTo>
                      <a:pt x="2079" y="35779"/>
                      <a:pt x="-767" y="46136"/>
                      <a:pt x="182" y="57435"/>
                    </a:cubicBezTo>
                    <a:cubicBezTo>
                      <a:pt x="182" y="63084"/>
                      <a:pt x="182" y="67792"/>
                      <a:pt x="1131" y="73441"/>
                    </a:cubicBezTo>
                    <a:cubicBezTo>
                      <a:pt x="5875" y="93214"/>
                      <a:pt x="16312" y="107337"/>
                      <a:pt x="36238" y="112986"/>
                    </a:cubicBezTo>
                    <a:cubicBezTo>
                      <a:pt x="43829" y="113928"/>
                      <a:pt x="49522" y="113928"/>
                      <a:pt x="56164" y="113928"/>
                    </a:cubicBezTo>
                    <a:moveTo>
                      <a:pt x="29596" y="79090"/>
                    </a:moveTo>
                    <a:cubicBezTo>
                      <a:pt x="26750" y="73441"/>
                      <a:pt x="25801" y="67792"/>
                      <a:pt x="25801" y="62142"/>
                    </a:cubicBezTo>
                    <a:cubicBezTo>
                      <a:pt x="24852" y="52727"/>
                      <a:pt x="25801" y="43311"/>
                      <a:pt x="29596" y="34837"/>
                    </a:cubicBezTo>
                    <a:cubicBezTo>
                      <a:pt x="35289" y="21656"/>
                      <a:pt x="48573" y="16948"/>
                      <a:pt x="60908" y="20714"/>
                    </a:cubicBezTo>
                    <a:cubicBezTo>
                      <a:pt x="67550" y="22597"/>
                      <a:pt x="72294" y="27305"/>
                      <a:pt x="75141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7187" y="90389"/>
                      <a:pt x="32443" y="85681"/>
                      <a:pt x="29596" y="790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36;p64">
                <a:extLst>
                  <a:ext uri="{FF2B5EF4-FFF2-40B4-BE49-F238E27FC236}">
                    <a16:creationId xmlns:a16="http://schemas.microsoft.com/office/drawing/2014/main" id="{64829BB1-AB8D-23FD-7DE9-0DA790B7786B}"/>
                  </a:ext>
                </a:extLst>
              </p:cNvPr>
              <p:cNvSpPr/>
              <p:nvPr/>
            </p:nvSpPr>
            <p:spPr>
              <a:xfrm>
                <a:off x="3520002" y="1074902"/>
                <a:ext cx="103952" cy="124356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3509" extrusionOk="0">
                    <a:moveTo>
                      <a:pt x="23721" y="111626"/>
                    </a:moveTo>
                    <a:cubicBezTo>
                      <a:pt x="25619" y="111626"/>
                      <a:pt x="26568" y="110685"/>
                      <a:pt x="26568" y="108802"/>
                    </a:cubicBezTo>
                    <a:cubicBezTo>
                      <a:pt x="26568" y="107860"/>
                      <a:pt x="26568" y="105977"/>
                      <a:pt x="26568" y="105035"/>
                    </a:cubicBezTo>
                    <a:cubicBezTo>
                      <a:pt x="26568" y="83380"/>
                      <a:pt x="26568" y="60782"/>
                      <a:pt x="26568" y="39127"/>
                    </a:cubicBezTo>
                    <a:cubicBezTo>
                      <a:pt x="26568" y="35360"/>
                      <a:pt x="27517" y="32536"/>
                      <a:pt x="30363" y="29711"/>
                    </a:cubicBezTo>
                    <a:cubicBezTo>
                      <a:pt x="36056" y="22179"/>
                      <a:pt x="44596" y="20296"/>
                      <a:pt x="53136" y="21237"/>
                    </a:cubicBezTo>
                    <a:cubicBezTo>
                      <a:pt x="62624" y="22179"/>
                      <a:pt x="67368" y="26887"/>
                      <a:pt x="69266" y="36302"/>
                    </a:cubicBezTo>
                    <a:cubicBezTo>
                      <a:pt x="69266" y="40068"/>
                      <a:pt x="70215" y="43834"/>
                      <a:pt x="70215" y="47601"/>
                    </a:cubicBezTo>
                    <a:cubicBezTo>
                      <a:pt x="70215" y="68315"/>
                      <a:pt x="70215" y="88087"/>
                      <a:pt x="70215" y="108802"/>
                    </a:cubicBezTo>
                    <a:cubicBezTo>
                      <a:pt x="70215" y="112568"/>
                      <a:pt x="70215" y="112568"/>
                      <a:pt x="74010" y="113509"/>
                    </a:cubicBezTo>
                    <a:cubicBezTo>
                      <a:pt x="79703" y="113509"/>
                      <a:pt x="86345" y="113509"/>
                      <a:pt x="92039" y="113509"/>
                    </a:cubicBezTo>
                    <a:cubicBezTo>
                      <a:pt x="93936" y="113509"/>
                      <a:pt x="94885" y="112568"/>
                      <a:pt x="94885" y="110685"/>
                    </a:cubicBezTo>
                    <a:cubicBezTo>
                      <a:pt x="94885" y="86204"/>
                      <a:pt x="94885" y="60782"/>
                      <a:pt x="94885" y="36302"/>
                    </a:cubicBezTo>
                    <a:cubicBezTo>
                      <a:pt x="94885" y="30653"/>
                      <a:pt x="92987" y="25003"/>
                      <a:pt x="91090" y="19354"/>
                    </a:cubicBezTo>
                    <a:cubicBezTo>
                      <a:pt x="87294" y="10880"/>
                      <a:pt x="81601" y="6172"/>
                      <a:pt x="73062" y="3348"/>
                    </a:cubicBezTo>
                    <a:cubicBezTo>
                      <a:pt x="64522" y="-418"/>
                      <a:pt x="56931" y="-418"/>
                      <a:pt x="49340" y="523"/>
                    </a:cubicBezTo>
                    <a:cubicBezTo>
                      <a:pt x="40801" y="2406"/>
                      <a:pt x="33210" y="6172"/>
                      <a:pt x="25619" y="13705"/>
                    </a:cubicBezTo>
                    <a:cubicBezTo>
                      <a:pt x="25619" y="9939"/>
                      <a:pt x="24670" y="7114"/>
                      <a:pt x="24670" y="4289"/>
                    </a:cubicBezTo>
                    <a:cubicBezTo>
                      <a:pt x="24670" y="2406"/>
                      <a:pt x="23721" y="1465"/>
                      <a:pt x="21824" y="1465"/>
                    </a:cubicBezTo>
                    <a:cubicBezTo>
                      <a:pt x="15182" y="1465"/>
                      <a:pt x="9489" y="1465"/>
                      <a:pt x="2847" y="1465"/>
                    </a:cubicBezTo>
                    <a:cubicBezTo>
                      <a:pt x="949" y="1465"/>
                      <a:pt x="0" y="2406"/>
                      <a:pt x="0" y="4289"/>
                    </a:cubicBezTo>
                    <a:cubicBezTo>
                      <a:pt x="0" y="5231"/>
                      <a:pt x="0" y="6172"/>
                      <a:pt x="0" y="8055"/>
                    </a:cubicBezTo>
                    <a:cubicBezTo>
                      <a:pt x="0" y="41010"/>
                      <a:pt x="0" y="73023"/>
                      <a:pt x="0" y="105977"/>
                    </a:cubicBezTo>
                    <a:cubicBezTo>
                      <a:pt x="0" y="106918"/>
                      <a:pt x="0" y="107860"/>
                      <a:pt x="0" y="109743"/>
                    </a:cubicBezTo>
                    <a:cubicBezTo>
                      <a:pt x="0" y="111626"/>
                      <a:pt x="949" y="112568"/>
                      <a:pt x="2847" y="112568"/>
                    </a:cubicBezTo>
                    <a:cubicBezTo>
                      <a:pt x="11386" y="111626"/>
                      <a:pt x="17079" y="111626"/>
                      <a:pt x="23721" y="1116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437;p64">
                <a:extLst>
                  <a:ext uri="{FF2B5EF4-FFF2-40B4-BE49-F238E27FC236}">
                    <a16:creationId xmlns:a16="http://schemas.microsoft.com/office/drawing/2014/main" id="{72550336-3026-C9E0-C594-BCA7D6A7213F}"/>
                  </a:ext>
                </a:extLst>
              </p:cNvPr>
              <p:cNvSpPr/>
              <p:nvPr/>
            </p:nvSpPr>
            <p:spPr>
              <a:xfrm>
                <a:off x="3648442" y="1073828"/>
                <a:ext cx="101917" cy="125980"/>
              </a:xfrm>
              <a:custGeom>
                <a:avLst/>
                <a:gdLst/>
                <a:ahLst/>
                <a:cxnLst/>
                <a:rect l="l" t="t" r="r" b="b"/>
                <a:pathLst>
                  <a:path w="93027" h="114991" extrusionOk="0">
                    <a:moveTo>
                      <a:pt x="68739" y="111666"/>
                    </a:moveTo>
                    <a:cubicBezTo>
                      <a:pt x="74432" y="109783"/>
                      <a:pt x="78227" y="106958"/>
                      <a:pt x="82972" y="103192"/>
                    </a:cubicBezTo>
                    <a:cubicBezTo>
                      <a:pt x="94358" y="92835"/>
                      <a:pt x="96256" y="69296"/>
                      <a:pt x="79176" y="58939"/>
                    </a:cubicBezTo>
                    <a:cubicBezTo>
                      <a:pt x="76330" y="57056"/>
                      <a:pt x="73483" y="56115"/>
                      <a:pt x="70637" y="54232"/>
                    </a:cubicBezTo>
                    <a:cubicBezTo>
                      <a:pt x="64944" y="52348"/>
                      <a:pt x="58302" y="50465"/>
                      <a:pt x="52608" y="48582"/>
                    </a:cubicBezTo>
                    <a:cubicBezTo>
                      <a:pt x="46915" y="47641"/>
                      <a:pt x="40273" y="45758"/>
                      <a:pt x="34580" y="42933"/>
                    </a:cubicBezTo>
                    <a:cubicBezTo>
                      <a:pt x="26041" y="39167"/>
                      <a:pt x="25092" y="28810"/>
                      <a:pt x="32683" y="23160"/>
                    </a:cubicBezTo>
                    <a:cubicBezTo>
                      <a:pt x="44069" y="13745"/>
                      <a:pt x="62097" y="19394"/>
                      <a:pt x="66841" y="33517"/>
                    </a:cubicBezTo>
                    <a:cubicBezTo>
                      <a:pt x="66841" y="35401"/>
                      <a:pt x="67790" y="35401"/>
                      <a:pt x="69688" y="35401"/>
                    </a:cubicBezTo>
                    <a:cubicBezTo>
                      <a:pt x="76330" y="35401"/>
                      <a:pt x="82972" y="35401"/>
                      <a:pt x="90563" y="35401"/>
                    </a:cubicBezTo>
                    <a:cubicBezTo>
                      <a:pt x="93409" y="35401"/>
                      <a:pt x="93409" y="33517"/>
                      <a:pt x="92460" y="32576"/>
                    </a:cubicBezTo>
                    <a:cubicBezTo>
                      <a:pt x="91511" y="25043"/>
                      <a:pt x="88665" y="17511"/>
                      <a:pt x="82023" y="11862"/>
                    </a:cubicBezTo>
                    <a:cubicBezTo>
                      <a:pt x="77279" y="7154"/>
                      <a:pt x="71586" y="4329"/>
                      <a:pt x="65892" y="2446"/>
                    </a:cubicBezTo>
                    <a:cubicBezTo>
                      <a:pt x="56404" y="-378"/>
                      <a:pt x="46915" y="-378"/>
                      <a:pt x="37427" y="563"/>
                    </a:cubicBezTo>
                    <a:cubicBezTo>
                      <a:pt x="26990" y="1505"/>
                      <a:pt x="17501" y="6212"/>
                      <a:pt x="10859" y="13745"/>
                    </a:cubicBezTo>
                    <a:cubicBezTo>
                      <a:pt x="4217" y="21277"/>
                      <a:pt x="1371" y="29751"/>
                      <a:pt x="4217" y="40108"/>
                    </a:cubicBezTo>
                    <a:cubicBezTo>
                      <a:pt x="6115" y="47641"/>
                      <a:pt x="10859" y="52348"/>
                      <a:pt x="16552" y="56115"/>
                    </a:cubicBezTo>
                    <a:cubicBezTo>
                      <a:pt x="24143" y="60822"/>
                      <a:pt x="32683" y="63647"/>
                      <a:pt x="41222" y="65530"/>
                    </a:cubicBezTo>
                    <a:cubicBezTo>
                      <a:pt x="47864" y="67413"/>
                      <a:pt x="54506" y="68355"/>
                      <a:pt x="60199" y="71180"/>
                    </a:cubicBezTo>
                    <a:cubicBezTo>
                      <a:pt x="64944" y="73063"/>
                      <a:pt x="67790" y="76829"/>
                      <a:pt x="67790" y="82478"/>
                    </a:cubicBezTo>
                    <a:cubicBezTo>
                      <a:pt x="67790" y="88127"/>
                      <a:pt x="63995" y="90952"/>
                      <a:pt x="59250" y="92835"/>
                    </a:cubicBezTo>
                    <a:cubicBezTo>
                      <a:pt x="55455" y="94718"/>
                      <a:pt x="50711" y="94718"/>
                      <a:pt x="45967" y="94718"/>
                    </a:cubicBezTo>
                    <a:cubicBezTo>
                      <a:pt x="33631" y="94718"/>
                      <a:pt x="27938" y="90011"/>
                      <a:pt x="24143" y="78712"/>
                    </a:cubicBezTo>
                    <a:cubicBezTo>
                      <a:pt x="24143" y="77770"/>
                      <a:pt x="23194" y="76829"/>
                      <a:pt x="22245" y="76829"/>
                    </a:cubicBezTo>
                    <a:cubicBezTo>
                      <a:pt x="14654" y="76829"/>
                      <a:pt x="7064" y="76829"/>
                      <a:pt x="422" y="76829"/>
                    </a:cubicBezTo>
                    <a:cubicBezTo>
                      <a:pt x="-527" y="79653"/>
                      <a:pt x="422" y="82478"/>
                      <a:pt x="422" y="84361"/>
                    </a:cubicBezTo>
                    <a:cubicBezTo>
                      <a:pt x="4217" y="97543"/>
                      <a:pt x="12757" y="105075"/>
                      <a:pt x="25092" y="109783"/>
                    </a:cubicBezTo>
                    <a:cubicBezTo>
                      <a:pt x="38376" y="116374"/>
                      <a:pt x="53557" y="116374"/>
                      <a:pt x="68739" y="1116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438;p64">
                <a:extLst>
                  <a:ext uri="{FF2B5EF4-FFF2-40B4-BE49-F238E27FC236}">
                    <a16:creationId xmlns:a16="http://schemas.microsoft.com/office/drawing/2014/main" id="{0793C835-65C9-6693-7A6E-AD2452A89012}"/>
                  </a:ext>
                </a:extLst>
              </p:cNvPr>
              <p:cNvSpPr/>
              <p:nvPr/>
            </p:nvSpPr>
            <p:spPr>
              <a:xfrm>
                <a:off x="4547051" y="1349862"/>
                <a:ext cx="107995" cy="121720"/>
              </a:xfrm>
              <a:custGeom>
                <a:avLst/>
                <a:gdLst/>
                <a:ahLst/>
                <a:cxnLst/>
                <a:rect l="l" t="t" r="r" b="b"/>
                <a:pathLst>
                  <a:path w="98575" h="111103" extrusionOk="0">
                    <a:moveTo>
                      <a:pt x="78755" y="1883"/>
                    </a:moveTo>
                    <a:cubicBezTo>
                      <a:pt x="72113" y="1883"/>
                      <a:pt x="74010" y="942"/>
                      <a:pt x="72113" y="6591"/>
                    </a:cubicBezTo>
                    <a:cubicBezTo>
                      <a:pt x="65471" y="29188"/>
                      <a:pt x="58829" y="51785"/>
                      <a:pt x="52187" y="73441"/>
                    </a:cubicBezTo>
                    <a:cubicBezTo>
                      <a:pt x="51238" y="75324"/>
                      <a:pt x="51238" y="76266"/>
                      <a:pt x="50289" y="78149"/>
                    </a:cubicBezTo>
                    <a:cubicBezTo>
                      <a:pt x="48391" y="77207"/>
                      <a:pt x="48391" y="76266"/>
                      <a:pt x="48391" y="75324"/>
                    </a:cubicBezTo>
                    <a:cubicBezTo>
                      <a:pt x="45545" y="65909"/>
                      <a:pt x="42698" y="56493"/>
                      <a:pt x="39852" y="47078"/>
                    </a:cubicBezTo>
                    <a:cubicBezTo>
                      <a:pt x="35107" y="32954"/>
                      <a:pt x="31312" y="18831"/>
                      <a:pt x="26568" y="4708"/>
                    </a:cubicBezTo>
                    <a:cubicBezTo>
                      <a:pt x="25619" y="2825"/>
                      <a:pt x="25619" y="942"/>
                      <a:pt x="22772" y="942"/>
                    </a:cubicBezTo>
                    <a:cubicBezTo>
                      <a:pt x="15182" y="942"/>
                      <a:pt x="7591" y="942"/>
                      <a:pt x="0" y="942"/>
                    </a:cubicBezTo>
                    <a:cubicBezTo>
                      <a:pt x="0" y="2825"/>
                      <a:pt x="949" y="4708"/>
                      <a:pt x="949" y="6591"/>
                    </a:cubicBezTo>
                    <a:cubicBezTo>
                      <a:pt x="6642" y="21656"/>
                      <a:pt x="11386" y="36720"/>
                      <a:pt x="17079" y="51785"/>
                    </a:cubicBezTo>
                    <a:cubicBezTo>
                      <a:pt x="23721" y="70616"/>
                      <a:pt x="30363" y="88506"/>
                      <a:pt x="37005" y="107337"/>
                    </a:cubicBezTo>
                    <a:cubicBezTo>
                      <a:pt x="37954" y="110162"/>
                      <a:pt x="38903" y="111103"/>
                      <a:pt x="42698" y="111103"/>
                    </a:cubicBezTo>
                    <a:cubicBezTo>
                      <a:pt x="46494" y="111103"/>
                      <a:pt x="51238" y="111103"/>
                      <a:pt x="55033" y="111103"/>
                    </a:cubicBezTo>
                    <a:cubicBezTo>
                      <a:pt x="59778" y="111103"/>
                      <a:pt x="59778" y="111103"/>
                      <a:pt x="61675" y="106395"/>
                    </a:cubicBezTo>
                    <a:cubicBezTo>
                      <a:pt x="74010" y="72499"/>
                      <a:pt x="85397" y="38604"/>
                      <a:pt x="97732" y="4708"/>
                    </a:cubicBezTo>
                    <a:cubicBezTo>
                      <a:pt x="97732" y="3766"/>
                      <a:pt x="99629" y="1883"/>
                      <a:pt x="97732" y="0"/>
                    </a:cubicBezTo>
                    <a:cubicBezTo>
                      <a:pt x="92987" y="1883"/>
                      <a:pt x="85397" y="942"/>
                      <a:pt x="78755" y="18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439;p64">
                <a:extLst>
                  <a:ext uri="{FF2B5EF4-FFF2-40B4-BE49-F238E27FC236}">
                    <a16:creationId xmlns:a16="http://schemas.microsoft.com/office/drawing/2014/main" id="{3D799F8F-2A1F-BC62-6050-684AFEF253B0}"/>
                  </a:ext>
                </a:extLst>
              </p:cNvPr>
              <p:cNvSpPr/>
              <p:nvPr/>
            </p:nvSpPr>
            <p:spPr>
              <a:xfrm>
                <a:off x="4428546" y="1077538"/>
                <a:ext cx="108540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99073" h="110161" extrusionOk="0">
                    <a:moveTo>
                      <a:pt x="77806" y="0"/>
                    </a:moveTo>
                    <a:cubicBezTo>
                      <a:pt x="74010" y="0"/>
                      <a:pt x="74010" y="0"/>
                      <a:pt x="72113" y="4708"/>
                    </a:cubicBezTo>
                    <a:cubicBezTo>
                      <a:pt x="65471" y="26363"/>
                      <a:pt x="58829" y="48019"/>
                      <a:pt x="52187" y="70616"/>
                    </a:cubicBezTo>
                    <a:cubicBezTo>
                      <a:pt x="51238" y="73441"/>
                      <a:pt x="51238" y="75324"/>
                      <a:pt x="49340" y="78149"/>
                    </a:cubicBezTo>
                    <a:cubicBezTo>
                      <a:pt x="48391" y="77207"/>
                      <a:pt x="48391" y="75324"/>
                      <a:pt x="47443" y="73441"/>
                    </a:cubicBezTo>
                    <a:cubicBezTo>
                      <a:pt x="44596" y="63084"/>
                      <a:pt x="40801" y="51785"/>
                      <a:pt x="37954" y="41428"/>
                    </a:cubicBezTo>
                    <a:cubicBezTo>
                      <a:pt x="34159" y="29188"/>
                      <a:pt x="30363" y="16948"/>
                      <a:pt x="26568" y="4708"/>
                    </a:cubicBezTo>
                    <a:cubicBezTo>
                      <a:pt x="25619" y="1883"/>
                      <a:pt x="24670" y="942"/>
                      <a:pt x="21824" y="942"/>
                    </a:cubicBezTo>
                    <a:cubicBezTo>
                      <a:pt x="14233" y="942"/>
                      <a:pt x="7591" y="942"/>
                      <a:pt x="0" y="942"/>
                    </a:cubicBezTo>
                    <a:cubicBezTo>
                      <a:pt x="0" y="3766"/>
                      <a:pt x="949" y="6591"/>
                      <a:pt x="1898" y="8474"/>
                    </a:cubicBezTo>
                    <a:cubicBezTo>
                      <a:pt x="13284" y="40487"/>
                      <a:pt x="24670" y="73441"/>
                      <a:pt x="37005" y="105454"/>
                    </a:cubicBezTo>
                    <a:cubicBezTo>
                      <a:pt x="38903" y="110162"/>
                      <a:pt x="38903" y="110162"/>
                      <a:pt x="43647" y="110162"/>
                    </a:cubicBezTo>
                    <a:cubicBezTo>
                      <a:pt x="47443" y="110162"/>
                      <a:pt x="52187" y="110162"/>
                      <a:pt x="55982" y="110162"/>
                    </a:cubicBezTo>
                    <a:cubicBezTo>
                      <a:pt x="60726" y="110162"/>
                      <a:pt x="60726" y="110162"/>
                      <a:pt x="61675" y="105454"/>
                    </a:cubicBezTo>
                    <a:cubicBezTo>
                      <a:pt x="74010" y="71558"/>
                      <a:pt x="85397" y="38604"/>
                      <a:pt x="97732" y="4708"/>
                    </a:cubicBezTo>
                    <a:cubicBezTo>
                      <a:pt x="98680" y="2825"/>
                      <a:pt x="99629" y="1883"/>
                      <a:pt x="98680" y="0"/>
                    </a:cubicBezTo>
                    <a:cubicBezTo>
                      <a:pt x="92039" y="0"/>
                      <a:pt x="84448" y="0"/>
                      <a:pt x="7780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440;p64">
                <a:extLst>
                  <a:ext uri="{FF2B5EF4-FFF2-40B4-BE49-F238E27FC236}">
                    <a16:creationId xmlns:a16="http://schemas.microsoft.com/office/drawing/2014/main" id="{11A80FF7-25CB-43EA-7D04-CC28D1474E2C}"/>
                  </a:ext>
                </a:extLst>
              </p:cNvPr>
              <p:cNvSpPr/>
              <p:nvPr/>
            </p:nvSpPr>
            <p:spPr>
              <a:xfrm>
                <a:off x="4270538" y="1324074"/>
                <a:ext cx="70687" cy="153587"/>
              </a:xfrm>
              <a:custGeom>
                <a:avLst/>
                <a:gdLst/>
                <a:ahLst/>
                <a:cxnLst/>
                <a:rect l="l" t="t" r="r" b="b"/>
                <a:pathLst>
                  <a:path w="64521" h="140190" extrusionOk="0">
                    <a:moveTo>
                      <a:pt x="64522" y="115811"/>
                    </a:moveTo>
                    <a:cubicBezTo>
                      <a:pt x="60726" y="115811"/>
                      <a:pt x="57880" y="116752"/>
                      <a:pt x="55033" y="116752"/>
                    </a:cubicBezTo>
                    <a:cubicBezTo>
                      <a:pt x="47443" y="116752"/>
                      <a:pt x="44596" y="113928"/>
                      <a:pt x="44596" y="106395"/>
                    </a:cubicBezTo>
                    <a:cubicBezTo>
                      <a:pt x="44596" y="86623"/>
                      <a:pt x="44596" y="66850"/>
                      <a:pt x="44596" y="47078"/>
                    </a:cubicBezTo>
                    <a:cubicBezTo>
                      <a:pt x="44596" y="44253"/>
                      <a:pt x="45545" y="44253"/>
                      <a:pt x="47443" y="44253"/>
                    </a:cubicBezTo>
                    <a:cubicBezTo>
                      <a:pt x="52187" y="44253"/>
                      <a:pt x="56931" y="44253"/>
                      <a:pt x="61675" y="44253"/>
                    </a:cubicBezTo>
                    <a:cubicBezTo>
                      <a:pt x="63573" y="44253"/>
                      <a:pt x="64522" y="43311"/>
                      <a:pt x="64522" y="41428"/>
                    </a:cubicBezTo>
                    <a:cubicBezTo>
                      <a:pt x="64522" y="37662"/>
                      <a:pt x="64522" y="32954"/>
                      <a:pt x="64522" y="29188"/>
                    </a:cubicBezTo>
                    <a:cubicBezTo>
                      <a:pt x="64522" y="27305"/>
                      <a:pt x="63573" y="26363"/>
                      <a:pt x="61675" y="26363"/>
                    </a:cubicBezTo>
                    <a:cubicBezTo>
                      <a:pt x="56931" y="26363"/>
                      <a:pt x="52187" y="26363"/>
                      <a:pt x="47443" y="26363"/>
                    </a:cubicBezTo>
                    <a:cubicBezTo>
                      <a:pt x="44596" y="26363"/>
                      <a:pt x="44596" y="25422"/>
                      <a:pt x="44596" y="23539"/>
                    </a:cubicBezTo>
                    <a:cubicBezTo>
                      <a:pt x="44596" y="16948"/>
                      <a:pt x="44596" y="10357"/>
                      <a:pt x="44596" y="3766"/>
                    </a:cubicBezTo>
                    <a:cubicBezTo>
                      <a:pt x="44596" y="942"/>
                      <a:pt x="43647" y="0"/>
                      <a:pt x="40801" y="0"/>
                    </a:cubicBezTo>
                    <a:cubicBezTo>
                      <a:pt x="35107" y="0"/>
                      <a:pt x="28466" y="0"/>
                      <a:pt x="22772" y="0"/>
                    </a:cubicBezTo>
                    <a:cubicBezTo>
                      <a:pt x="19926" y="0"/>
                      <a:pt x="18977" y="942"/>
                      <a:pt x="18977" y="3766"/>
                    </a:cubicBezTo>
                    <a:cubicBezTo>
                      <a:pt x="18977" y="10357"/>
                      <a:pt x="18977" y="16948"/>
                      <a:pt x="18977" y="23539"/>
                    </a:cubicBezTo>
                    <a:cubicBezTo>
                      <a:pt x="18977" y="26363"/>
                      <a:pt x="18028" y="27305"/>
                      <a:pt x="15182" y="27305"/>
                    </a:cubicBezTo>
                    <a:cubicBezTo>
                      <a:pt x="11386" y="27305"/>
                      <a:pt x="6642" y="27305"/>
                      <a:pt x="2847" y="27305"/>
                    </a:cubicBezTo>
                    <a:cubicBezTo>
                      <a:pt x="949" y="27305"/>
                      <a:pt x="0" y="28247"/>
                      <a:pt x="0" y="30130"/>
                    </a:cubicBezTo>
                    <a:cubicBezTo>
                      <a:pt x="0" y="34837"/>
                      <a:pt x="0" y="38604"/>
                      <a:pt x="0" y="43311"/>
                    </a:cubicBezTo>
                    <a:cubicBezTo>
                      <a:pt x="0" y="45194"/>
                      <a:pt x="949" y="46136"/>
                      <a:pt x="2847" y="46136"/>
                    </a:cubicBezTo>
                    <a:cubicBezTo>
                      <a:pt x="6642" y="46136"/>
                      <a:pt x="10437" y="46136"/>
                      <a:pt x="14233" y="46136"/>
                    </a:cubicBezTo>
                    <a:cubicBezTo>
                      <a:pt x="18028" y="46136"/>
                      <a:pt x="18028" y="46136"/>
                      <a:pt x="18028" y="50844"/>
                    </a:cubicBezTo>
                    <a:cubicBezTo>
                      <a:pt x="18028" y="69675"/>
                      <a:pt x="18028" y="88506"/>
                      <a:pt x="18028" y="107337"/>
                    </a:cubicBezTo>
                    <a:cubicBezTo>
                      <a:pt x="18028" y="111103"/>
                      <a:pt x="18028" y="115811"/>
                      <a:pt x="18977" y="119577"/>
                    </a:cubicBezTo>
                    <a:cubicBezTo>
                      <a:pt x="20875" y="128993"/>
                      <a:pt x="26568" y="135583"/>
                      <a:pt x="36056" y="138408"/>
                    </a:cubicBezTo>
                    <a:cubicBezTo>
                      <a:pt x="44596" y="141233"/>
                      <a:pt x="53136" y="140291"/>
                      <a:pt x="61675" y="138408"/>
                    </a:cubicBezTo>
                    <a:cubicBezTo>
                      <a:pt x="63573" y="138408"/>
                      <a:pt x="63573" y="137467"/>
                      <a:pt x="63573" y="135583"/>
                    </a:cubicBezTo>
                    <a:cubicBezTo>
                      <a:pt x="64522" y="127109"/>
                      <a:pt x="64522" y="121460"/>
                      <a:pt x="64522" y="1158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441;p64">
                <a:extLst>
                  <a:ext uri="{FF2B5EF4-FFF2-40B4-BE49-F238E27FC236}">
                    <a16:creationId xmlns:a16="http://schemas.microsoft.com/office/drawing/2014/main" id="{45E0A3DB-82BA-2BB0-DC83-A64730928C2E}"/>
                  </a:ext>
                </a:extLst>
              </p:cNvPr>
              <p:cNvSpPr/>
              <p:nvPr/>
            </p:nvSpPr>
            <p:spPr>
              <a:xfrm>
                <a:off x="4407755" y="1323043"/>
                <a:ext cx="69648" cy="153324"/>
              </a:xfrm>
              <a:custGeom>
                <a:avLst/>
                <a:gdLst/>
                <a:ahLst/>
                <a:cxnLst/>
                <a:rect l="l" t="t" r="r" b="b"/>
                <a:pathLst>
                  <a:path w="63573" h="139950" extrusionOk="0">
                    <a:moveTo>
                      <a:pt x="56931" y="117694"/>
                    </a:moveTo>
                    <a:cubicBezTo>
                      <a:pt x="48391" y="117694"/>
                      <a:pt x="44596" y="114869"/>
                      <a:pt x="43647" y="106395"/>
                    </a:cubicBezTo>
                    <a:cubicBezTo>
                      <a:pt x="43647" y="105454"/>
                      <a:pt x="43647" y="104512"/>
                      <a:pt x="43647" y="102629"/>
                    </a:cubicBezTo>
                    <a:cubicBezTo>
                      <a:pt x="43647" y="96038"/>
                      <a:pt x="43647" y="89447"/>
                      <a:pt x="43647" y="82857"/>
                    </a:cubicBezTo>
                    <a:cubicBezTo>
                      <a:pt x="43647" y="71558"/>
                      <a:pt x="43647" y="59318"/>
                      <a:pt x="43647" y="48019"/>
                    </a:cubicBezTo>
                    <a:cubicBezTo>
                      <a:pt x="43647" y="44253"/>
                      <a:pt x="43647" y="44253"/>
                      <a:pt x="47443" y="44253"/>
                    </a:cubicBezTo>
                    <a:cubicBezTo>
                      <a:pt x="51238" y="44253"/>
                      <a:pt x="55982" y="44253"/>
                      <a:pt x="60726" y="44253"/>
                    </a:cubicBezTo>
                    <a:cubicBezTo>
                      <a:pt x="63573" y="44253"/>
                      <a:pt x="63573" y="43311"/>
                      <a:pt x="63573" y="41428"/>
                    </a:cubicBezTo>
                    <a:cubicBezTo>
                      <a:pt x="63573" y="37662"/>
                      <a:pt x="63573" y="32954"/>
                      <a:pt x="63573" y="29188"/>
                    </a:cubicBezTo>
                    <a:cubicBezTo>
                      <a:pt x="63573" y="27305"/>
                      <a:pt x="62624" y="26363"/>
                      <a:pt x="60726" y="26363"/>
                    </a:cubicBezTo>
                    <a:cubicBezTo>
                      <a:pt x="55982" y="26363"/>
                      <a:pt x="52187" y="26363"/>
                      <a:pt x="47443" y="26363"/>
                    </a:cubicBezTo>
                    <a:cubicBezTo>
                      <a:pt x="44596" y="26363"/>
                      <a:pt x="43647" y="25422"/>
                      <a:pt x="43647" y="22597"/>
                    </a:cubicBezTo>
                    <a:cubicBezTo>
                      <a:pt x="43647" y="16006"/>
                      <a:pt x="43647" y="9416"/>
                      <a:pt x="43647" y="2825"/>
                    </a:cubicBezTo>
                    <a:cubicBezTo>
                      <a:pt x="43647" y="942"/>
                      <a:pt x="42698" y="0"/>
                      <a:pt x="40801" y="0"/>
                    </a:cubicBezTo>
                    <a:cubicBezTo>
                      <a:pt x="35108" y="0"/>
                      <a:pt x="28466" y="0"/>
                      <a:pt x="22772" y="0"/>
                    </a:cubicBezTo>
                    <a:cubicBezTo>
                      <a:pt x="18977" y="0"/>
                      <a:pt x="18977" y="0"/>
                      <a:pt x="18977" y="4708"/>
                    </a:cubicBezTo>
                    <a:cubicBezTo>
                      <a:pt x="18977" y="10357"/>
                      <a:pt x="18977" y="16948"/>
                      <a:pt x="18977" y="22597"/>
                    </a:cubicBezTo>
                    <a:cubicBezTo>
                      <a:pt x="18977" y="27305"/>
                      <a:pt x="18977" y="27305"/>
                      <a:pt x="14233" y="27305"/>
                    </a:cubicBezTo>
                    <a:cubicBezTo>
                      <a:pt x="10437" y="27305"/>
                      <a:pt x="7591" y="27305"/>
                      <a:pt x="3795" y="27305"/>
                    </a:cubicBezTo>
                    <a:cubicBezTo>
                      <a:pt x="0" y="27305"/>
                      <a:pt x="0" y="27305"/>
                      <a:pt x="0" y="31071"/>
                    </a:cubicBezTo>
                    <a:cubicBezTo>
                      <a:pt x="0" y="34837"/>
                      <a:pt x="0" y="37662"/>
                      <a:pt x="0" y="41428"/>
                    </a:cubicBezTo>
                    <a:cubicBezTo>
                      <a:pt x="0" y="44253"/>
                      <a:pt x="0" y="45195"/>
                      <a:pt x="3795" y="45195"/>
                    </a:cubicBezTo>
                    <a:cubicBezTo>
                      <a:pt x="6642" y="45195"/>
                      <a:pt x="10437" y="45195"/>
                      <a:pt x="14233" y="45195"/>
                    </a:cubicBezTo>
                    <a:cubicBezTo>
                      <a:pt x="18977" y="45195"/>
                      <a:pt x="18977" y="45195"/>
                      <a:pt x="18977" y="50844"/>
                    </a:cubicBezTo>
                    <a:cubicBezTo>
                      <a:pt x="18977" y="68733"/>
                      <a:pt x="18977" y="87564"/>
                      <a:pt x="18977" y="105454"/>
                    </a:cubicBezTo>
                    <a:cubicBezTo>
                      <a:pt x="18977" y="109220"/>
                      <a:pt x="18977" y="112045"/>
                      <a:pt x="18977" y="115811"/>
                    </a:cubicBezTo>
                    <a:cubicBezTo>
                      <a:pt x="19926" y="126168"/>
                      <a:pt x="24670" y="133700"/>
                      <a:pt x="34159" y="137467"/>
                    </a:cubicBezTo>
                    <a:cubicBezTo>
                      <a:pt x="43647" y="141233"/>
                      <a:pt x="53136" y="140291"/>
                      <a:pt x="61675" y="137467"/>
                    </a:cubicBezTo>
                    <a:cubicBezTo>
                      <a:pt x="62624" y="137467"/>
                      <a:pt x="63573" y="136525"/>
                      <a:pt x="63573" y="135583"/>
                    </a:cubicBezTo>
                    <a:cubicBezTo>
                      <a:pt x="63573" y="129934"/>
                      <a:pt x="63573" y="124285"/>
                      <a:pt x="63573" y="117694"/>
                    </a:cubicBezTo>
                    <a:cubicBezTo>
                      <a:pt x="61675" y="116752"/>
                      <a:pt x="58829" y="116752"/>
                      <a:pt x="56931" y="1176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42;p64">
                <a:extLst>
                  <a:ext uri="{FF2B5EF4-FFF2-40B4-BE49-F238E27FC236}">
                    <a16:creationId xmlns:a16="http://schemas.microsoft.com/office/drawing/2014/main" id="{512B632F-0F98-2B1F-43EE-5BE4B839F6F0}"/>
                  </a:ext>
                </a:extLst>
              </p:cNvPr>
              <p:cNvSpPr/>
              <p:nvPr/>
            </p:nvSpPr>
            <p:spPr>
              <a:xfrm>
                <a:off x="3875520" y="1077538"/>
                <a:ext cx="51976" cy="168298"/>
              </a:xfrm>
              <a:custGeom>
                <a:avLst/>
                <a:gdLst/>
                <a:ahLst/>
                <a:cxnLst/>
                <a:rect l="l" t="t" r="r" b="b"/>
                <a:pathLst>
                  <a:path w="47442" h="153618" extrusionOk="0">
                    <a:moveTo>
                      <a:pt x="0" y="134642"/>
                    </a:moveTo>
                    <a:cubicBezTo>
                      <a:pt x="0" y="139350"/>
                      <a:pt x="0" y="144057"/>
                      <a:pt x="0" y="148765"/>
                    </a:cubicBezTo>
                    <a:cubicBezTo>
                      <a:pt x="0" y="150648"/>
                      <a:pt x="949" y="151590"/>
                      <a:pt x="2847" y="152531"/>
                    </a:cubicBezTo>
                    <a:cubicBezTo>
                      <a:pt x="9489" y="153473"/>
                      <a:pt x="16130" y="154414"/>
                      <a:pt x="23721" y="152531"/>
                    </a:cubicBezTo>
                    <a:cubicBezTo>
                      <a:pt x="37005" y="149707"/>
                      <a:pt x="44596" y="141233"/>
                      <a:pt x="46494" y="127109"/>
                    </a:cubicBezTo>
                    <a:cubicBezTo>
                      <a:pt x="47443" y="123343"/>
                      <a:pt x="47443" y="118636"/>
                      <a:pt x="47443" y="114869"/>
                    </a:cubicBezTo>
                    <a:cubicBezTo>
                      <a:pt x="47443" y="96980"/>
                      <a:pt x="47443" y="79090"/>
                      <a:pt x="47443" y="62142"/>
                    </a:cubicBezTo>
                    <a:cubicBezTo>
                      <a:pt x="47443" y="43311"/>
                      <a:pt x="47443" y="24480"/>
                      <a:pt x="47443" y="5649"/>
                    </a:cubicBezTo>
                    <a:cubicBezTo>
                      <a:pt x="47443" y="4708"/>
                      <a:pt x="47443" y="2825"/>
                      <a:pt x="47443" y="1883"/>
                    </a:cubicBezTo>
                    <a:cubicBezTo>
                      <a:pt x="47443" y="0"/>
                      <a:pt x="46494" y="0"/>
                      <a:pt x="45545" y="0"/>
                    </a:cubicBezTo>
                    <a:cubicBezTo>
                      <a:pt x="38903" y="0"/>
                      <a:pt x="32261" y="0"/>
                      <a:pt x="24670" y="0"/>
                    </a:cubicBezTo>
                    <a:cubicBezTo>
                      <a:pt x="22772" y="0"/>
                      <a:pt x="21824" y="942"/>
                      <a:pt x="21824" y="2825"/>
                    </a:cubicBezTo>
                    <a:cubicBezTo>
                      <a:pt x="21824" y="3766"/>
                      <a:pt x="21824" y="5649"/>
                      <a:pt x="21824" y="6591"/>
                    </a:cubicBezTo>
                    <a:cubicBezTo>
                      <a:pt x="21824" y="43311"/>
                      <a:pt x="21824" y="79090"/>
                      <a:pt x="21824" y="115811"/>
                    </a:cubicBezTo>
                    <a:cubicBezTo>
                      <a:pt x="21824" y="118636"/>
                      <a:pt x="21824" y="120519"/>
                      <a:pt x="21824" y="123343"/>
                    </a:cubicBezTo>
                    <a:cubicBezTo>
                      <a:pt x="19926" y="129934"/>
                      <a:pt x="17079" y="132759"/>
                      <a:pt x="10437" y="132759"/>
                    </a:cubicBezTo>
                    <a:cubicBezTo>
                      <a:pt x="7591" y="132759"/>
                      <a:pt x="5693" y="132759"/>
                      <a:pt x="2847" y="132759"/>
                    </a:cubicBezTo>
                    <a:cubicBezTo>
                      <a:pt x="0" y="131817"/>
                      <a:pt x="0" y="132759"/>
                      <a:pt x="0" y="13464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443;p64">
                <a:extLst>
                  <a:ext uri="{FF2B5EF4-FFF2-40B4-BE49-F238E27FC236}">
                    <a16:creationId xmlns:a16="http://schemas.microsoft.com/office/drawing/2014/main" id="{408E249D-DFB2-781B-B60D-F18B8FE635AC}"/>
                  </a:ext>
                </a:extLst>
              </p:cNvPr>
              <p:cNvSpPr/>
              <p:nvPr/>
            </p:nvSpPr>
            <p:spPr>
              <a:xfrm>
                <a:off x="4296526" y="1075231"/>
                <a:ext cx="65489" cy="122996"/>
              </a:xfrm>
              <a:custGeom>
                <a:avLst/>
                <a:gdLst/>
                <a:ahLst/>
                <a:cxnLst/>
                <a:rect l="l" t="t" r="r" b="b"/>
                <a:pathLst>
                  <a:path w="59777" h="112268" extrusionOk="0">
                    <a:moveTo>
                      <a:pt x="59778" y="3048"/>
                    </a:moveTo>
                    <a:cubicBezTo>
                      <a:pt x="59778" y="1165"/>
                      <a:pt x="57880" y="224"/>
                      <a:pt x="55982" y="224"/>
                    </a:cubicBezTo>
                    <a:cubicBezTo>
                      <a:pt x="45545" y="-718"/>
                      <a:pt x="37005" y="1165"/>
                      <a:pt x="29414" y="8698"/>
                    </a:cubicBezTo>
                    <a:cubicBezTo>
                      <a:pt x="28466" y="9639"/>
                      <a:pt x="27517" y="11522"/>
                      <a:pt x="25619" y="12464"/>
                    </a:cubicBezTo>
                    <a:cubicBezTo>
                      <a:pt x="24670" y="9639"/>
                      <a:pt x="24670" y="7756"/>
                      <a:pt x="24670" y="4931"/>
                    </a:cubicBezTo>
                    <a:cubicBezTo>
                      <a:pt x="24670" y="3048"/>
                      <a:pt x="23721" y="2107"/>
                      <a:pt x="21824" y="2107"/>
                    </a:cubicBezTo>
                    <a:cubicBezTo>
                      <a:pt x="15182" y="2107"/>
                      <a:pt x="9489" y="2107"/>
                      <a:pt x="2847" y="2107"/>
                    </a:cubicBezTo>
                    <a:cubicBezTo>
                      <a:pt x="949" y="2107"/>
                      <a:pt x="0" y="3048"/>
                      <a:pt x="0" y="4931"/>
                    </a:cubicBezTo>
                    <a:cubicBezTo>
                      <a:pt x="0" y="5873"/>
                      <a:pt x="0" y="6815"/>
                      <a:pt x="0" y="8698"/>
                    </a:cubicBezTo>
                    <a:cubicBezTo>
                      <a:pt x="0" y="40710"/>
                      <a:pt x="0" y="73665"/>
                      <a:pt x="0" y="105678"/>
                    </a:cubicBezTo>
                    <a:cubicBezTo>
                      <a:pt x="0" y="106619"/>
                      <a:pt x="0" y="107561"/>
                      <a:pt x="0" y="109444"/>
                    </a:cubicBezTo>
                    <a:cubicBezTo>
                      <a:pt x="0" y="112268"/>
                      <a:pt x="949" y="112268"/>
                      <a:pt x="2847" y="112268"/>
                    </a:cubicBezTo>
                    <a:cubicBezTo>
                      <a:pt x="8540" y="112268"/>
                      <a:pt x="15182" y="112268"/>
                      <a:pt x="20875" y="112268"/>
                    </a:cubicBezTo>
                    <a:cubicBezTo>
                      <a:pt x="25619" y="112268"/>
                      <a:pt x="25619" y="112268"/>
                      <a:pt x="25619" y="107561"/>
                    </a:cubicBezTo>
                    <a:cubicBezTo>
                      <a:pt x="25619" y="85905"/>
                      <a:pt x="25619" y="63308"/>
                      <a:pt x="25619" y="41652"/>
                    </a:cubicBezTo>
                    <a:cubicBezTo>
                      <a:pt x="25619" y="36944"/>
                      <a:pt x="27517" y="33178"/>
                      <a:pt x="30363" y="30353"/>
                    </a:cubicBezTo>
                    <a:cubicBezTo>
                      <a:pt x="33210" y="27529"/>
                      <a:pt x="37005" y="25646"/>
                      <a:pt x="41749" y="24704"/>
                    </a:cubicBezTo>
                    <a:cubicBezTo>
                      <a:pt x="47443" y="23763"/>
                      <a:pt x="53136" y="23763"/>
                      <a:pt x="59778" y="24704"/>
                    </a:cubicBezTo>
                    <a:cubicBezTo>
                      <a:pt x="59778" y="16230"/>
                      <a:pt x="59778" y="9639"/>
                      <a:pt x="59778" y="30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444;p64">
                <a:extLst>
                  <a:ext uri="{FF2B5EF4-FFF2-40B4-BE49-F238E27FC236}">
                    <a16:creationId xmlns:a16="http://schemas.microsoft.com/office/drawing/2014/main" id="{697739C2-575F-A32B-73FC-CB7E44BC99CD}"/>
                  </a:ext>
                </a:extLst>
              </p:cNvPr>
              <p:cNvSpPr/>
              <p:nvPr/>
            </p:nvSpPr>
            <p:spPr>
              <a:xfrm>
                <a:off x="4362017" y="1350894"/>
                <a:ext cx="2845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974" h="110161" extrusionOk="0">
                    <a:moveTo>
                      <a:pt x="22772" y="0"/>
                    </a:moveTo>
                    <a:cubicBezTo>
                      <a:pt x="17079" y="0"/>
                      <a:pt x="10437" y="0"/>
                      <a:pt x="4744" y="0"/>
                    </a:cubicBezTo>
                    <a:cubicBezTo>
                      <a:pt x="949" y="0"/>
                      <a:pt x="0" y="0"/>
                      <a:pt x="0" y="4708"/>
                    </a:cubicBezTo>
                    <a:cubicBezTo>
                      <a:pt x="0" y="21656"/>
                      <a:pt x="0" y="38604"/>
                      <a:pt x="0" y="54610"/>
                    </a:cubicBezTo>
                    <a:cubicBezTo>
                      <a:pt x="0" y="71558"/>
                      <a:pt x="0" y="89447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10437" y="110162"/>
                      <a:pt x="16131" y="110162"/>
                      <a:pt x="22772" y="110162"/>
                    </a:cubicBezTo>
                    <a:cubicBezTo>
                      <a:pt x="24670" y="110162"/>
                      <a:pt x="25619" y="109220"/>
                      <a:pt x="25619" y="107337"/>
                    </a:cubicBezTo>
                    <a:cubicBezTo>
                      <a:pt x="25619" y="106395"/>
                      <a:pt x="25619" y="105454"/>
                      <a:pt x="25619" y="104512"/>
                    </a:cubicBezTo>
                    <a:cubicBezTo>
                      <a:pt x="25619" y="71558"/>
                      <a:pt x="25619" y="38604"/>
                      <a:pt x="25619" y="5649"/>
                    </a:cubicBezTo>
                    <a:cubicBezTo>
                      <a:pt x="25619" y="4708"/>
                      <a:pt x="25619" y="3766"/>
                      <a:pt x="25619" y="2825"/>
                    </a:cubicBezTo>
                    <a:cubicBezTo>
                      <a:pt x="26568" y="942"/>
                      <a:pt x="25619" y="0"/>
                      <a:pt x="2277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445;p64">
                <a:extLst>
                  <a:ext uri="{FF2B5EF4-FFF2-40B4-BE49-F238E27FC236}">
                    <a16:creationId xmlns:a16="http://schemas.microsoft.com/office/drawing/2014/main" id="{BEB02BE1-588D-D8EB-1547-E379CBA0C573}"/>
                  </a:ext>
                </a:extLst>
              </p:cNvPr>
              <p:cNvSpPr/>
              <p:nvPr/>
            </p:nvSpPr>
            <p:spPr>
              <a:xfrm>
                <a:off x="4674913" y="1351860"/>
                <a:ext cx="28066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220" extrusionOk="0">
                    <a:moveTo>
                      <a:pt x="20875" y="59"/>
                    </a:moveTo>
                    <a:cubicBezTo>
                      <a:pt x="15182" y="59"/>
                      <a:pt x="10437" y="59"/>
                      <a:pt x="4744" y="59"/>
                    </a:cubicBezTo>
                    <a:cubicBezTo>
                      <a:pt x="949" y="59"/>
                      <a:pt x="0" y="59"/>
                      <a:pt x="0" y="3825"/>
                    </a:cubicBezTo>
                    <a:cubicBezTo>
                      <a:pt x="0" y="4767"/>
                      <a:pt x="0" y="5708"/>
                      <a:pt x="0" y="5708"/>
                    </a:cubicBezTo>
                    <a:cubicBezTo>
                      <a:pt x="0" y="38662"/>
                      <a:pt x="0" y="70675"/>
                      <a:pt x="0" y="103630"/>
                    </a:cubicBezTo>
                    <a:cubicBezTo>
                      <a:pt x="0" y="104571"/>
                      <a:pt x="0" y="105513"/>
                      <a:pt x="0" y="107396"/>
                    </a:cubicBezTo>
                    <a:cubicBezTo>
                      <a:pt x="0" y="109279"/>
                      <a:pt x="949" y="110220"/>
                      <a:pt x="2847" y="110220"/>
                    </a:cubicBezTo>
                    <a:cubicBezTo>
                      <a:pt x="8540" y="110220"/>
                      <a:pt x="15182" y="110220"/>
                      <a:pt x="20875" y="110220"/>
                    </a:cubicBezTo>
                    <a:cubicBezTo>
                      <a:pt x="25619" y="110220"/>
                      <a:pt x="25619" y="110220"/>
                      <a:pt x="25619" y="105513"/>
                    </a:cubicBezTo>
                    <a:cubicBezTo>
                      <a:pt x="25619" y="88565"/>
                      <a:pt x="25619" y="71617"/>
                      <a:pt x="25619" y="55610"/>
                    </a:cubicBezTo>
                    <a:cubicBezTo>
                      <a:pt x="25619" y="38662"/>
                      <a:pt x="25619" y="21715"/>
                      <a:pt x="25619" y="4767"/>
                    </a:cubicBezTo>
                    <a:cubicBezTo>
                      <a:pt x="25619" y="-883"/>
                      <a:pt x="25619" y="59"/>
                      <a:pt x="20875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446;p64">
                <a:extLst>
                  <a:ext uri="{FF2B5EF4-FFF2-40B4-BE49-F238E27FC236}">
                    <a16:creationId xmlns:a16="http://schemas.microsoft.com/office/drawing/2014/main" id="{5D8A33F2-E896-CFDB-5033-D03CA9AA4C4F}"/>
                  </a:ext>
                </a:extLst>
              </p:cNvPr>
              <p:cNvSpPr/>
              <p:nvPr/>
            </p:nvSpPr>
            <p:spPr>
              <a:xfrm>
                <a:off x="4500273" y="1350894"/>
                <a:ext cx="2806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161" extrusionOk="0">
                    <a:moveTo>
                      <a:pt x="25619" y="6591"/>
                    </a:moveTo>
                    <a:cubicBezTo>
                      <a:pt x="25619" y="5649"/>
                      <a:pt x="25619" y="3766"/>
                      <a:pt x="25619" y="2825"/>
                    </a:cubicBezTo>
                    <a:cubicBezTo>
                      <a:pt x="25619" y="942"/>
                      <a:pt x="24670" y="0"/>
                      <a:pt x="23721" y="0"/>
                    </a:cubicBezTo>
                    <a:cubicBezTo>
                      <a:pt x="17079" y="0"/>
                      <a:pt x="10437" y="0"/>
                      <a:pt x="2847" y="0"/>
                    </a:cubicBezTo>
                    <a:cubicBezTo>
                      <a:pt x="949" y="0"/>
                      <a:pt x="0" y="942"/>
                      <a:pt x="0" y="2825"/>
                    </a:cubicBezTo>
                    <a:cubicBezTo>
                      <a:pt x="0" y="3766"/>
                      <a:pt x="0" y="5649"/>
                      <a:pt x="0" y="6591"/>
                    </a:cubicBezTo>
                    <a:cubicBezTo>
                      <a:pt x="0" y="38604"/>
                      <a:pt x="0" y="71558"/>
                      <a:pt x="0" y="103571"/>
                    </a:cubicBezTo>
                    <a:cubicBezTo>
                      <a:pt x="0" y="104512"/>
                      <a:pt x="0" y="105454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9489" y="110162"/>
                      <a:pt x="15182" y="110162"/>
                      <a:pt x="20875" y="110162"/>
                    </a:cubicBezTo>
                    <a:cubicBezTo>
                      <a:pt x="25619" y="110162"/>
                      <a:pt x="25619" y="110162"/>
                      <a:pt x="25619" y="105454"/>
                    </a:cubicBezTo>
                    <a:cubicBezTo>
                      <a:pt x="25619" y="88506"/>
                      <a:pt x="25619" y="71558"/>
                      <a:pt x="25619" y="55552"/>
                    </a:cubicBezTo>
                    <a:cubicBezTo>
                      <a:pt x="25619" y="39545"/>
                      <a:pt x="25619" y="23539"/>
                      <a:pt x="25619" y="659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447;p64">
                <a:extLst>
                  <a:ext uri="{FF2B5EF4-FFF2-40B4-BE49-F238E27FC236}">
                    <a16:creationId xmlns:a16="http://schemas.microsoft.com/office/drawing/2014/main" id="{0957E81C-7D05-5EBD-B6B9-87EB3283D107}"/>
                  </a:ext>
                </a:extLst>
              </p:cNvPr>
              <p:cNvSpPr/>
              <p:nvPr/>
            </p:nvSpPr>
            <p:spPr>
              <a:xfrm>
                <a:off x="4380728" y="1076507"/>
                <a:ext cx="28108" cy="120740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110208" extrusionOk="0">
                    <a:moveTo>
                      <a:pt x="25619" y="104512"/>
                    </a:moveTo>
                    <a:cubicBezTo>
                      <a:pt x="25619" y="79090"/>
                      <a:pt x="25619" y="53668"/>
                      <a:pt x="25619" y="28247"/>
                    </a:cubicBezTo>
                    <a:cubicBezTo>
                      <a:pt x="25619" y="19773"/>
                      <a:pt x="25619" y="12240"/>
                      <a:pt x="25619" y="3766"/>
                    </a:cubicBezTo>
                    <a:cubicBezTo>
                      <a:pt x="25619" y="942"/>
                      <a:pt x="24670" y="0"/>
                      <a:pt x="21824" y="0"/>
                    </a:cubicBezTo>
                    <a:cubicBezTo>
                      <a:pt x="16130" y="0"/>
                      <a:pt x="10437" y="0"/>
                      <a:pt x="4744" y="0"/>
                    </a:cubicBezTo>
                    <a:cubicBezTo>
                      <a:pt x="0" y="0"/>
                      <a:pt x="0" y="0"/>
                      <a:pt x="0" y="4708"/>
                    </a:cubicBezTo>
                    <a:cubicBezTo>
                      <a:pt x="0" y="21656"/>
                      <a:pt x="0" y="37662"/>
                      <a:pt x="0" y="54610"/>
                    </a:cubicBezTo>
                    <a:cubicBezTo>
                      <a:pt x="0" y="71558"/>
                      <a:pt x="0" y="88506"/>
                      <a:pt x="0" y="105454"/>
                    </a:cubicBezTo>
                    <a:cubicBezTo>
                      <a:pt x="0" y="110162"/>
                      <a:pt x="0" y="110162"/>
                      <a:pt x="4744" y="110162"/>
                    </a:cubicBezTo>
                    <a:cubicBezTo>
                      <a:pt x="9489" y="110162"/>
                      <a:pt x="14233" y="110162"/>
                      <a:pt x="18977" y="110162"/>
                    </a:cubicBezTo>
                    <a:cubicBezTo>
                      <a:pt x="26568" y="110162"/>
                      <a:pt x="25619" y="111103"/>
                      <a:pt x="25619" y="10451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448;p64">
                <a:extLst>
                  <a:ext uri="{FF2B5EF4-FFF2-40B4-BE49-F238E27FC236}">
                    <a16:creationId xmlns:a16="http://schemas.microsoft.com/office/drawing/2014/main" id="{459511EC-3212-04E1-44B6-015F9915FEBB}"/>
                  </a:ext>
                </a:extLst>
              </p:cNvPr>
              <p:cNvSpPr/>
              <p:nvPr/>
            </p:nvSpPr>
            <p:spPr>
              <a:xfrm>
                <a:off x="3897350" y="1031121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3284" y="26363"/>
                    </a:moveTo>
                    <a:cubicBezTo>
                      <a:pt x="21824" y="26363"/>
                      <a:pt x="27517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  <a:cubicBezTo>
                      <a:pt x="5693" y="0"/>
                      <a:pt x="0" y="4708"/>
                      <a:pt x="0" y="13182"/>
                    </a:cubicBezTo>
                    <a:cubicBezTo>
                      <a:pt x="0" y="20714"/>
                      <a:pt x="4744" y="26363"/>
                      <a:pt x="13284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449;p64">
                <a:extLst>
                  <a:ext uri="{FF2B5EF4-FFF2-40B4-BE49-F238E27FC236}">
                    <a16:creationId xmlns:a16="http://schemas.microsoft.com/office/drawing/2014/main" id="{88865123-5C32-A60A-3E7B-4DBA1066FAA8}"/>
                  </a:ext>
                </a:extLst>
              </p:cNvPr>
              <p:cNvSpPr/>
              <p:nvPr/>
            </p:nvSpPr>
            <p:spPr>
              <a:xfrm>
                <a:off x="4498194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50;p64">
                <a:extLst>
                  <a:ext uri="{FF2B5EF4-FFF2-40B4-BE49-F238E27FC236}">
                    <a16:creationId xmlns:a16="http://schemas.microsoft.com/office/drawing/2014/main" id="{595F4847-F238-E2BB-DB21-243F4CE85609}"/>
                  </a:ext>
                </a:extLst>
              </p:cNvPr>
              <p:cNvSpPr/>
              <p:nvPr/>
            </p:nvSpPr>
            <p:spPr>
              <a:xfrm>
                <a:off x="4360977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0714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51;p64">
                <a:extLst>
                  <a:ext uri="{FF2B5EF4-FFF2-40B4-BE49-F238E27FC236}">
                    <a16:creationId xmlns:a16="http://schemas.microsoft.com/office/drawing/2014/main" id="{9955C6EA-F1F5-D32B-7920-D48D40F4E16F}"/>
                  </a:ext>
                </a:extLst>
              </p:cNvPr>
              <p:cNvSpPr/>
              <p:nvPr/>
            </p:nvSpPr>
            <p:spPr>
              <a:xfrm>
                <a:off x="4673873" y="1305506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0714"/>
                      <a:pt x="5693" y="26363"/>
                      <a:pt x="14233" y="26363"/>
                    </a:cubicBezTo>
                    <a:cubicBezTo>
                      <a:pt x="22773" y="26363"/>
                      <a:pt x="28466" y="21656"/>
                      <a:pt x="29414" y="13182"/>
                    </a:cubicBezTo>
                    <a:cubicBezTo>
                      <a:pt x="28466" y="5649"/>
                      <a:pt x="22773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52;p64">
                <a:extLst>
                  <a:ext uri="{FF2B5EF4-FFF2-40B4-BE49-F238E27FC236}">
                    <a16:creationId xmlns:a16="http://schemas.microsoft.com/office/drawing/2014/main" id="{1E9754A1-180A-DC6A-ED4B-06568A8A633E}"/>
                  </a:ext>
                </a:extLst>
              </p:cNvPr>
              <p:cNvSpPr/>
              <p:nvPr/>
            </p:nvSpPr>
            <p:spPr>
              <a:xfrm>
                <a:off x="4378648" y="1031121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5182" y="26363"/>
                    </a:moveTo>
                    <a:cubicBezTo>
                      <a:pt x="23721" y="26363"/>
                      <a:pt x="29414" y="20714"/>
                      <a:pt x="29414" y="13182"/>
                    </a:cubicBezTo>
                    <a:cubicBezTo>
                      <a:pt x="29414" y="5649"/>
                      <a:pt x="23721" y="0"/>
                      <a:pt x="15182" y="0"/>
                    </a:cubicBezTo>
                    <a:cubicBezTo>
                      <a:pt x="5693" y="0"/>
                      <a:pt x="949" y="4708"/>
                      <a:pt x="0" y="13182"/>
                    </a:cubicBezTo>
                    <a:cubicBezTo>
                      <a:pt x="949" y="20714"/>
                      <a:pt x="6642" y="26363"/>
                      <a:pt x="15182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862" tIns="60915" rIns="121862" bIns="60915" anchor="ctr" anchorCtr="0">
                <a:noAutofit/>
              </a:bodyPr>
              <a:lstStyle/>
              <a:p>
                <a:pPr defTabSz="1218804">
                  <a:buClr>
                    <a:srgbClr val="000000"/>
                  </a:buClr>
                  <a:buSzPts val="1800"/>
                </a:pPr>
                <a:endParaRPr sz="3198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 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INS-3-1: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Í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ndice de gobierno digital para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la sociedad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128051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  <a:r>
              <a:rPr lang="es-CO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 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Puntaje promedio de los subíndices de 1</a:t>
            </a:r>
            <a:r>
              <a:rPr lang="es-ES" sz="2100">
                <a:solidFill>
                  <a:prstClr val="black"/>
                </a:solidFill>
                <a:latin typeface="Calibri" panose="020F0502020204030204"/>
                <a:cs typeface="Arial"/>
              </a:rPr>
              <a:t>) Servicios ciudadanos digitales y 2) Estado abierto </a:t>
            </a:r>
          </a:p>
          <a:p>
            <a:pPr>
              <a:defRPr/>
            </a:pPr>
            <a:endParaRPr lang="es-ES" sz="2100">
              <a:solidFill>
                <a:prstClr val="black"/>
              </a:solidFill>
              <a:latin typeface="Calibri" panose="020F0502020204030204"/>
              <a:ea typeface="Calibri"/>
              <a:cs typeface="Arial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8178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Índice de Gobierno Digital – MinTIC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Población -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8257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100.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2923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8257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52923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8193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Evaluar el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desempeño de las entidades públicas en materia de Gobierno Digital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8D6EDB9-BD3B-B5F8-5D46-D8CD1C57C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806" y="3224572"/>
            <a:ext cx="7121105" cy="9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4255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INN-1-1 : Investigación de alta calidad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Número de grupos de investigación reconocidos por Colciencias por cada 100.000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838569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MinCiencias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Grupos de investigación por cada 100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313022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investigación reconocida por Colciencias respecto a la población.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EC355F2-00BD-065D-28E5-DE643EC7E701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ú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𝑚𝑒𝑟𝑜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𝑔𝑟𝑢𝑝𝑜𝑠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𝑖𝑛𝑣𝑒𝑠𝑡𝑖𝑔𝑎𝑐𝑖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EC355F2-00BD-065D-28E5-DE643EC7E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26084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INN-1-2 : Revistas indexadas en </a:t>
            </a:r>
            <a:r>
              <a:rPr lang="es-ES" b="1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publindex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Revistas indexadas en </a:t>
            </a:r>
            <a:r>
              <a:rPr kumimoji="0" lang="es-CO" sz="2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Publindex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por cada 100.000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866199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MinCiencias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Revistas por cada 100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340652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una condición habilitante para que el ecosistema de investigación pueda publicar y difundir sus publicaciones.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994F4142-B9FC-A0D7-19F2-80EC32004949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𝑅𝑒𝑣𝑖𝑠𝑡𝑎𝑠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𝑖𝑛𝑑𝑒𝑥𝑎𝑑𝑎𝑠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994F4142-B9FC-A0D7-19F2-80EC32004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11731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INN-1-3 : Investigadores per cápita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Número de investigadores por cada millón de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86702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MinCiencias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Investigadores por cada millón de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34147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proporción de investigadores respecto a la población.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C757F4F-1C15-CB84-E454-B0C424D5DF5B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ú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𝑚𝑒𝑟𝑜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𝑖𝑛𝑣𝑒𝑠𝑡𝑖𝑔𝑎𝑑𝑜𝑟𝑒𝑠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∗1.000.000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C757F4F-1C15-CB84-E454-B0C424D5D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34823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INN-1-4 : Inversión en ACTI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Inversión en actividades de ciencia, tecnología e innovación como proporción del PIB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OCyT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Proporción.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inversión en ACTI respecto al PIB correspondiente.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8675BE5-0D00-6178-DE9A-E3CA51E2129F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4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−1−4=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𝐼𝑛𝑣𝑒𝑟𝑠𝑖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𝑎𝑐𝑡𝑖𝑣𝑖𝑑𝑎𝑑𝑒𝑠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𝑐𝑖𝑒𝑛𝑐𝑖𝑎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𝑡𝑒𝑐𝑛𝑜𝑙𝑜𝑔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𝑖𝑛𝑛𝑜𝑣𝑎𝑐𝑖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𝑃𝐼𝐵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8675BE5-0D00-6178-DE9A-E3CA51E21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4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55719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INN-1-5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Productividad de la investigación científica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7038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−1−5=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ú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𝑚𝑒𝑟𝑜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𝑝𝑟𝑜𝑑𝑢𝑐𝑡𝑜𝑠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𝑖𝑛𝑣𝑒𝑠𝑡𝑖𝑔𝑎𝑐𝑖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𝑛𝑣𝑒𝑠𝑡𝑖𝑔𝑎𝑑𝑜𝑟𝑒𝑠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7038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Número de productos de investigación sobre el total de investigadores en el territorio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458535"/>
            <a:ext cx="4969751" cy="1138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Producción bibliográfica presente en los servicios de indexación de prestigio, dentro de los que se encuentran </a:t>
            </a:r>
            <a:r>
              <a:rPr kumimoji="0" lang="es-MX" sz="1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WoS</a:t>
            </a:r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SCIELO y SCOPUS Colciencias - </a:t>
            </a:r>
            <a:r>
              <a:rPr kumimoji="0" lang="es-MX" sz="1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Minciencias</a:t>
            </a: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Productos de investigación por investigador.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118156"/>
            <a:ext cx="4969751" cy="369332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producción científica respecto a sus investigadores.</a:t>
            </a:r>
          </a:p>
        </p:txBody>
      </p:sp>
    </p:spTree>
    <p:extLst>
      <p:ext uri="{BB962C8B-B14F-4D97-AF65-F5344CB8AC3E}">
        <p14:creationId xmlns:p14="http://schemas.microsoft.com/office/powerpoint/2010/main" val="49333932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INN-1-6: 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Sinergia de la investigación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190611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Proporción de todas las publicaciones que han tenido la participación de 2 o más actores nacionales  en el departamento sobre el total de productos de investigación.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28529" y="5926754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Scopus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Science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direct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188346" y="2523546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28528" y="497583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Proporción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28529" y="5455799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1063" y="4924525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1062" y="5391111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1061" y="591811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648149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Analizar la cooperación regional en investigación.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CBE4403-CC11-7449-9F74-FD9AC84CED2C}"/>
                  </a:ext>
                </a:extLst>
              </p:cNvPr>
              <p:cNvSpPr txBox="1"/>
              <p:nvPr/>
            </p:nvSpPr>
            <p:spPr>
              <a:xfrm>
                <a:off x="1311920" y="3395158"/>
                <a:ext cx="9582796" cy="6376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16=</m:t>
                      </m:r>
                      <m:f>
                        <m:fPr>
                          <m:ctrlP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𝑃𝑢𝑏𝑙𝑖𝑐𝑎𝑐𝑖𝑜𝑛𝑒𝑠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2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á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𝑎𝑐𝑡𝑜𝑟𝑒𝑠</m:t>
                          </m:r>
                        </m:num>
                        <m:den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𝑝𝑢𝑏𝑙𝑖𝑐𝑎𝑐𝑖𝑜𝑛𝑒𝑠</m:t>
                          </m:r>
                        </m:den>
                      </m:f>
                    </m:oMath>
                  </m:oMathPara>
                </a14:m>
                <a:endParaRPr kumimoji="0" lang="es-CO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CBE4403-CC11-7449-9F74-FD9AC84CE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920" y="3395158"/>
                <a:ext cx="9582796" cy="6376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96252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INN-2-1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Patentes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307602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Promedio móvil de los últimos tres años de las patentes concedidas en el departamento, por cada millón de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851187" y="5790525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Superintendencia de industria y comercio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851186" y="4513543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 cada millon de habitantes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851187" y="531957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254948" y="4513543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254947" y="4980129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254946" y="550713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104868" y="500948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Evaluar el ecosistema de innovación en los departamentos a través de sus registros de Propiedad Intelectual.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433427" y="3302068"/>
                <a:ext cx="8597430" cy="6491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21=</m:t>
                      </m:r>
                      <m:f>
                        <m:fPr>
                          <m:ctrlP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𝑃𝑎𝑡𝑒𝑛𝑡𝑒𝑠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d>
                            <m:dPr>
                              <m:ctrlP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</m:t>
                              </m:r>
                            </m:e>
                          </m:d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𝑃𝑎𝑡𝑒𝑛𝑡𝑒𝑠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d>
                            <m:dPr>
                              <m:ctrlP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e>
                          </m:d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𝑃𝑎𝑡𝑒𝑛𝑡𝑒𝑠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d>
                            <m:dPr>
                              <m:ctrlP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  <m:r>
                            <a:rPr kumimoji="0" lang="es-C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)/3</m:t>
                          </m:r>
                        </m:num>
                        <m:den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𝑑𝑒𝑙</m:t>
                          </m:r>
                          <m:r>
                            <a:rPr kumimoji="0" lang="es-MX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𝑑𝑒𝑝𝑎𝑟𝑡𝑎𝑚𝑒𝑛𝑡𝑜</m:t>
                          </m:r>
                        </m:den>
                      </m:f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∗1.000.000</m:t>
                      </m:r>
                    </m:oMath>
                  </m:oMathPara>
                </a14:m>
                <a:endParaRPr kumimoji="0" lang="es-CO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27" y="3302068"/>
                <a:ext cx="8597430" cy="6491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9074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INN 2-2: 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M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odelos de utilidad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29864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Promedio móvil de los últimos tres años de los modelos de utilidad concedidos en el departamento por cada millón de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28529" y="5868696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Superintendencia de industria y comercio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28528" y="459171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 cada millon de habitantes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28529" y="5397741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1063" y="48664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1062" y="53330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1061" y="58600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659099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ecosistema de innovación en el departamento a través de sus registros de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Propiedad Intelectual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32E8B2F3-5101-FC4C-BAC3-EFE512624D49}"/>
                  </a:ext>
                </a:extLst>
              </p:cNvPr>
              <p:cNvSpPr txBox="1"/>
              <p:nvPr/>
            </p:nvSpPr>
            <p:spPr>
              <a:xfrm>
                <a:off x="1694596" y="3041479"/>
                <a:ext cx="8802806" cy="8578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𝐼𝑁𝑁</m:t>
                    </m:r>
                    <m:r>
                      <a:rPr kumimoji="0" lang="es-E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22=</m:t>
                    </m:r>
                    <m:f>
                      <m:fPr>
                        <m:ctrlPr>
                          <a:rPr kumimoji="0" lang="es-E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s-C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𝑀𝑜𝑑𝑒𝑙𝑜𝑠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𝑢𝑡𝑖𝑙𝑖𝑑𝑎𝑑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d>
                              <m:dPr>
                                <m:ctrlP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</m:t>
                                </m:r>
                              </m:e>
                            </m:d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𝑀𝑜𝑑𝑒𝑙𝑜𝑠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𝑢𝑡𝑖𝑙𝑖𝑑𝑎𝑑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d>
                              <m:dPr>
                                <m:ctrlP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e>
                            </m:d>
                          </m:e>
                          <m:e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𝑀𝑜𝑑𝑒𝑙𝑜𝑠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𝑢𝑡𝑖𝑙𝑖𝑑𝑎𝑑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(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  <m:r>
                              <a:rPr kumimoji="0" lang="es-C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  <m:r>
                              <a:rPr kumimoji="0" lang="es-C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/3</m:t>
                            </m:r>
                          </m:e>
                        </m:eqArr>
                      </m:num>
                      <m:den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MX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r>
                  <a:rPr kumimoji="0" lang="es-CO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s-E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∗1.000.000</m:t>
                    </m:r>
                  </m:oMath>
                </a14:m>
                <a:endParaRPr kumimoji="0" lang="es-CO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32E8B2F3-5101-FC4C-BAC3-EFE512624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96" y="3041479"/>
                <a:ext cx="8802806" cy="8578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35174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INN-2-3: 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Diseños industriales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8831" y="1283916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Promedio móvil de los últimos tres años de los diseños industriales concedidos en el departamento, por cada millón de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28529" y="5926754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Superintendencia de industria y comercio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28528" y="4649772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 cada millon de habitantes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28529" y="5455799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1063" y="4924525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1062" y="5391111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1061" y="591811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659099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ecosistema de innovación en el departamento a través de sus registros de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Propiedad Intelectual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CBE4403-CC11-7449-9F74-FD9AC84CED2C}"/>
                  </a:ext>
                </a:extLst>
              </p:cNvPr>
              <p:cNvSpPr txBox="1"/>
              <p:nvPr/>
            </p:nvSpPr>
            <p:spPr>
              <a:xfrm>
                <a:off x="1304601" y="3119098"/>
                <a:ext cx="9582796" cy="9451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𝐼𝑁𝑁</m:t>
                      </m:r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23=</m:t>
                      </m:r>
                      <m:f>
                        <m:fPr>
                          <m:ctrlP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s-CO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𝐷𝑖𝑠𝑒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ñ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𝑖𝑛𝑑𝑢𝑠𝑡𝑟𝑖𝑎𝑙𝑒𝑠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𝐷𝑖𝑠𝑒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ñ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𝑖𝑛𝑑𝑢𝑠𝑡𝑟𝑖𝑎𝑙𝑒𝑠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−1)</m:t>
                              </m:r>
                            </m:e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𝐷𝑖𝑠𝑒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ñ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𝑖𝑛𝑑𝑢𝑠𝑡𝑟𝑖𝑎𝑙𝑒𝑠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(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))/3</m:t>
                              </m:r>
                            </m:e>
                          </m:eqArr>
                        </m:num>
                        <m:den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m:rPr>
                              <m:nor/>
                            </m:rPr>
                            <a:rPr kumimoji="0" lang="es-MX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MX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kumimoji="0" lang="es-CO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m:t>el</m:t>
                          </m:r>
                          <m:r>
                            <m:rPr>
                              <m:nor/>
                            </m:rPr>
                            <a:rPr kumimoji="0" lang="es-CO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CO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m:t>departamento</m:t>
                          </m:r>
                        </m:den>
                      </m:f>
                      <m:r>
                        <a:rPr kumimoji="0" lang="es-E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∗1.000.000</m:t>
                      </m:r>
                    </m:oMath>
                  </m:oMathPara>
                </a14:m>
                <a:endParaRPr kumimoji="0" lang="es-CO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CBE4403-CC11-7449-9F74-FD9AC84CE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601" y="3119098"/>
                <a:ext cx="9582796" cy="9451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07095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INN-2-4: R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egistro de marcas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8830" y="1285881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Promedio móvil de los últimos tres años de los registros de marcas concedidos en el departamento por cada millón de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28529" y="579612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Superintendencia de industria y comercio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28528" y="4519145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 cada millon de habitantes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28529" y="5325172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1063" y="4793898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1062" y="5260484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1061" y="578748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659099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Evaluar el ecosistema de innovación en el departamento a través de sus registros de Propiedad Intelectual.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F9424829-DDD7-2F45-BE8D-003F315CE140}"/>
                  </a:ext>
                </a:extLst>
              </p:cNvPr>
              <p:cNvSpPr txBox="1"/>
              <p:nvPr/>
            </p:nvSpPr>
            <p:spPr>
              <a:xfrm>
                <a:off x="2140620" y="3002825"/>
                <a:ext cx="8460881" cy="8523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𝐼𝑁𝑁</m:t>
                    </m:r>
                    <m:r>
                      <a:rPr kumimoji="0" lang="es-E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24=</m:t>
                    </m:r>
                    <m:f>
                      <m:fPr>
                        <m:ctrlPr>
                          <a:rPr kumimoji="0" lang="es-E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s-CO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𝑅𝑒𝑔𝑖𝑠𝑡𝑟𝑜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𝑚𝑎𝑟𝑐𝑎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d>
                              <m:dPr>
                                <m:ctrlP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</m:t>
                                </m:r>
                              </m:e>
                            </m:d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𝑟𝑒𝑔𝑖𝑠𝑡𝑟𝑜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𝑚𝑎𝑟𝑐𝑎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d>
                              <m:dPr>
                                <m:ctrlP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</m:t>
                                </m:r>
                              </m:e>
                            </m:d>
                          </m:e>
                          <m:e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𝑟𝑒𝑔𝑖𝑠𝑡𝑟𝑜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𝑚𝑎𝑟𝑐𝑎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(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  <m:r>
                              <a:rPr kumimoji="0" lang="es-E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))/3</m:t>
                            </m:r>
                          </m:e>
                        </m:eqArr>
                      </m:num>
                      <m:den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E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MX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r>
                  <a:rPr kumimoji="0" lang="es-CO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</a:t>
                </a:r>
                <a:r>
                  <a:rPr kumimoji="0" lang="es-E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s-E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1.000.000</m:t>
                    </m:r>
                  </m:oMath>
                </a14:m>
                <a:endParaRPr kumimoji="0" lang="es-CO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F9424829-DDD7-2F45-BE8D-003F315CE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620" y="3002825"/>
                <a:ext cx="8460881" cy="852349"/>
              </a:xfrm>
              <a:prstGeom prst="rect">
                <a:avLst/>
              </a:prstGeom>
              <a:blipFill>
                <a:blip r:embed="rId2"/>
                <a:stretch>
                  <a:fillRect b="-70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764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INS-3-3  Procesos de contratación en el SECOP II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086312" y="3364412"/>
                <a:ext cx="8019375" cy="6930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32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𝐶𝑜𝑛𝑡𝑒𝑜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𝑝𝑟𝑜𝑐𝑒𝑠𝑜𝑠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𝑆𝐸𝐶𝑂𝑃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𝐼𝐼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𝐶𝑜𝑛𝑡𝑒𝑜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𝑝𝑟𝑜𝑐𝑒𝑠𝑜𝑠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𝑆𝐸𝐶𝑂𝑃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𝐶𝑜𝑛𝑡𝑒𝑜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𝑝𝑟𝑜𝑐𝑒𝑠𝑜𝑠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𝑆𝐸𝐶𝑂𝑃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𝐼𝐼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312" y="3364412"/>
                <a:ext cx="8019375" cy="6930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los procesos de contratación que son adelantados por entidades del orden territorial a través de la plataforma SECOP II 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Base de procesos de contratación SECOP I y II, Colombia Compra Eficiente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transparencia de la contratación pública.</a:t>
            </a:r>
          </a:p>
        </p:txBody>
      </p:sp>
    </p:spTree>
    <p:extLst>
      <p:ext uri="{BB962C8B-B14F-4D97-AF65-F5344CB8AC3E}">
        <p14:creationId xmlns:p14="http://schemas.microsoft.com/office/powerpoint/2010/main" val="74476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INS-4-1: Tasa de Homicidios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8831" y="1412876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Número de homicidios en el departamento por cada 100.000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30239"/>
            <a:ext cx="514583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Homicidios certificados por departamentos-Ministerio de Defensa Nacional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Proyección de población-DANE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78831" y="1973316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338106"/>
            <a:ext cx="514583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</a:rPr>
              <a:t>Tasa por cien mil hab.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04692"/>
            <a:ext cx="5145832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38106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Si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04692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31696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55963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Evaluar la capacidad de los departamentos para contener la inseguridad a partir de cifras consolidadas de </a:t>
            </a:r>
            <a:r>
              <a:rPr lang="es-CO" sz="21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Mindefensa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3068448" y="2909403"/>
                <a:ext cx="6069739" cy="6998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𝐼𝑁𝑆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41=</m:t>
                      </m:r>
                      <m:f>
                        <m:fPr>
                          <m:ctrlPr>
                            <a:rPr lang="es-CO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𝐻𝑜𝑚𝑖𝑐𝑖𝑑𝑖𝑜</m:t>
                          </m:r>
                          <m:sSub>
                            <m:sSubPr>
                              <m:ctrlP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𝑃𝑜𝑏𝑙𝑎𝑐𝑖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𝑑𝑒𝑝𝑎𝑟𝑡𝑎𝑚𝑒𝑛𝑡𝑜</m:t>
                          </m:r>
                        </m:den>
                      </m:f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∗100.000</m:t>
                      </m:r>
                    </m:oMath>
                  </m:oMathPara>
                </a14:m>
                <a:endParaRPr lang="es-CO" sz="220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448" y="2909403"/>
                <a:ext cx="6069739" cy="6998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59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INS-4-2: Tasa de secuestros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8831" y="1437930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Número de hurtos en el departamento por cada 100.000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02973"/>
            <a:ext cx="496975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Número de secuestros-Ministerio de Defensa Nacional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Proyección de población-DANE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78831" y="204122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310840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</a:rPr>
              <a:t>Tasa por cien mil hab.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777426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10840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Si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777426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04430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</a:rPr>
              <a:t> Evaluar la capacidad de los departamentos para contener la inseguridad a partir de cifras consolidadas de </a:t>
            </a:r>
            <a:r>
              <a:rPr lang="es-CO" sz="21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Mindefensa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989114" y="2916131"/>
                <a:ext cx="6199133" cy="6930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𝐼𝑁𝑆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42=</m:t>
                      </m:r>
                      <m:f>
                        <m:fPr>
                          <m:ctrlPr>
                            <a:rPr lang="es-CO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2200" b="0" i="1" smtClean="0">
                              <a:latin typeface="Cambria Math" panose="02040503050406030204" pitchFamily="18" charset="0"/>
                            </a:rPr>
                            <m:t>𝑆𝑒𝑐𝑢𝑒𝑠𝑡𝑟𝑜</m:t>
                          </m:r>
                          <m:sSub>
                            <m:sSubPr>
                              <m:ctrlP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𝑃𝑜𝑏𝑙𝑎𝑐𝑖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𝑑𝑒𝑝𝑎𝑟𝑡𝑎𝑚𝑒𝑛𝑡𝑜</m:t>
                          </m:r>
                        </m:den>
                      </m:f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∗100.000</m:t>
                      </m:r>
                    </m:oMath>
                  </m:oMathPara>
                </a14:m>
                <a:endParaRPr lang="es-CO" sz="220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114" y="2916131"/>
                <a:ext cx="6199133" cy="6930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388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INS-4-3: Tasa de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extorsiones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8" y="1333963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Número de extorsiones en el departamento por cada 100.000 habitantes.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275144"/>
            <a:ext cx="496975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Extorsiones certificadas-Ministerio de Defensa Nacional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Proyección de población-DANE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8" y="1893604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283011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</a:rPr>
              <a:t>Tasa por cien mil hab.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749597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283011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Si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749597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276601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</a:rPr>
              <a:t>Evaluar la capacidad de los departamentos para contener la inseguridad a partir de cifras consolidadas de </a:t>
            </a:r>
            <a:r>
              <a:rPr lang="es-CO" sz="21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Mindefensa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3068448" y="2906076"/>
                <a:ext cx="6069739" cy="6908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𝐼𝑁𝑆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43=</m:t>
                      </m:r>
                      <m:f>
                        <m:fPr>
                          <m:ctrlPr>
                            <a:rPr lang="es-CO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𝐸𝑥𝑡𝑜𝑟𝑠𝑖𝑜𝑛𝑒</m:t>
                          </m:r>
                          <m:sSub>
                            <m:sSubPr>
                              <m:ctrlP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𝑃𝑜𝑏𝑙𝑎𝑐𝑖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𝑑𝑒𝑝𝑎𝑟𝑡𝑎𝑚𝑒𝑛𝑡𝑜</m:t>
                          </m:r>
                        </m:den>
                      </m:f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∗100.000</m:t>
                      </m:r>
                    </m:oMath>
                  </m:oMathPara>
                </a14:m>
                <a:endParaRPr lang="es-CO" sz="220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448" y="2906076"/>
                <a:ext cx="6069739" cy="6908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50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INS-4-4: Eficiencia de la Justicia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8" y="1136874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Número de casos resueltos para la jurisdicción ordinaria y administrativa en el departamento (egresos efectivos), como porcentaje del total de casos que ingresan (ingresos efectivos) y los que están sin resolver (inventario inicial).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Gestión de despachos judiciales-Consejo Superior de la Judicatura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8" y="2438474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Si: Amazonas, Guainía, Vaupés y Vichada 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7" y="581608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-7174" y="565486"/>
            <a:ext cx="12019701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 eficiencia de la justicia entendida como los egresos judiciales y la liberación del inventario.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3170880" y="3190264"/>
                <a:ext cx="5864875" cy="7021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44=</m:t>
                      </m:r>
                      <m:f>
                        <m:fPr>
                          <m:ctrl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𝐸𝑔𝑟𝑒𝑠𝑜𝑠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𝑡𝑜𝑡𝑎𝑙𝑒𝑠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𝐼𝑛𝑔𝑟𝑒𝑠𝑜𝑠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𝑡𝑜𝑡𝑎𝑙𝑒𝑠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𝑖𝑛𝑣𝑒𝑛𝑡𝑎𝑟𝑖𝑜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𝑖𝑛𝑖𝑐𝑖𝑎𝑙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880" y="3190264"/>
                <a:ext cx="5864875" cy="7021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972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INS-4-5: Productividad de jueces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117720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Total de casos resueltos sobre el número de jueces en la jurisdicción ordinaria y administrativa de cada departamento.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Gestión de despachos judiciales-Consejo Superior de la Judicatura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por cien mil hab.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Si: Amazonas, Guainía, Vaupés y Vichada 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7" y="5714589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 eficiencia de la justicia a partir del número de egresos por juez.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4357446" y="3077942"/>
                <a:ext cx="3477106" cy="7021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45=</m:t>
                      </m:r>
                      <m:f>
                        <m:fPr>
                          <m:ctrl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𝐸𝑔𝑟𝑒𝑠𝑜𝑠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𝑡𝑜𝑡𝑎𝑙𝑒𝑠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ú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𝑚𝑒𝑟𝑜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𝑗𝑢𝑒𝑐𝑒𝑠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446" y="3077942"/>
                <a:ext cx="3477106" cy="7021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832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INS-4-6: Eficiencia de los métodos de resolución de conflictos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8830" y="1391309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Suma de conciliaciones resueltas (total o parcialmente) y de laudos arbitrales, como porcentaje del total de solicitudes de conciliaciones y de arbitrajes por departamento.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112967"/>
            <a:ext cx="4969751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Estadisticas de conciliación – SICAAC Minjusticia.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Reportes de centros de arbitraje-SICAAC Minjusticia. 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8" y="233399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1208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58742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12083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58742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11442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Identificar la capacidad de evacuar procesos judiciales a través de métodos no tradicionales del sistema formal de justicia.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568702" y="2945098"/>
                <a:ext cx="6867906" cy="7021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46=</m:t>
                      </m:r>
                      <m:f>
                        <m:fPr>
                          <m:ctrl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𝐶𝑜𝑛𝑐𝑖𝑙𝑖𝑎𝑐𝑖𝑜𝑛𝑒𝑠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𝑟𝑒𝑠𝑢𝑒𝑙𝑡𝑎𝑠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𝑙𝑎𝑢𝑑𝑜𝑠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𝑎𝑟𝑏𝑖𝑡𝑟𝑎𝑙𝑒𝑠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𝑆𝑜𝑙𝑖𝑐𝑖𝑡𝑢𝑑𝑒𝑠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𝑐𝑜𝑛𝑐𝑖𝑙𝑖𝑎𝑐𝑖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𝑎𝑟𝑏𝑖𝑡𝑟𝑎𝑗𝑒𝑠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702" y="2945098"/>
                <a:ext cx="6867906" cy="7021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469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86089" y="1796109"/>
            <a:ext cx="6311767" cy="1015687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4798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  <a:br>
              <a:rPr lang="es-CO" sz="4798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4798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9E5A17-2CCF-407F-8EF0-B0510AC777D5}"/>
              </a:ext>
            </a:extLst>
          </p:cNvPr>
          <p:cNvSpPr txBox="1"/>
          <p:nvPr/>
        </p:nvSpPr>
        <p:spPr>
          <a:xfrm>
            <a:off x="6946692" y="3264787"/>
            <a:ext cx="4825577" cy="166821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>
                <a:solidFill>
                  <a:srgbClr val="34946F"/>
                </a:solidFill>
                <a:sym typeface="Arial"/>
              </a:rPr>
              <a:t>Se</a:t>
            </a:r>
            <a:r>
              <a:rPr lang="es-MX" sz="1400" i="1">
                <a:solidFill>
                  <a:srgbClr val="34946F"/>
                </a:solidFill>
                <a:sym typeface="Arial"/>
              </a:rPr>
              <a:t> </a:t>
            </a:r>
            <a:r>
              <a:rPr lang="es-MX" sz="1400" b="1">
                <a:solidFill>
                  <a:srgbClr val="34946F"/>
                </a:solidFill>
                <a:sym typeface="Arial"/>
              </a:rPr>
              <a:t>cambia</a:t>
            </a:r>
            <a:r>
              <a:rPr lang="es-MX" sz="1400" i="1">
                <a:solidFill>
                  <a:srgbClr val="7030A0"/>
                </a:solidFill>
                <a:sym typeface="Arial"/>
              </a:rPr>
              <a:t> </a:t>
            </a:r>
            <a:r>
              <a:rPr lang="es-MX" sz="1400">
                <a:solidFill>
                  <a:srgbClr val="7030A0"/>
                </a:solidFill>
                <a:sym typeface="Arial"/>
              </a:rPr>
              <a:t>la fuente de </a:t>
            </a:r>
            <a:r>
              <a:rPr lang="es-MX" sz="1400">
                <a:solidFill>
                  <a:prstClr val="black"/>
                </a:solidFill>
                <a:sym typeface="Arial"/>
              </a:rPr>
              <a:t>los indicadores: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cobertura de acueducto </a:t>
            </a:r>
            <a:r>
              <a:rPr lang="es-ES" sz="1400">
                <a:solidFill>
                  <a:prstClr val="black"/>
                </a:solidFill>
                <a:sym typeface="Arial"/>
              </a:rPr>
              <a:t>y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 alcantarillado </a:t>
            </a:r>
            <a:r>
              <a:rPr lang="es-ES" sz="1400">
                <a:solidFill>
                  <a:prstClr val="black"/>
                </a:solidFill>
                <a:sym typeface="Arial"/>
              </a:rPr>
              <a:t>a la ECV del DANE.</a:t>
            </a:r>
          </a:p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>
                <a:solidFill>
                  <a:srgbClr val="34946F"/>
                </a:solidFill>
                <a:sym typeface="Arial"/>
              </a:rPr>
              <a:t>Se</a:t>
            </a:r>
            <a:r>
              <a:rPr lang="es-MX" sz="1400" i="1">
                <a:solidFill>
                  <a:srgbClr val="34946F"/>
                </a:solidFill>
                <a:sym typeface="Arial"/>
              </a:rPr>
              <a:t> </a:t>
            </a:r>
            <a:r>
              <a:rPr lang="es-MX" sz="1400" b="1">
                <a:solidFill>
                  <a:srgbClr val="34946F"/>
                </a:solidFill>
                <a:sym typeface="Arial"/>
              </a:rPr>
              <a:t>incluye</a:t>
            </a:r>
            <a:r>
              <a:rPr lang="es-MX" sz="1400" i="1">
                <a:solidFill>
                  <a:srgbClr val="7030A0"/>
                </a:solidFill>
                <a:sym typeface="Arial"/>
              </a:rPr>
              <a:t> </a:t>
            </a:r>
            <a:r>
              <a:rPr lang="es-MX" sz="1400">
                <a:solidFill>
                  <a:srgbClr val="7030A0"/>
                </a:solidFill>
                <a:sym typeface="Arial"/>
              </a:rPr>
              <a:t>el </a:t>
            </a:r>
            <a:r>
              <a:rPr lang="es-MX" sz="1400">
                <a:solidFill>
                  <a:prstClr val="black"/>
                </a:solidFill>
                <a:sym typeface="Arial"/>
              </a:rPr>
              <a:t>indicador de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cobertura efectiva de GLP.</a:t>
            </a:r>
            <a:endParaRPr lang="es-ES" sz="1400">
              <a:solidFill>
                <a:prstClr val="black"/>
              </a:solidFill>
              <a:sym typeface="Arial"/>
            </a:endParaRPr>
          </a:p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>
                <a:solidFill>
                  <a:srgbClr val="34946F"/>
                </a:solidFill>
                <a:sym typeface="Arial"/>
              </a:rPr>
              <a:t>Se</a:t>
            </a:r>
            <a:r>
              <a:rPr lang="es-MX" sz="1400" i="1">
                <a:solidFill>
                  <a:srgbClr val="34946F"/>
                </a:solidFill>
                <a:sym typeface="Arial"/>
              </a:rPr>
              <a:t> </a:t>
            </a:r>
            <a:r>
              <a:rPr lang="es-MX" sz="1400" b="1">
                <a:solidFill>
                  <a:srgbClr val="34946F"/>
                </a:solidFill>
                <a:sym typeface="Arial"/>
              </a:rPr>
              <a:t>modifica</a:t>
            </a:r>
            <a:r>
              <a:rPr lang="es-MX" sz="1400" i="1">
                <a:solidFill>
                  <a:srgbClr val="7030A0"/>
                </a:solidFill>
                <a:sym typeface="Arial"/>
              </a:rPr>
              <a:t> </a:t>
            </a:r>
            <a:r>
              <a:rPr lang="es-MX" sz="1400">
                <a:solidFill>
                  <a:srgbClr val="7030A0"/>
                </a:solidFill>
                <a:sym typeface="Arial"/>
              </a:rPr>
              <a:t>el método de cálculo de los</a:t>
            </a:r>
            <a:r>
              <a:rPr lang="es-MX" sz="1400">
                <a:solidFill>
                  <a:prstClr val="black"/>
                </a:solidFill>
                <a:sym typeface="Arial"/>
              </a:rPr>
              <a:t> indicadores: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red vial primaria.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2E92860-915E-4AFD-BEA3-0D6337D8A49F}"/>
              </a:ext>
            </a:extLst>
          </p:cNvPr>
          <p:cNvCxnSpPr>
            <a:cxnSpLocks/>
          </p:cNvCxnSpPr>
          <p:nvPr/>
        </p:nvCxnSpPr>
        <p:spPr>
          <a:xfrm>
            <a:off x="6477172" y="1112579"/>
            <a:ext cx="0" cy="4632842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1B1E3017-8F4C-494D-8375-54F66F199923}"/>
              </a:ext>
            </a:extLst>
          </p:cNvPr>
          <p:cNvSpPr txBox="1"/>
          <p:nvPr/>
        </p:nvSpPr>
        <p:spPr>
          <a:xfrm>
            <a:off x="7574854" y="2771633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D4406B7-48C5-408D-86DA-DF3BB89A6BAB}"/>
              </a:ext>
            </a:extLst>
          </p:cNvPr>
          <p:cNvSpPr/>
          <p:nvPr/>
        </p:nvSpPr>
        <p:spPr>
          <a:xfrm>
            <a:off x="2088722" y="2811796"/>
            <a:ext cx="2049610" cy="196945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070C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AEE7218-236C-43C8-B039-24DCD8EB4E9D}"/>
              </a:ext>
            </a:extLst>
          </p:cNvPr>
          <p:cNvSpPr txBox="1"/>
          <p:nvPr/>
        </p:nvSpPr>
        <p:spPr>
          <a:xfrm>
            <a:off x="7574853" y="867641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79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103">
              <a:defRPr/>
            </a:pPr>
            <a:r>
              <a:rPr lang="es-CO" sz="1793">
                <a:solidFill>
                  <a:prstClr val="white"/>
                </a:solidFill>
                <a:sym typeface="Arial"/>
              </a:rPr>
              <a:t>Estructura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22CA72C-C742-440B-AACF-69F70823AA5D}"/>
              </a:ext>
            </a:extLst>
          </p:cNvPr>
          <p:cNvSpPr txBox="1"/>
          <p:nvPr/>
        </p:nvSpPr>
        <p:spPr>
          <a:xfrm>
            <a:off x="6946696" y="1235353"/>
            <a:ext cx="4825575" cy="1345048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16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i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Infraestructura de servicios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Infraestructura vial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Conectividad</a:t>
            </a:r>
          </a:p>
        </p:txBody>
      </p:sp>
      <p:pic>
        <p:nvPicPr>
          <p:cNvPr id="13" name="Gráfico 12" descr="Train con relleno sólido">
            <a:extLst>
              <a:ext uri="{FF2B5EF4-FFF2-40B4-BE49-F238E27FC236}">
                <a16:creationId xmlns:a16="http://schemas.microsoft.com/office/drawing/2014/main" id="{074C8D91-8D54-7D4C-A6F4-DF70DAFDF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7218" y="3311762"/>
            <a:ext cx="1054317" cy="10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INF-1-1: Cobertura de acueducto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1" y="3429000"/>
                <a:ext cx="12113170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−1−1=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𝑃𝑟𝑒𝑑𝑖𝑜𝑠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𝑠𝑒𝑟𝑣𝑖𝑐𝑖𝑜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𝑎𝑐𝑢𝑒𝑑𝑢𝑐𝑡𝑜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𝑝𝑟𝑒𝑑𝑖𝑜𝑠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29000"/>
                <a:ext cx="12113170" cy="529825"/>
              </a:xfrm>
              <a:prstGeom prst="rect">
                <a:avLst/>
              </a:prstGeom>
              <a:blipFill>
                <a:blip r:embed="rId3"/>
                <a:stretch>
                  <a:fillRect b="-10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hogares con suscripción de servicio de acueducto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Encuesta de calidad de vida.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Este indicador busca captar la capacidad de los departamentos de garantizar el servicio de acueducto a los hogares.</a:t>
            </a:r>
          </a:p>
        </p:txBody>
      </p:sp>
    </p:spTree>
    <p:extLst>
      <p:ext uri="{BB962C8B-B14F-4D97-AF65-F5344CB8AC3E}">
        <p14:creationId xmlns:p14="http://schemas.microsoft.com/office/powerpoint/2010/main" val="119850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e98a4fbe26_0_8"/>
          <p:cNvSpPr txBox="1">
            <a:spLocks noGrp="1"/>
          </p:cNvSpPr>
          <p:nvPr>
            <p:ph type="ctrTitle"/>
          </p:nvPr>
        </p:nvSpPr>
        <p:spPr>
          <a:xfrm>
            <a:off x="-38617" y="156174"/>
            <a:ext cx="12359324" cy="92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60896" rIns="121825" bIns="60896" anchor="ctr" anchorCtr="0">
            <a:noAutofit/>
          </a:bodyPr>
          <a:lstStyle/>
          <a:p>
            <a:r>
              <a:rPr lang="es-ES" sz="2399"/>
              <a:t>El Índice Departamental de Competitividad 2024 incluye 102 indicadores agrupados en 4 factores de competitividad.</a:t>
            </a:r>
            <a:endParaRPr lang="en-US" sz="2399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97BE61B-2073-AE91-AD25-B7B2B1C87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206598"/>
              </p:ext>
            </p:extLst>
          </p:nvPr>
        </p:nvGraphicFramePr>
        <p:xfrm>
          <a:off x="98332" y="1449488"/>
          <a:ext cx="11861037" cy="4749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INF-1-2: Cobertura efectiva de gas natural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424918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Porcentaje de usuarios residenciales con conexión de gas natural respecto al catastro poblacional del departamento.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 dirty="0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Cobertura Nacional del Servicio de Gas Natural. Ministerio de Minas y Energía.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37942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</a:rPr>
              <a:t>Porcentaje.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Trimestral.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5034024"/>
            <a:ext cx="496975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Arauca, Guainía, Amazonas, Vichada, San Andrés.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87122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Medir las condiciones en las que viven los ciudadanos a través del acceso a servicios como la conexión a gas natural. 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1668770" y="3158325"/>
                <a:ext cx="8869095" cy="7014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𝐼𝑁𝐹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12=</m:t>
                      </m:r>
                      <m:f>
                        <m:fPr>
                          <m:ctrlPr>
                            <a:rPr lang="es-CO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𝑚𝑒𝑟𝑜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𝑢𝑠𝑢𝑎𝑟𝑖𝑜𝑠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𝑟𝑒𝑠𝑖𝑑𝑒𝑛𝑐𝑖𝑎𝑙𝑒𝑠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𝑐𝑜𝑛𝑒𝑐𝑡𝑎𝑑𝑜𝑠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𝑔𝑎𝑠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𝑛𝑎𝑡𝑢𝑟𝑎𝑙</m:t>
                          </m:r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𝐶𝑎𝑡𝑎𝑠𝑡𝑟𝑜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𝑝𝑜𝑏𝑙𝑎𝑐𝑖𝑜𝑛𝑎𝑙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𝑑𝑒𝑝𝑎𝑟𝑡𝑎𝑚𝑒𝑛𝑡𝑜</m:t>
                          </m:r>
                        </m:den>
                      </m:f>
                    </m:oMath>
                  </m:oMathPara>
                </a14:m>
                <a:endParaRPr lang="es-CO" sz="220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770" y="3158325"/>
                <a:ext cx="8869095" cy="7014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9502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INF-1-3: Cobertura efectiva de GLP</a:t>
            </a:r>
            <a:endParaRPr lang="es-419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424918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 dirty="0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CO" sz="2100" dirty="0">
                <a:solidFill>
                  <a:schemeClr val="tx1"/>
                </a:solidFill>
                <a:latin typeface="+mn-lt"/>
              </a:rPr>
              <a:t>Porcentaje de usuarios residenciales con conexión de gas licuado de petróleo respecto al catastro poblacional del departamento.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 dirty="0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Cobertura Nacional del Servicio de GLP. Ministerio de Minas y Energía.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37942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</a:rPr>
              <a:t>Porcentaje.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Trimestral.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5034024"/>
            <a:ext cx="4969751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 dirty="0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 dirty="0">
                <a:solidFill>
                  <a:schemeClr val="tx1"/>
                </a:solidFill>
                <a:latin typeface="+mn-lt"/>
              </a:rPr>
              <a:t>Amazonas, Atlántico, Bogotá, Casanare, Guainía, Guaviare, La Guajira, Magdalena, San Andrés, Vaupés, Vichada..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6457889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 dirty="0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 dirty="0">
                <a:solidFill>
                  <a:schemeClr val="tx1"/>
                </a:solidFill>
                <a:latin typeface="+mn-lt"/>
              </a:rPr>
              <a:t>No.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 dirty="0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Medir las condiciones en las que viven los ciudadanos a través del acceso a servicios como la conexión a gas licuado de petróleo. </a:t>
            </a:r>
            <a:endParaRPr lang="es-CO" sz="21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1668770" y="3158325"/>
                <a:ext cx="7868949" cy="7014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𝐼𝑁𝐹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12=</m:t>
                      </m:r>
                      <m:f>
                        <m:fPr>
                          <m:ctrlPr>
                            <a:rPr lang="es-CO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𝑚𝑒𝑟𝑜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𝑢𝑠𝑢𝑎𝑟𝑖𝑜𝑠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𝑟𝑒𝑠𝑖𝑑𝑒𝑛𝑐𝑖𝑎𝑙𝑒𝑠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latin typeface="Cambria Math" panose="02040503050406030204" pitchFamily="18" charset="0"/>
                            </a:rPr>
                            <m:t>𝑐𝑜𝑛𝑒𝑐𝑡𝑎𝑑𝑜𝑠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b="0" i="1" smtClean="0">
                              <a:latin typeface="Cambria Math" panose="02040503050406030204" pitchFamily="18" charset="0"/>
                            </a:rPr>
                            <m:t>𝐺𝐿𝑃</m:t>
                          </m:r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𝐶𝑎𝑡𝑎𝑠𝑡𝑟𝑜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𝑝𝑜𝑏𝑙𝑎𝑐𝑖𝑜𝑛𝑎𝑙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𝑑𝑒𝑝𝑎𝑟𝑡𝑎𝑚𝑒𝑛𝑡𝑜</m:t>
                          </m:r>
                        </m:den>
                      </m:f>
                    </m:oMath>
                  </m:oMathPara>
                </a14:m>
                <a:endParaRPr lang="es-CO" sz="22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770" y="3158325"/>
                <a:ext cx="7868949" cy="7014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3548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INF-1-4: 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Cobertura de la energía eléctrica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es-419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Proporción departamental del número de </a:t>
            </a:r>
            <a:r>
              <a:rPr lang="es-MX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hogares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que cuentan con el servicio de energía como porcentaje del total de viviendas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Encuesta de Calidad de Vida -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Medir la capacidad de la ciudad de proveer energía en los hogares.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488571B-D781-B1FD-2BDA-4A2BE3690F90}"/>
                  </a:ext>
                </a:extLst>
              </p:cNvPr>
              <p:cNvSpPr txBox="1"/>
              <p:nvPr/>
            </p:nvSpPr>
            <p:spPr>
              <a:xfrm>
                <a:off x="1" y="3429000"/>
                <a:ext cx="12113170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−1−3=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𝐻𝑜𝑔𝑎𝑟𝑒𝑠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𝑒𝑛𝑒𝑟𝑔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í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é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𝑐𝑡𝑟𝑖𝑐𝑎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highlight>
                              <a:srgbClr val="FFFF00"/>
                            </a:highligh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𝑝𝑟𝑒𝑑𝑖𝑜𝑠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488571B-D781-B1FD-2BDA-4A2BE3690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29000"/>
                <a:ext cx="12113170" cy="529825"/>
              </a:xfrm>
              <a:prstGeom prst="rect">
                <a:avLst/>
              </a:prstGeom>
              <a:blipFill>
                <a:blip r:embed="rId2"/>
                <a:stretch>
                  <a:fillRect b="-10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522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INF-1-5: 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Costo de la energía eléctrica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es-419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7602" y="3364412"/>
                <a:ext cx="12184398" cy="6630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𝐼𝑁𝐹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−1−4=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s-E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s-CO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𝑎𝑙𝑜𝑟</m:t>
                          </m:r>
                          <m:r>
                            <a:rPr lang="es-CO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𝑓𝑎𝑐𝑡𝑢𝑟𝑎𝑑𝑜</m:t>
                          </m:r>
                        </m:num>
                        <m:den>
                          <m:r>
                            <a:rPr lang="es-E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𝑈𝑛𝑖𝑑𝑎𝑑</m:t>
                          </m:r>
                          <m:r>
                            <a:rPr lang="es-E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𝑐𝑜𝑛𝑠𝑢𝑚𝑜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" y="3364412"/>
                <a:ext cx="12184398" cy="6630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Valor facturado por unidad de consumo (Incluye el consumo residencial y no residencial)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Superservicios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Pesos.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costo anual de la energía para los distintos tipos de predios (hogares y empresas).</a:t>
            </a:r>
          </a:p>
        </p:txBody>
      </p:sp>
    </p:spTree>
    <p:extLst>
      <p:ext uri="{BB962C8B-B14F-4D97-AF65-F5344CB8AC3E}">
        <p14:creationId xmlns:p14="http://schemas.microsoft.com/office/powerpoint/2010/main" val="2321887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INF-1-6: Cobertura de alcantarillado </a:t>
            </a:r>
            <a:endParaRPr lang="es-419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hogares con suscripción de servicio de alcantarillado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Encuesta de Calidad de Vida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penetración del alcantarillado en los hogares.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/>
              <p:nvPr/>
            </p:nvSpPr>
            <p:spPr>
              <a:xfrm>
                <a:off x="1" y="3429000"/>
                <a:ext cx="12113170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−1−5=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𝑃𝑟𝑒𝑑𝑖𝑜𝑠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𝑠𝑒𝑟𝑣𝑖𝑐𝑖𝑜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𝑎𝑙𝑐𝑎𝑛𝑡𝑎𝑟𝑖𝑙𝑙𝑎𝑑𝑜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𝑝𝑟𝑒𝑑𝑖𝑜𝑠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29000"/>
                <a:ext cx="12113170" cy="529825"/>
              </a:xfrm>
              <a:prstGeom prst="rect">
                <a:avLst/>
              </a:prstGeom>
              <a:blipFill>
                <a:blip r:embed="rId2"/>
                <a:stretch>
                  <a:fillRect b="-10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662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INF-2-1 / INF-2-2 : Red vial primaria por cada cien mil hab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. / por área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3305" y="1187637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1). </a:t>
            </a:r>
            <a:r>
              <a:rPr lang="es-MX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Kilómetros de red vial primaria por cada cien mil habitantes. / 2)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</a:t>
            </a:r>
            <a:r>
              <a:rPr lang="es-CO" sz="2100">
                <a:solidFill>
                  <a:prstClr val="black"/>
                </a:solidFill>
                <a:latin typeface="Calibri" panose="020F0502020204030204"/>
              </a:rPr>
              <a:t>Kilómetros de red vial primaria por cada cien kilómetros cuadrados de superficie.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Mintransporte, ANI.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32170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Kilómetros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Bogotá, Guainía y Vaupés.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82085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Evaluar la disponibilidad de red vial primaria en el territorio.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/>
              <p:nvPr/>
            </p:nvSpPr>
            <p:spPr>
              <a:xfrm>
                <a:off x="28756" y="2935661"/>
                <a:ext cx="12113170" cy="490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−2−1=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𝐾𝑚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𝑣𝑖𝑎𝑠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𝑝𝑟𝑖𝑚𝑎𝑟𝑖𝑎𝑠</m:t>
                        </m:r>
                      </m:num>
                      <m:den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*100.000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6" y="2935661"/>
                <a:ext cx="12113170" cy="490775"/>
              </a:xfrm>
              <a:prstGeom prst="rect">
                <a:avLst/>
              </a:prstGeom>
              <a:blipFill>
                <a:blip r:embed="rId2"/>
                <a:stretch>
                  <a:fillRect b="-195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4337778-2BD8-4C56-46FA-8BB7C68A45E1}"/>
                  </a:ext>
                </a:extLst>
              </p:cNvPr>
              <p:cNvSpPr txBox="1"/>
              <p:nvPr/>
            </p:nvSpPr>
            <p:spPr>
              <a:xfrm>
                <a:off x="-1" y="3567896"/>
                <a:ext cx="12113170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−2−2=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𝐾𝑚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𝑣𝑖𝑎𝑠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𝑝𝑟𝑖𝑚𝑎𝑟𝑖𝑎𝑠</m:t>
                        </m:r>
                      </m:num>
                      <m:den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𝑆𝑢𝑝𝑒𝑟𝑓𝑖𝑐𝑖𝑒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𝑘𝑚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4337778-2BD8-4C56-46FA-8BB7C68A4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567896"/>
                <a:ext cx="12113170" cy="529825"/>
              </a:xfrm>
              <a:prstGeom prst="rect">
                <a:avLst/>
              </a:prstGeom>
              <a:blipFill>
                <a:blip r:embed="rId3"/>
                <a:stretch>
                  <a:fillRect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672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INF-2-3: Red vial primaria en buen estado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421083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 Porcentaje de la</a:t>
            </a:r>
            <a:r>
              <a:rPr lang="es-MX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 red vial primaria calificada </a:t>
            </a:r>
            <a:r>
              <a:rPr lang="es-ES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que se encuentra en buen o muy buen estado</a:t>
            </a:r>
            <a:r>
              <a:rPr lang="es-CO" sz="2100">
                <a:solidFill>
                  <a:prstClr val="black"/>
                </a:solidFill>
                <a:latin typeface="Calibri" panose="020F0502020204030204"/>
                <a:cs typeface="Arial"/>
              </a:rPr>
              <a:t>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Mintransporte, ANI.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32170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Bogotá, Guainía y Vaupés.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82085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Evaluar la calidad de la red vial primaria en el territorio.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/>
              <p:nvPr/>
            </p:nvSpPr>
            <p:spPr>
              <a:xfrm>
                <a:off x="-7320" y="3095778"/>
                <a:ext cx="12113170" cy="6998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𝐼𝑁𝐹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−2−3=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𝐾𝑚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𝑝𝑟𝑖𝑚𝑎𝑟𝑖𝑎𝑠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𝑏𝑢𝑒𝑛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𝑚𝑢𝑦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𝑏𝑢𝑒𝑛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𝑒𝑠𝑡𝑎𝑑𝑜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𝐾𝑚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𝑝𝑟𝑖𝑚𝑎𝑟𝑖𝑎𝑠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20" y="3095778"/>
                <a:ext cx="12113170" cy="6998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584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13170" cy="502920"/>
          </a:xfrm>
          <a:noFill/>
        </p:spPr>
        <p:txBody>
          <a:bodyPr>
            <a:noAutofit/>
          </a:bodyPr>
          <a:lstStyle/>
          <a:p>
            <a:r>
              <a:rPr lang="es-ES" sz="2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INF-2-4 / INF-2-5 : Red vial a cargo del departamento por cada cien mil hab</a:t>
            </a: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/// por área</a:t>
            </a:r>
            <a:endParaRPr lang="es-419" sz="2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1843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1). </a:t>
            </a:r>
            <a:r>
              <a:rPr lang="es-MX" sz="2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Kilómetros de red vial secundaria por cada cien mil habitantes. /// 2)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</a:t>
            </a:r>
            <a:r>
              <a:rPr lang="es-CO" sz="2100" dirty="0">
                <a:solidFill>
                  <a:prstClr val="black"/>
                </a:solidFill>
                <a:latin typeface="Calibri" panose="020F0502020204030204"/>
              </a:rPr>
              <a:t>Kilómetros de red vial secundaria por cada cien kilómetros cuadrados de superficie.</a:t>
            </a:r>
            <a:endParaRPr kumimoji="0" lang="es-CO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Mintransporte.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32170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Kilómetros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Bogotá</a:t>
            </a: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307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Evaluar la disponibilidad de red vial secundaria en el territorio.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/>
              <p:nvPr/>
            </p:nvSpPr>
            <p:spPr>
              <a:xfrm>
                <a:off x="1" y="2935661"/>
                <a:ext cx="12113170" cy="490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−2−4=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𝐾𝑚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𝑣𝑖𝑎𝑠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𝑠𝑒𝑐𝑢𝑛𝑑𝑎𝑟𝑖𝑎𝑠</m:t>
                        </m:r>
                      </m:num>
                      <m:den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*100.000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935661"/>
                <a:ext cx="12113170" cy="490775"/>
              </a:xfrm>
              <a:prstGeom prst="rect">
                <a:avLst/>
              </a:prstGeom>
              <a:blipFill>
                <a:blip r:embed="rId2"/>
                <a:stretch>
                  <a:fillRect b="-195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4337778-2BD8-4C56-46FA-8BB7C68A45E1}"/>
                  </a:ext>
                </a:extLst>
              </p:cNvPr>
              <p:cNvSpPr txBox="1"/>
              <p:nvPr/>
            </p:nvSpPr>
            <p:spPr>
              <a:xfrm>
                <a:off x="-1" y="3567896"/>
                <a:ext cx="12113170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𝐼𝑁𝐹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−2−5=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𝐾𝑚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𝑣𝑖𝑎𝑠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𝑠𝑒𝑐𝑢𝑛𝑑𝑎𝑟𝑖𝑎𝑠</m:t>
                        </m:r>
                      </m:num>
                      <m:den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𝑆𝑢𝑝𝑒𝑟𝑓𝑖𝑐𝑖𝑒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𝑘𝑚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4337778-2BD8-4C56-46FA-8BB7C68A4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567896"/>
                <a:ext cx="12113170" cy="529825"/>
              </a:xfrm>
              <a:prstGeom prst="rect">
                <a:avLst/>
              </a:prstGeom>
              <a:blipFill>
                <a:blip r:embed="rId3"/>
                <a:stretch>
                  <a:fillRect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858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INF-2-6: Red vial secundaria en buen estado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421083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Porcentaje de la</a:t>
            </a:r>
            <a:r>
              <a:rPr lang="es-MX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 red vial secundaria </a:t>
            </a:r>
            <a:r>
              <a:rPr lang="es-ES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que se encuentra en buen o muy buen estado</a:t>
            </a:r>
            <a:r>
              <a:rPr lang="es-CO" sz="210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Mintransporte.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32170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Bogotá</a:t>
            </a:r>
            <a:r>
              <a:rPr lang="es-CO" sz="20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307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Evaluar la calidad de la red vial secundaria en el territorio.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/>
              <p:nvPr/>
            </p:nvSpPr>
            <p:spPr>
              <a:xfrm>
                <a:off x="-7320" y="3095778"/>
                <a:ext cx="12113170" cy="644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𝐼𝑁𝐹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−2−6=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𝐾𝑚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𝑠𝑒𝑐𝑢𝑛𝑑𝑎𝑟𝑖𝑎𝑠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𝑏𝑢𝑒𝑛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𝑚𝑢𝑦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𝑏𝑢𝑒𝑛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𝑒𝑠𝑡𝑎𝑑𝑜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𝐾𝑚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𝑠𝑒𝑐𝑢𝑛𝑑𝑎𝑟𝑖𝑎𝑠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A99583E-AD98-749D-7A24-2C3008FD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20" y="3095778"/>
                <a:ext cx="12113170" cy="644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977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INF-3-1 : Costo de transporte terrestre a mercado interno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8" y="999537"/>
            <a:ext cx="12019701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Cociente entre la suma del precio medio por kilogramo transportado desde un departamento al resto de departamentos y la suma de la participación de cada una en el mercado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553860" y="5876854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Registro Nacional de Despacho de Carga (RNDC) – Ministerio de Transporte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195270" y="1806866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553858" y="4984275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Pesos.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553860" y="5428086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406122" y="5217318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406121" y="5676799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406122" y="6142886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20937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el costo de transportar mercancía hacia los demás departamentos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D07B31-40A8-E099-6722-4363DDBC7F82}"/>
              </a:ext>
            </a:extLst>
          </p:cNvPr>
          <p:cNvSpPr txBox="1"/>
          <p:nvPr/>
        </p:nvSpPr>
        <p:spPr>
          <a:xfrm>
            <a:off x="553858" y="2231112"/>
            <a:ext cx="1130384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Suma de kilogramos y galones convertidos a kilogramos.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el precio por kilogramo mediante el cociente entre los valores pagados y la suma de kilogramos.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agrupa por año y departamento de origen, luego se agrupa por departamentos de destino y se obtiene el precio medio de transporte para cada departamento.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realiza un conteo de los viajes que realiza el departamento de origen en total y hacía los demás departamentos.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la participación mediante el cociente entre el número de viajes hacía un departamento de destino y el total de viajes que realiza el departamento de origen.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el precio mediante la multiplicación del precio medio y la participación.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 cada departamento de origen se hace la suma de la participación y del precio en cada departamento de destino, obteniendo así el precio total y la participación total.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el costo de transporte mediante el cociente entre el precio total y la participación total.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4601BA-F5A4-2DF3-B301-AD7D88695C50}"/>
              </a:ext>
            </a:extLst>
          </p:cNvPr>
          <p:cNvSpPr txBox="1"/>
          <p:nvPr/>
        </p:nvSpPr>
        <p:spPr>
          <a:xfrm>
            <a:off x="5090179" y="6542996"/>
            <a:ext cx="20116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Responsable: UR</a:t>
            </a:r>
          </a:p>
        </p:txBody>
      </p:sp>
    </p:spTree>
    <p:extLst>
      <p:ext uri="{BB962C8B-B14F-4D97-AF65-F5344CB8AC3E}">
        <p14:creationId xmlns:p14="http://schemas.microsoft.com/office/powerpoint/2010/main" val="237393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2" y="1903808"/>
            <a:ext cx="6094119" cy="598833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5332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D636D8A-E316-420E-ABEA-45F0DAD67528}"/>
              </a:ext>
            </a:extLst>
          </p:cNvPr>
          <p:cNvCxnSpPr>
            <a:cxnSpLocks/>
          </p:cNvCxnSpPr>
          <p:nvPr/>
        </p:nvCxnSpPr>
        <p:spPr>
          <a:xfrm>
            <a:off x="5932765" y="860683"/>
            <a:ext cx="0" cy="4694133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EA8E5847-3EA5-4078-8DA3-B9AD9154A3AB}"/>
              </a:ext>
            </a:extLst>
          </p:cNvPr>
          <p:cNvSpPr/>
          <p:nvPr/>
        </p:nvSpPr>
        <p:spPr>
          <a:xfrm>
            <a:off x="1942519" y="2853350"/>
            <a:ext cx="2049610" cy="196945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CCA18EB-F751-43C7-818B-FB913608CF43}"/>
              </a:ext>
            </a:extLst>
          </p:cNvPr>
          <p:cNvSpPr txBox="1"/>
          <p:nvPr/>
        </p:nvSpPr>
        <p:spPr>
          <a:xfrm>
            <a:off x="7289890" y="496593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F7D7718-79FF-4AA2-8883-7EBD3EA83B9C}"/>
              </a:ext>
            </a:extLst>
          </p:cNvPr>
          <p:cNvSpPr txBox="1"/>
          <p:nvPr/>
        </p:nvSpPr>
        <p:spPr>
          <a:xfrm>
            <a:off x="6313936" y="1025207"/>
            <a:ext cx="5521165" cy="1668214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15</a:t>
            </a:r>
            <a:r>
              <a:rPr lang="es-MX" sz="1400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i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Desempeño administrativo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Gestión fiscal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Transparencia y contratación pública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Seguridad y justicia</a:t>
            </a:r>
            <a:endParaRPr lang="es-CO" sz="14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Gráfico 3" descr="Gavel con relleno sólido">
            <a:extLst>
              <a:ext uri="{FF2B5EF4-FFF2-40B4-BE49-F238E27FC236}">
                <a16:creationId xmlns:a16="http://schemas.microsoft.com/office/drawing/2014/main" id="{E9EBA537-F9A9-7742-8B90-B28333AC3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6351" y="3192622"/>
            <a:ext cx="1290908" cy="129090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ED1026F-1995-40C6-B03E-C984E991F785}"/>
              </a:ext>
            </a:extLst>
          </p:cNvPr>
          <p:cNvSpPr txBox="1"/>
          <p:nvPr/>
        </p:nvSpPr>
        <p:spPr>
          <a:xfrm>
            <a:off x="6313934" y="3381965"/>
            <a:ext cx="5521165" cy="263771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 i="1">
                <a:solidFill>
                  <a:srgbClr val="34946F"/>
                </a:solidFill>
                <a:sym typeface="Arial"/>
              </a:rPr>
              <a:t>Se</a:t>
            </a:r>
            <a:r>
              <a:rPr lang="es-MX" sz="1400" i="1">
                <a:solidFill>
                  <a:srgbClr val="34946F"/>
                </a:solidFill>
                <a:sym typeface="Arial"/>
              </a:rPr>
              <a:t> </a:t>
            </a:r>
            <a:r>
              <a:rPr lang="es-MX" sz="1400" b="1">
                <a:solidFill>
                  <a:srgbClr val="34946F"/>
                </a:solidFill>
                <a:sym typeface="Arial"/>
              </a:rPr>
              <a:t>modifica</a:t>
            </a:r>
            <a:r>
              <a:rPr lang="es-MX" sz="1400" i="1">
                <a:solidFill>
                  <a:srgbClr val="7030A0"/>
                </a:solidFill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sym typeface="Arial"/>
              </a:rPr>
              <a:t>el método de cálculo de los indicadores de </a:t>
            </a:r>
            <a:r>
              <a:rPr lang="es-MX" sz="1400" b="1">
                <a:solidFill>
                  <a:prstClr val="black"/>
                </a:solidFill>
                <a:sym typeface="Arial"/>
              </a:rPr>
              <a:t>gestión de recursos, capacidad de ahorro, autonomía fiscal y capacidad local de recaudo</a:t>
            </a:r>
            <a:r>
              <a:rPr lang="es-MX" sz="1400">
                <a:solidFill>
                  <a:prstClr val="black"/>
                </a:solidFill>
                <a:sym typeface="Arial"/>
              </a:rPr>
              <a:t>, los cuales reflejan en esta oportunidad únicamente el desempeño de la gobernación departamental.</a:t>
            </a:r>
          </a:p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 i="1">
                <a:solidFill>
                  <a:srgbClr val="34946F"/>
                </a:solidFill>
                <a:sym typeface="Arial"/>
              </a:rPr>
              <a:t>Se</a:t>
            </a:r>
            <a:r>
              <a:rPr lang="es-MX" sz="1400" i="1">
                <a:solidFill>
                  <a:srgbClr val="34946F"/>
                </a:solidFill>
                <a:sym typeface="Arial"/>
              </a:rPr>
              <a:t> </a:t>
            </a:r>
            <a:r>
              <a:rPr lang="es-MX" sz="1400" b="1">
                <a:solidFill>
                  <a:srgbClr val="34946F"/>
                </a:solidFill>
                <a:sym typeface="Arial"/>
              </a:rPr>
              <a:t>ajustan</a:t>
            </a:r>
            <a:r>
              <a:rPr lang="es-MX" sz="1400" i="1">
                <a:solidFill>
                  <a:srgbClr val="7030A0"/>
                </a:solidFill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sym typeface="Arial"/>
              </a:rPr>
              <a:t>los indicadores: </a:t>
            </a:r>
            <a:r>
              <a:rPr lang="es-MX" sz="1400" b="1">
                <a:solidFill>
                  <a:prstClr val="black"/>
                </a:solidFill>
                <a:sym typeface="Arial"/>
              </a:rPr>
              <a:t>índice de gobierno digital para el Estado y para la sociedad, </a:t>
            </a:r>
            <a:r>
              <a:rPr lang="es-CO" sz="1400">
                <a:solidFill>
                  <a:prstClr val="black"/>
                </a:solidFill>
                <a:sym typeface="Arial"/>
              </a:rPr>
              <a:t>a partir de nueva información proporcionada por la fuente.</a:t>
            </a:r>
            <a:endParaRPr lang="es-MX" sz="1400">
              <a:solidFill>
                <a:prstClr val="black"/>
              </a:solidFill>
              <a:sym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0DCBAFF-67DE-4E89-A9A0-33ED5B212876}"/>
              </a:ext>
            </a:extLst>
          </p:cNvPr>
          <p:cNvSpPr txBox="1"/>
          <p:nvPr/>
        </p:nvSpPr>
        <p:spPr>
          <a:xfrm>
            <a:off x="7289890" y="2853350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</p:spTree>
    <p:extLst>
      <p:ext uri="{BB962C8B-B14F-4D97-AF65-F5344CB8AC3E}">
        <p14:creationId xmlns:p14="http://schemas.microsoft.com/office/powerpoint/2010/main" val="8760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INF-3-2 : Costo de transporte terrestre a aduanas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8" y="903071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Cociente entre la suma del precio medio por kilogramo transportado desde el departamento hacia las aduanas y la suma de la participación de cada aduana en el mercado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823622" y="592523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Registro Nacional de Despacho de Carga (RNDC) – Ministerio de Transporte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236038" y="177492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823621" y="5079766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Pesos.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823624" y="5494957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98623" y="5269309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98623" y="5729178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98623" y="618904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9" y="459308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el costo de transportar mercancía hacia aduanas.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02CF9B-6221-9A24-7F9C-925BBD3278C0}"/>
              </a:ext>
            </a:extLst>
          </p:cNvPr>
          <p:cNvSpPr txBox="1"/>
          <p:nvPr/>
        </p:nvSpPr>
        <p:spPr>
          <a:xfrm>
            <a:off x="5090179" y="6542996"/>
            <a:ext cx="20116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Responsable: UR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7AB6844-F89F-48FA-84BC-325202F40317}"/>
              </a:ext>
            </a:extLst>
          </p:cNvPr>
          <p:cNvSpPr txBox="1"/>
          <p:nvPr/>
        </p:nvSpPr>
        <p:spPr>
          <a:xfrm>
            <a:off x="604684" y="2139086"/>
            <a:ext cx="112144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Suma de kilogramos y galones convertidos a kilogramos.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el precio por kilogramo mediante el cociente entre los valores pagados y la suma de kilogramos.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agrupa por año y departamento de origen, luego se agrupa por departamentos de destino y se obtiene el precio medio de transporte para cada departamento.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realiza un conteo de los viajes que realiza el departamento de origen en total y hacía los demás departamentos.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la participación mediante el cociente entre el número de viajes hacía un departamento de destino y el total de viajes que realiza el departamento de origen.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el precio mediante la multiplicación del precio medio y la participación.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filtra por los departamentos de destino que tengan aduanas.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 cada departamento de origen se hace la suma de la participación y del precio en cada departamento de destino, obteniendo así el precio total y la participación total.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5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calcula el costo de transporte mediante el cociente entre el precio total y la participación total.</a:t>
            </a:r>
          </a:p>
        </p:txBody>
      </p:sp>
    </p:spTree>
    <p:extLst>
      <p:ext uri="{BB962C8B-B14F-4D97-AF65-F5344CB8AC3E}">
        <p14:creationId xmlns:p14="http://schemas.microsoft.com/office/powerpoint/2010/main" val="1178664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INF-3-3 : Pasajeros movilizados vía aérea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0" y="3342782"/>
                <a:ext cx="1211317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𝐼𝑁𝐹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−3−3=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𝑆𝑢𝑚𝑎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𝑝𝑎𝑠𝑎𝑗𝑒𝑟𝑜𝑠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42782"/>
                <a:ext cx="12113170" cy="338554"/>
              </a:xfrm>
              <a:prstGeom prst="rect">
                <a:avLst/>
              </a:prstGeom>
              <a:blipFill>
                <a:blip r:embed="rId2"/>
                <a:stretch>
                  <a:fillRect b="-310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Número de pasajeros a bordo en tráfico aéreo en los aeropuertos. Incluye vuelos regulares y no regulares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Aeronáutica Civil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655297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Número de pasajeros.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capacidad de transporte aéreo de pasajeros.</a:t>
            </a:r>
          </a:p>
        </p:txBody>
      </p:sp>
    </p:spTree>
    <p:extLst>
      <p:ext uri="{BB962C8B-B14F-4D97-AF65-F5344CB8AC3E}">
        <p14:creationId xmlns:p14="http://schemas.microsoft.com/office/powerpoint/2010/main" val="1019802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INF-3-4 : Índice de conectividad aérea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8" y="1361133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El cálculo se realiza sobre la base de cuatro componentes del sector del transporte aéreo de pasajeros: el número de vuelos promedio, el numero promedio mensual de pasajeros, el número máximo de pasajeros y el número de destinos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55526" y="6292514"/>
            <a:ext cx="443084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Aeronáutica Civil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55526" y="5300382"/>
            <a:ext cx="443084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55526" y="5766968"/>
            <a:ext cx="4430847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8217551" y="5027317"/>
            <a:ext cx="368170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8217550" y="5493903"/>
            <a:ext cx="368170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8217549" y="6020907"/>
            <a:ext cx="368170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El índice de conectividad aérea determina en qué medida los departamentos están conectados a las redes mundiales de transporte aéreo de pasajeros.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9D4723-971D-4BD4-9A90-054ADE44D9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1" t="8645" r="1832"/>
          <a:stretch/>
        </p:blipFill>
        <p:spPr>
          <a:xfrm>
            <a:off x="2521974" y="2661359"/>
            <a:ext cx="5589639" cy="263902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B6A051B-C900-3149-0EDD-14120DA52A88}"/>
              </a:ext>
            </a:extLst>
          </p:cNvPr>
          <p:cNvSpPr txBox="1"/>
          <p:nvPr/>
        </p:nvSpPr>
        <p:spPr>
          <a:xfrm>
            <a:off x="8696314" y="2973275"/>
            <a:ext cx="32029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Los cinco componentes se promedian para cada departamento, el índice genera un valor de 100 para la ciudad con el mayor índice de promedio para cada año.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94B9E9D-768D-D8CC-7A63-970A932F5285}"/>
              </a:ext>
            </a:extLst>
          </p:cNvPr>
          <p:cNvSpPr txBox="1"/>
          <p:nvPr/>
        </p:nvSpPr>
        <p:spPr>
          <a:xfrm>
            <a:off x="5090179" y="6542996"/>
            <a:ext cx="20116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Responsable: UR</a:t>
            </a:r>
          </a:p>
        </p:txBody>
      </p:sp>
    </p:spTree>
    <p:extLst>
      <p:ext uri="{BB962C8B-B14F-4D97-AF65-F5344CB8AC3E}">
        <p14:creationId xmlns:p14="http://schemas.microsoft.com/office/powerpoint/2010/main" val="3133899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EB97F65F-B08D-4647-9A6E-0F5369CD0E87}"/>
              </a:ext>
            </a:extLst>
          </p:cNvPr>
          <p:cNvSpPr/>
          <p:nvPr/>
        </p:nvSpPr>
        <p:spPr>
          <a:xfrm>
            <a:off x="2208431" y="3331136"/>
            <a:ext cx="1591362" cy="1586634"/>
          </a:xfrm>
          <a:prstGeom prst="ellipse">
            <a:avLst/>
          </a:prstGeom>
          <a:solidFill>
            <a:srgbClr val="F1FAF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E3C9F5-6E40-4634-9C4C-AF1F1DCED658}"/>
              </a:ext>
            </a:extLst>
          </p:cNvPr>
          <p:cNvSpPr txBox="1"/>
          <p:nvPr/>
        </p:nvSpPr>
        <p:spPr>
          <a:xfrm>
            <a:off x="7307270" y="1103707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A7E73B2-A82D-489A-A5A5-B48AA749FA29}"/>
              </a:ext>
            </a:extLst>
          </p:cNvPr>
          <p:cNvSpPr txBox="1"/>
          <p:nvPr/>
        </p:nvSpPr>
        <p:spPr>
          <a:xfrm>
            <a:off x="6772575" y="1826016"/>
            <a:ext cx="4825575" cy="1021883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0D7593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7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dos </a:t>
            </a:r>
            <a:r>
              <a:rPr lang="es-MX" sz="14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Infraestructura TIC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Capacidades TIC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78F60D4-8863-4D0F-96B6-53B06FC5C644}"/>
              </a:ext>
            </a:extLst>
          </p:cNvPr>
          <p:cNvCxnSpPr>
            <a:cxnSpLocks/>
          </p:cNvCxnSpPr>
          <p:nvPr/>
        </p:nvCxnSpPr>
        <p:spPr>
          <a:xfrm>
            <a:off x="6324819" y="619469"/>
            <a:ext cx="0" cy="5689267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>
            <a:extLst>
              <a:ext uri="{FF2B5EF4-FFF2-40B4-BE49-F238E27FC236}">
                <a16:creationId xmlns:a16="http://schemas.microsoft.com/office/drawing/2014/main" id="{0A91310E-222C-48FC-90BF-10CFBF7CD0DE}"/>
              </a:ext>
            </a:extLst>
          </p:cNvPr>
          <p:cNvSpPr txBox="1">
            <a:spLocks/>
          </p:cNvSpPr>
          <p:nvPr/>
        </p:nvSpPr>
        <p:spPr>
          <a:xfrm>
            <a:off x="404529" y="1604736"/>
            <a:ext cx="5582646" cy="1323430"/>
          </a:xfrm>
          <a:prstGeom prst="rect">
            <a:avLst/>
          </a:prstGeom>
        </p:spPr>
        <p:txBody>
          <a:bodyPr vert="horz" lIns="91293" tIns="45647" rIns="91293" bIns="45647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051">
              <a:defRPr/>
            </a:pPr>
            <a:r>
              <a:rPr lang="es-CO" sz="5598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ADOPCIÓN TIC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341194D0-7189-43AE-AC64-8F5F56F6357C}"/>
              </a:ext>
            </a:extLst>
          </p:cNvPr>
          <p:cNvSpPr/>
          <p:nvPr/>
        </p:nvSpPr>
        <p:spPr>
          <a:xfrm>
            <a:off x="2022061" y="3062488"/>
            <a:ext cx="2049610" cy="196945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5" name="Gráfico 4" descr="Internet con relleno sólido">
            <a:extLst>
              <a:ext uri="{FF2B5EF4-FFF2-40B4-BE49-F238E27FC236}">
                <a16:creationId xmlns:a16="http://schemas.microsoft.com/office/drawing/2014/main" id="{65668371-4BD4-7B4E-92EF-E906B25CF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3321" y="3490510"/>
            <a:ext cx="1187090" cy="118709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BF76118-E81F-4D5E-AB04-63EDF90899CA}"/>
              </a:ext>
            </a:extLst>
          </p:cNvPr>
          <p:cNvSpPr txBox="1"/>
          <p:nvPr/>
        </p:nvSpPr>
        <p:spPr>
          <a:xfrm>
            <a:off x="6761143" y="4114332"/>
            <a:ext cx="4825577" cy="102188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 i="1">
                <a:solidFill>
                  <a:srgbClr val="34946F"/>
                </a:solidFill>
                <a:sym typeface="Arial"/>
              </a:rPr>
              <a:t>Se</a:t>
            </a:r>
            <a:r>
              <a:rPr lang="es-MX" sz="1400" i="1">
                <a:solidFill>
                  <a:srgbClr val="34946F"/>
                </a:solidFill>
                <a:sym typeface="Arial"/>
              </a:rPr>
              <a:t> </a:t>
            </a:r>
            <a:r>
              <a:rPr lang="es-ES" sz="1400" b="1">
                <a:solidFill>
                  <a:srgbClr val="34946F"/>
                </a:solidFill>
                <a:sym typeface="Arial"/>
              </a:rPr>
              <a:t>modifican</a:t>
            </a:r>
            <a:r>
              <a:rPr lang="es-ES" sz="1400">
                <a:solidFill>
                  <a:srgbClr val="34946F"/>
                </a:solidFill>
                <a:sym typeface="Arial"/>
              </a:rPr>
              <a:t> </a:t>
            </a:r>
            <a:r>
              <a:rPr lang="es-ES" sz="1400">
                <a:solidFill>
                  <a:prstClr val="black"/>
                </a:solidFill>
                <a:sym typeface="Arial"/>
              </a:rPr>
              <a:t>los indicadores del </a:t>
            </a:r>
            <a:r>
              <a:rPr lang="es-ES" sz="1400" err="1">
                <a:solidFill>
                  <a:prstClr val="black"/>
                </a:solidFill>
                <a:sym typeface="Arial"/>
              </a:rPr>
              <a:t>subpilar</a:t>
            </a:r>
            <a:r>
              <a:rPr lang="es-ES" sz="1400">
                <a:solidFill>
                  <a:prstClr val="black"/>
                </a:solidFill>
                <a:sym typeface="Arial"/>
              </a:rPr>
              <a:t> de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capacidades TIC</a:t>
            </a:r>
            <a:r>
              <a:rPr lang="es-ES" sz="1400">
                <a:solidFill>
                  <a:prstClr val="black"/>
                </a:solidFill>
                <a:sym typeface="Arial"/>
              </a:rPr>
              <a:t>, los cuales consideran en esta oportunidad nuevas categorías de formación TIC</a:t>
            </a:r>
            <a:r>
              <a:rPr lang="es-MX" sz="1400">
                <a:solidFill>
                  <a:prstClr val="black"/>
                </a:solidFill>
                <a:sym typeface="Arial"/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A84B3CD-1929-4718-A25F-37B9C26E76DF}"/>
              </a:ext>
            </a:extLst>
          </p:cNvPr>
          <p:cNvSpPr txBox="1"/>
          <p:nvPr/>
        </p:nvSpPr>
        <p:spPr>
          <a:xfrm>
            <a:off x="7400736" y="3296873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</p:spTree>
    <p:extLst>
      <p:ext uri="{BB962C8B-B14F-4D97-AF65-F5344CB8AC3E}">
        <p14:creationId xmlns:p14="http://schemas.microsoft.com/office/powerpoint/2010/main" val="14823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TIC-1-1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Penetración de internet banda ancha fijo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la población con suscripción a internet fijo banda ancha en el territorio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Tecnologías de la Información y las Comunicaciones de Colombia,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acceso de la población a internet fijo.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3E60102-F276-E4E3-6198-3176CC9CE4B4}"/>
                  </a:ext>
                </a:extLst>
              </p:cNvPr>
              <p:cNvSpPr txBox="1"/>
              <p:nvPr/>
            </p:nvSpPr>
            <p:spPr>
              <a:xfrm>
                <a:off x="1" y="3429000"/>
                <a:ext cx="12113170" cy="490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TIC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</m:t>
                    </m:r>
                    <m:r>
                      <a:rPr kumimoji="0" lang="es-CO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𝐴𝑐𝑐𝑒𝑠𝑜𝑠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𝑓𝑖𝑗𝑜𝑠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𝑖𝑛𝑡𝑒𝑟𝑛𝑒𝑡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3E60102-F276-E4E3-6198-3176CC9CE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29000"/>
                <a:ext cx="12113170" cy="490775"/>
              </a:xfrm>
              <a:prstGeom prst="rect">
                <a:avLst/>
              </a:prstGeom>
              <a:blipFill>
                <a:blip r:embed="rId2"/>
                <a:stretch>
                  <a:fillRect b="-182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932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TIC-1-2 : </a:t>
            </a:r>
            <a:r>
              <a:rPr lang="es-CO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Ancho de banda de Internet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Velocidad de descarga de las conexiones a internet banda ancha en el territorio, ponderado por el número de suscriptores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Tecnologías de la Información y las Comunicaciones de Colombia,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Mbs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acceso de la población a internet fijo.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3E60102-F276-E4E3-6198-3176CC9CE4B4}"/>
                  </a:ext>
                </a:extLst>
              </p:cNvPr>
              <p:cNvSpPr txBox="1"/>
              <p:nvPr/>
            </p:nvSpPr>
            <p:spPr>
              <a:xfrm>
                <a:off x="1" y="3429000"/>
                <a:ext cx="12113170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TIC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</m:t>
                    </m:r>
                    <m:r>
                      <a:rPr kumimoji="0" lang="es-CO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s-E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𝑉𝑒𝑙𝑜𝑐𝑖𝑑𝑎𝑑</m:t>
                            </m:r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𝑑𝑒𝑠𝑐𝑎𝑟𝑔𝑎</m:t>
                            </m:r>
                          </m:e>
                          <m:sub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  <m:r>
                      <a:rPr kumimoji="0" lang="es-CO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</m:t>
                    </m:r>
                    <m:f>
                      <m:fPr>
                        <m:ctrlP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# </m:t>
                            </m:r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𝑆𝑢𝑠𝑐𝑟𝑖𝑝𝑡𝑜𝑟𝑒𝑠</m:t>
                            </m:r>
                          </m:e>
                          <m:sub>
                            <m:r>
                              <a:rPr kumimoji="0" lang="es-CO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𝑠𝑢𝑠𝑐𝑟𝑖𝑝𝑡𝑜𝑟𝑒𝑠</m:t>
                        </m:r>
                      </m:den>
                    </m:f>
                  </m:oMath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3E60102-F276-E4E3-6198-3176CC9CE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29000"/>
                <a:ext cx="12113170" cy="529825"/>
              </a:xfrm>
              <a:prstGeom prst="rect">
                <a:avLst/>
              </a:prstGeom>
              <a:blipFill>
                <a:blip r:embed="rId2"/>
                <a:stretch>
                  <a:fillRect b="-10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04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TIC-1-3 / TIC-1-4:  Hogares con computador, portátil o Tablet / Uso de Internet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315686" y="3363533"/>
                <a:ext cx="5970813" cy="10329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𝑇𝐼𝐶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𝐻𝑜𝑔𝑎𝑟𝑒𝑠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𝑐𝑜𝑛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𝑐𝑜𝑚𝑝𝑢𝑡𝑎𝑑𝑜𝑟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𝑝𝑜𝑟𝑡𝑎𝑡𝑖𝑙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𝑡𝑎𝑏𝑙𝑒𝑡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h𝑜𝑔𝑎𝑟𝑒𝑠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86" y="3363533"/>
                <a:ext cx="5970813" cy="1032911"/>
              </a:xfrm>
              <a:prstGeom prst="rect">
                <a:avLst/>
              </a:prstGeom>
              <a:blipFill>
                <a:blip r:embed="rId2"/>
                <a:stretch>
                  <a:fillRect l="-1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los hogares en los que alguno de sus miembros cuenta con computador</a:t>
            </a:r>
            <a:r>
              <a:rPr lang="es-CO" sz="2100">
                <a:solidFill>
                  <a:prstClr val="black"/>
                </a:solidFill>
                <a:latin typeface="Calibri" panose="020F0502020204030204"/>
              </a:rPr>
              <a:t>, portátil o Tablet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para uso doméstico. / Porcentaje de la población mayor de 5 años que usa internet con frecuencia.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Encuesta de Calidad de Vida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Medir el acceso de la población a herramientas tecnológicas que permiten su conexión a internet.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E697D15-D87F-6888-622E-DAFD0BE0B960}"/>
                  </a:ext>
                </a:extLst>
              </p:cNvPr>
              <p:cNvSpPr txBox="1"/>
              <p:nvPr/>
            </p:nvSpPr>
            <p:spPr>
              <a:xfrm>
                <a:off x="6376697" y="3348903"/>
                <a:ext cx="5368957" cy="103066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𝑇𝐼𝐶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𝑃𝑜𝑏𝑙𝑎𝑐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𝑚𝑎𝑦𝑜𝑟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5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ñ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𝑞𝑢𝑒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𝑢𝑠𝑎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𝑖𝑛𝑡𝑒𝑟𝑛𝑒𝑡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𝑝𝑜𝑏𝑙𝑎𝑐𝑖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E697D15-D87F-6888-622E-DAFD0BE0B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697" y="3348903"/>
                <a:ext cx="5368957" cy="1030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9649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TIC-2-1 : Matriculados en programas TIC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0" y="2849314"/>
                <a:ext cx="12192000" cy="7006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𝑇𝐼𝐶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𝑝𝑟𝑜𝑔𝑟𝑎𝑚𝑎𝑠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𝑇𝐼𝐶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𝑃𝑜𝑏𝑙𝑎𝑐𝑖𝑜𝑛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𝑒𝑛𝑡𝑟𝑒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17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21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ñ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49314"/>
                <a:ext cx="12192000" cy="7006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Matriculados en programas de pregrado TIC en el departamento por cada cien mil habitantes entre 17 y 21 años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2" y="5714589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302137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Matriculados por cada 100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1" y="525848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generación de capacidades en capital humano TIC. </a:t>
            </a:r>
          </a:p>
        </p:txBody>
      </p:sp>
    </p:spTree>
    <p:extLst>
      <p:ext uri="{BB962C8B-B14F-4D97-AF65-F5344CB8AC3E}">
        <p14:creationId xmlns:p14="http://schemas.microsoft.com/office/powerpoint/2010/main" val="40267978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TIC-2-2 : Graduados en programas TIC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Graduados en programas de pregrado TIC por cada cien mil habitantes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2" y="5714589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053713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Graduados por cada 100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1" y="527311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las capacidades actuales de capital humano TIC.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C012A0D-F6AF-3F71-8321-344FD674C560}"/>
                  </a:ext>
                </a:extLst>
              </p:cNvPr>
              <p:cNvSpPr txBox="1"/>
              <p:nvPr/>
            </p:nvSpPr>
            <p:spPr>
              <a:xfrm>
                <a:off x="0" y="2600890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𝑇𝐼𝐶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−2−2=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𝐺𝑟𝑎𝑑𝑢𝑎𝑑𝑜𝑠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𝑝𝑟𝑜𝑔𝑟𝑎𝑚𝑎𝑠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𝑇𝐼𝐶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C012A0D-F6AF-3F71-8321-344FD674C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00890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031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TIC-2-3 : Programas TIC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Número de programas TIC como proporción del total de instituciones de educación superior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195157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Número de programas.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las condiciones habilitantes para formar capital humano TIC.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99577AB-5F09-4FBC-CBBF-EAC16F130349}"/>
                  </a:ext>
                </a:extLst>
              </p:cNvPr>
              <p:cNvSpPr txBox="1"/>
              <p:nvPr/>
            </p:nvSpPr>
            <p:spPr>
              <a:xfrm>
                <a:off x="25189" y="2695304"/>
                <a:ext cx="12192000" cy="6930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𝑇𝐼𝐶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−2−3=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𝑃𝑟𝑜𝑔𝑟𝑎𝑚𝑎𝑠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𝑇𝐼𝐶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𝑖𝑛𝑠𝑡𝑖𝑡𝑢𝑐𝑖𝑜𝑛𝑒𝑠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𝑒𝑑𝑢𝑐𝑎𝑐𝑖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𝑠𝑢𝑝𝑒𝑟𝑖𝑜𝑟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99577AB-5F09-4FBC-CBBF-EAC16F130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" y="2695304"/>
                <a:ext cx="12192000" cy="693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33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9D71A43D-ECEB-B3B9-C053-4786ED7CC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065" r="41579" b="9000"/>
          <a:stretch/>
        </p:blipFill>
        <p:spPr>
          <a:xfrm>
            <a:off x="3232736" y="3035909"/>
            <a:ext cx="5726527" cy="106349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INS-1-1 Gestión de recursos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Suma de los puntajes obtenidos por los gobiernos departamentales en las categorías de movilización de recursos, ejecución de recursos y recaudo a través de instrumentos de ordenamiento territorial de la medición de desempeño departamental.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448559"/>
            <a:ext cx="514583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Fuente:</a:t>
            </a:r>
            <a:r>
              <a:rPr lang="es-CO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  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lang="es-CO" sz="2000" dirty="0">
                <a:solidFill>
                  <a:prstClr val="black"/>
                </a:solidFill>
                <a:latin typeface="Calibri" panose="020F0502020204030204"/>
                <a:cs typeface="Arial"/>
              </a:rPr>
              <a:t>Puntaje dimensión de Ejecución de recursos y Puntaje dimensión de Movilización de recursos – Base departamental </a:t>
            </a:r>
            <a:endParaRPr lang="es-CO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319238"/>
            <a:ext cx="514583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Unidad de medida:</a:t>
            </a:r>
            <a:r>
              <a:rPr lang="es-CO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 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Puntaje entre 0 y </a:t>
            </a:r>
            <a:r>
              <a:rPr lang="es-CO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200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20295"/>
            <a:ext cx="5145832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gestión, composición y ejecución del gasto público.</a:t>
            </a:r>
          </a:p>
        </p:txBody>
      </p:sp>
    </p:spTree>
    <p:extLst>
      <p:ext uri="{BB962C8B-B14F-4D97-AF65-F5344CB8AC3E}">
        <p14:creationId xmlns:p14="http://schemas.microsoft.com/office/powerpoint/2010/main" val="946548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>
            <a:extLst>
              <a:ext uri="{FF2B5EF4-FFF2-40B4-BE49-F238E27FC236}">
                <a16:creationId xmlns:a16="http://schemas.microsoft.com/office/drawing/2014/main" id="{EA7DC4ED-F822-4AE2-A0EB-5819926BECBF}"/>
              </a:ext>
            </a:extLst>
          </p:cNvPr>
          <p:cNvSpPr/>
          <p:nvPr/>
        </p:nvSpPr>
        <p:spPr>
          <a:xfrm>
            <a:off x="1989439" y="3429000"/>
            <a:ext cx="1606611" cy="160661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208ABA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50ED39-2AA2-476C-953D-F48469CF2B9C}"/>
              </a:ext>
            </a:extLst>
          </p:cNvPr>
          <p:cNvSpPr txBox="1"/>
          <p:nvPr/>
        </p:nvSpPr>
        <p:spPr>
          <a:xfrm>
            <a:off x="7175935" y="2865756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1" y="2175043"/>
            <a:ext cx="5873792" cy="598831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5377">
                <a:solidFill>
                  <a:srgbClr val="349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SOSTENIBILIDAD </a:t>
            </a:r>
            <a:br>
              <a:rPr lang="es-CO" sz="5377">
                <a:solidFill>
                  <a:srgbClr val="349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sz="5377">
                <a:solidFill>
                  <a:srgbClr val="349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AMBIENTAL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7D2BA9-AD94-4858-BC3D-DABAB02AFE06}"/>
              </a:ext>
            </a:extLst>
          </p:cNvPr>
          <p:cNvSpPr txBox="1"/>
          <p:nvPr/>
        </p:nvSpPr>
        <p:spPr>
          <a:xfrm>
            <a:off x="6161454" y="3460460"/>
            <a:ext cx="5343439" cy="2960875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658" indent="-285658" defTabSz="914103">
              <a:defRPr/>
            </a:pPr>
            <a:r>
              <a:rPr lang="es-CO" sz="1400" b="1">
                <a:solidFill>
                  <a:srgbClr val="34946F"/>
                </a:solidFill>
                <a:sym typeface="Arial"/>
              </a:rPr>
              <a:t>Se modifica</a:t>
            </a:r>
            <a:r>
              <a:rPr lang="es-CO" sz="1400">
                <a:solidFill>
                  <a:srgbClr val="34946F"/>
                </a:solidFill>
                <a:sym typeface="Arial"/>
              </a:rPr>
              <a:t> </a:t>
            </a:r>
            <a:r>
              <a:rPr lang="es-CO" sz="1400">
                <a:solidFill>
                  <a:srgbClr val="152441"/>
                </a:solidFill>
                <a:sym typeface="Arial"/>
              </a:rPr>
              <a:t>el indicador de </a:t>
            </a:r>
            <a:r>
              <a:rPr lang="es-CO" sz="1400" b="1">
                <a:solidFill>
                  <a:srgbClr val="152441"/>
                </a:solidFill>
                <a:sym typeface="Arial"/>
              </a:rPr>
              <a:t>negocios verdes, </a:t>
            </a:r>
            <a:r>
              <a:rPr lang="es-CO" sz="1400">
                <a:solidFill>
                  <a:srgbClr val="152441"/>
                </a:solidFill>
                <a:sym typeface="Arial"/>
              </a:rPr>
              <a:t>el cual mide la proporción de negocios verdes en el departamento sobre el total nacional.</a:t>
            </a:r>
          </a:p>
          <a:p>
            <a:pPr marL="285658" indent="-285658" defTabSz="914103">
              <a:defRPr/>
            </a:pPr>
            <a:r>
              <a:rPr lang="es-CO" sz="1400" b="1">
                <a:solidFill>
                  <a:srgbClr val="34946F"/>
                </a:solidFill>
                <a:sym typeface="Arial"/>
              </a:rPr>
              <a:t>Se modifica</a:t>
            </a:r>
            <a:r>
              <a:rPr lang="es-CO" sz="1400">
                <a:solidFill>
                  <a:srgbClr val="34946F"/>
                </a:solidFill>
                <a:sym typeface="Arial"/>
              </a:rPr>
              <a:t> </a:t>
            </a:r>
            <a:r>
              <a:rPr lang="es-CO" sz="1400">
                <a:solidFill>
                  <a:srgbClr val="152441"/>
                </a:solidFill>
                <a:sym typeface="Arial"/>
              </a:rPr>
              <a:t>el indicador de</a:t>
            </a:r>
            <a:r>
              <a:rPr lang="es-CO" sz="1400" b="1">
                <a:solidFill>
                  <a:srgbClr val="152441"/>
                </a:solidFill>
                <a:sym typeface="Arial"/>
              </a:rPr>
              <a:t> hectáreas de bosque deforestada</a:t>
            </a:r>
            <a:r>
              <a:rPr lang="es-CO" sz="1400">
                <a:solidFill>
                  <a:srgbClr val="152441"/>
                </a:solidFill>
                <a:sym typeface="Arial"/>
              </a:rPr>
              <a:t>, que refleja en esta oportunidad la proporción de la superficie del departamento que fue deforestada durante un año.</a:t>
            </a:r>
          </a:p>
          <a:p>
            <a:pPr marL="285658" indent="-285658" defTabSz="914103">
              <a:defRPr/>
            </a:pPr>
            <a:r>
              <a:rPr lang="es-CO" sz="1400" b="1">
                <a:solidFill>
                  <a:srgbClr val="34946F"/>
                </a:solidFill>
                <a:sym typeface="Arial"/>
              </a:rPr>
              <a:t>Se elimina</a:t>
            </a:r>
            <a:r>
              <a:rPr lang="es-CO" sz="1400">
                <a:solidFill>
                  <a:srgbClr val="34946F"/>
                </a:solidFill>
                <a:sym typeface="Arial"/>
              </a:rPr>
              <a:t> </a:t>
            </a:r>
            <a:r>
              <a:rPr lang="es-CO" sz="1400">
                <a:solidFill>
                  <a:srgbClr val="152441"/>
                </a:solidFill>
                <a:sym typeface="Arial"/>
              </a:rPr>
              <a:t>el indicador de</a:t>
            </a:r>
            <a:r>
              <a:rPr lang="es-CO" sz="1400" b="1">
                <a:solidFill>
                  <a:srgbClr val="152441"/>
                </a:solidFill>
                <a:sym typeface="Arial"/>
              </a:rPr>
              <a:t> inversión en servicios ambientales.</a:t>
            </a:r>
            <a:endParaRPr lang="es-CO" sz="1400">
              <a:solidFill>
                <a:srgbClr val="152441"/>
              </a:solidFill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E3C9F5-6E40-4634-9C4C-AF1F1DCED658}"/>
              </a:ext>
            </a:extLst>
          </p:cNvPr>
          <p:cNvSpPr txBox="1"/>
          <p:nvPr/>
        </p:nvSpPr>
        <p:spPr>
          <a:xfrm>
            <a:off x="7175935" y="903042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A7E73B2-A82D-489A-A5A5-B48AA749FA29}"/>
              </a:ext>
            </a:extLst>
          </p:cNvPr>
          <p:cNvSpPr txBox="1"/>
          <p:nvPr/>
        </p:nvSpPr>
        <p:spPr>
          <a:xfrm>
            <a:off x="6326091" y="1537717"/>
            <a:ext cx="5178802" cy="1021883"/>
          </a:xfrm>
          <a:prstGeom prst="rect">
            <a:avLst/>
          </a:prstGeom>
          <a:solidFill>
            <a:srgbClr val="F9FAF9"/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r>
              <a:rPr lang="es-MX" sz="1400" b="1">
                <a:solidFill>
                  <a:srgbClr val="0A678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i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Activos naturales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Gestión ambiental y del riesgo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78F60D4-8863-4D0F-96B6-53B06FC5C644}"/>
              </a:ext>
            </a:extLst>
          </p:cNvPr>
          <p:cNvCxnSpPr>
            <a:cxnSpLocks/>
          </p:cNvCxnSpPr>
          <p:nvPr/>
        </p:nvCxnSpPr>
        <p:spPr>
          <a:xfrm>
            <a:off x="5875673" y="435257"/>
            <a:ext cx="0" cy="5562118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áfico 9" descr="Open hand with plant con relleno sólido">
            <a:extLst>
              <a:ext uri="{FF2B5EF4-FFF2-40B4-BE49-F238E27FC236}">
                <a16:creationId xmlns:a16="http://schemas.microsoft.com/office/drawing/2014/main" id="{DD5E2C74-3639-704B-951A-60D13C731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7556" y="3775245"/>
            <a:ext cx="914118" cy="9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AMB-1-1 : Hectáreas de bosque deforestadas </a:t>
            </a:r>
            <a:endParaRPr lang="es-419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6149" y="3364412"/>
                <a:ext cx="12105851" cy="644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𝐴𝑀𝐵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𝐻𝑒𝑐𝑡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á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𝑟𝑒𝑎𝑠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𝑑𝑒𝑓𝑜𝑟𝑒𝑠𝑡𝑎𝑑𝑎𝑠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𝐻𝑒𝑐𝑡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á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𝑟𝑒𝑎𝑠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𝑡𝑒𝑟𝑟𝑖𝑡𝑜𝑟𝑖𝑜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9" y="3364412"/>
                <a:ext cx="12105851" cy="644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Variación de la superficie cubierta por bosque natural, en una determinada unidad espacial de referencia, entre el año inicial y el año final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DNP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Tasa.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 deforestación en el 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territorio con el objetivo de identificar los activos naturales con los que cuentan los territorios.</a:t>
            </a:r>
          </a:p>
        </p:txBody>
      </p:sp>
    </p:spTree>
    <p:extLst>
      <p:ext uri="{BB962C8B-B14F-4D97-AF65-F5344CB8AC3E}">
        <p14:creationId xmlns:p14="http://schemas.microsoft.com/office/powerpoint/2010/main" val="847566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AMB-1-2 : Proporción de áreas protegidas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6148" y="3364412"/>
                <a:ext cx="12105851" cy="4926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𝐴𝑀𝐵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−1−2=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𝐻𝑒𝑐𝑡𝑎𝑟𝑒𝑎𝑠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𝑝𝑟𝑜𝑡𝑒𝑔𝑖𝑑𝑎𝑠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𝐻𝑒𝑐𝑡𝑎𝑟𝑒𝑎𝑠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𝑡𝑒𝑟𝑟𝑖𝑡𝑜𝑟𝑖𝑜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3364412"/>
                <a:ext cx="12105851" cy="492635"/>
              </a:xfrm>
              <a:prstGeom prst="rect">
                <a:avLst/>
              </a:prstGeom>
              <a:blipFill>
                <a:blip r:embed="rId3"/>
                <a:stretch>
                  <a:fillRect b="-180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Porcentaje de áreas protegidas con respecto al área territorial total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Registro Único Nacional de Áreas Protegidas (RUNAP), DNP - </a:t>
            </a:r>
            <a:r>
              <a:rPr kumimoji="0" lang="pt-BR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Terridata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 proporción de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las áreas protegidas con el objetivo de identificar los activos naturales con los que cuentan las ciudades.</a:t>
            </a:r>
          </a:p>
        </p:txBody>
      </p:sp>
    </p:spTree>
    <p:extLst>
      <p:ext uri="{BB962C8B-B14F-4D97-AF65-F5344CB8AC3E}">
        <p14:creationId xmlns:p14="http://schemas.microsoft.com/office/powerpoint/2010/main" val="119306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AMB-1-3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Generación de emisiones CO2 en fuentes fijas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Emisiones de dióxido de carbono expresadas en toneladas provenientes de la electricidad y el gas natural consumidos por el sector residencial y no residencial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120428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Superservicios – SUI, Intergovermental Panel on Climate Change – IPCC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35903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120428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Toneladas.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120428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120428" y="300180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120427" y="346839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120426" y="399539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Captar la generación de gases de efecto invernadero.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8243427-FEF9-6A62-A75A-BBB2D8CDD8E9}"/>
              </a:ext>
            </a:extLst>
          </p:cNvPr>
          <p:cNvSpPr txBox="1"/>
          <p:nvPr/>
        </p:nvSpPr>
        <p:spPr>
          <a:xfrm>
            <a:off x="5349240" y="2881587"/>
            <a:ext cx="64465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toma el consumo de energía eléctrica y se multiplica por el ponderador de emisiones de CO2 para energía eléctrica.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toma el consumo de </a:t>
            </a: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 natural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se multiplica por el ponderador de emisiones de CO2 para gas natural.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suma el total de emisiones de C02 por consumo de energía eléctrica y por consumo de gas natural.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divide el total de toneladas de emisiones de CO2 de fuentes fijas por el total de la población de la ciudad/departamento.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Nota: Se toma el uso residencial e industrial.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972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AMB-1-4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Generación de emisiones CO2 en fuentes móviles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Emisiones de dióxido de carbono expresadas en toneladas provenientes de la gasolina y diésel despachados en las estaciones de servicio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120428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MinEnergía – UPME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35903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120428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Toneladas.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120428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120428" y="300180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120427" y="346839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120426" y="399539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Captar la generación de gases de efecto invernadero.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8243427-FEF9-6A62-A75A-BBB2D8CDD8E9}"/>
              </a:ext>
            </a:extLst>
          </p:cNvPr>
          <p:cNvSpPr txBox="1"/>
          <p:nvPr/>
        </p:nvSpPr>
        <p:spPr>
          <a:xfrm>
            <a:off x="5349240" y="2881587"/>
            <a:ext cx="64465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toman los galones de gasolina y diésel despachados a estaciones de servicio en el departamento y se multiplica por el factor de emisiones de CO2 para estos combustibles.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suma el total de emisiones de C02 por consumo de estos combustibles.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divide el total de toneladas de emisiones de CO2 de fuentes fijas por el total de la población de la ciudad/departamento.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489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AMB-2-1 : Negocios verdes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-9853" y="3364412"/>
                <a:ext cx="12201853" cy="7021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𝐴𝑀𝐵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𝑁𝑒𝑔𝑜𝑐𝑖𝑜𝑠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𝑣𝑒𝑟𝑑𝑒𝑠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𝑒𝑙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𝑑𝑒𝑝𝑎𝑟𝑡𝑎𝑚𝑒𝑛𝑡𝑜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𝑛𝑎𝑐𝑖𝑜𝑛𝑎𝑙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𝑛𝑒𝑔𝑜𝑐𝑖𝑜𝑠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𝑣𝑒𝑟𝑑𝑒𝑠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53" y="3364412"/>
                <a:ext cx="12201853" cy="7021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72672" y="1527921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Participación del departamento en el número de negocios verdes certificados en el país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2" y="5695416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Minambiente.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254712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inclusión de empresas con vocación de negocios verdes.</a:t>
            </a:r>
          </a:p>
        </p:txBody>
      </p:sp>
    </p:spTree>
    <p:extLst>
      <p:ext uri="{BB962C8B-B14F-4D97-AF65-F5344CB8AC3E}">
        <p14:creationId xmlns:p14="http://schemas.microsoft.com/office/powerpoint/2010/main" val="32469770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AMB-2-2 : Vida útil del sitio de disposición final de residuos</a:t>
            </a:r>
            <a:endParaRPr lang="es-419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Promedio del número de años de vida útil de los sitios de disposición final de residuos sólidos.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DNP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Años.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manejo de la ciudad respecto a sus residuos.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490B8ED-D0B7-29A4-2500-A3A698D69B1C}"/>
                  </a:ext>
                </a:extLst>
              </p:cNvPr>
              <p:cNvSpPr txBox="1"/>
              <p:nvPr/>
            </p:nvSpPr>
            <p:spPr>
              <a:xfrm>
                <a:off x="3791254" y="3420735"/>
                <a:ext cx="4004237" cy="6547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𝐴𝑀𝐵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ñ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𝑣𝑖𝑑𝑎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ú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𝑡𝑖𝑙</m:t>
                              </m:r>
                            </m:e>
                          </m:nary>
                          <m:r>
                            <a:rPr lang="es-E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CO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s-CO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𝑟𝑒𝑙𝑙𝑒𝑛𝑜𝑠</m:t>
                          </m:r>
                          <m:r>
                            <a:rPr lang="es-CO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O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𝑠𝑎𝑛𝑖𝑡𝑎𝑟𝑖𝑜𝑠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490B8ED-D0B7-29A4-2500-A3A698D69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54" y="3420735"/>
                <a:ext cx="4004237" cy="6547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925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2066438" y="3152395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1" y="2197935"/>
            <a:ext cx="5964826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7198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210267" y="1137602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1A645F-FBB2-4D6C-A565-4BAB0199FF49}"/>
              </a:ext>
            </a:extLst>
          </p:cNvPr>
          <p:cNvSpPr txBox="1"/>
          <p:nvPr/>
        </p:nvSpPr>
        <p:spPr>
          <a:xfrm>
            <a:off x="6582106" y="1599440"/>
            <a:ext cx="4825575" cy="1668214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10</a:t>
            </a:r>
            <a:r>
              <a:rPr lang="es-MX" sz="1400" b="1">
                <a:solidFill>
                  <a:srgbClr val="0A678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i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Acceso a salud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Resultados en salud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Capacidades en salud</a:t>
            </a:r>
          </a:p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endParaRPr lang="es-CO" sz="14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5966705" y="1064549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4">
            <a:extLst>
              <a:ext uri="{FF2B5EF4-FFF2-40B4-BE49-F238E27FC236}">
                <a16:creationId xmlns:a16="http://schemas.microsoft.com/office/drawing/2014/main" id="{9016ADCA-D0E6-46A9-AD7F-21D6BD372B89}"/>
              </a:ext>
            </a:extLst>
          </p:cNvPr>
          <p:cNvSpPr txBox="1"/>
          <p:nvPr/>
        </p:nvSpPr>
        <p:spPr>
          <a:xfrm>
            <a:off x="7210267" y="3594388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DDE24273-9367-4AFD-A1B9-C0C095B25D72}"/>
              </a:ext>
            </a:extLst>
          </p:cNvPr>
          <p:cNvSpPr txBox="1"/>
          <p:nvPr/>
        </p:nvSpPr>
        <p:spPr>
          <a:xfrm>
            <a:off x="6582106" y="4239875"/>
            <a:ext cx="4825575" cy="1668214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>
                <a:solidFill>
                  <a:srgbClr val="34946F"/>
                </a:solidFill>
                <a:sym typeface="Arial"/>
              </a:rPr>
              <a:t>Se ajustan </a:t>
            </a:r>
            <a:r>
              <a:rPr lang="es-ES" sz="1400">
                <a:solidFill>
                  <a:prstClr val="black"/>
                </a:solidFill>
                <a:sym typeface="Arial"/>
              </a:rPr>
              <a:t>los indicadores de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médicos generales, médicos especialistas y comunidad de la salud</a:t>
            </a:r>
            <a:r>
              <a:rPr lang="es-ES" sz="1400">
                <a:solidFill>
                  <a:prstClr val="black"/>
                </a:solidFill>
                <a:sym typeface="Arial"/>
              </a:rPr>
              <a:t>, a partir nueva información proporcionada por la fuente.</a:t>
            </a:r>
          </a:p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>
                <a:solidFill>
                  <a:srgbClr val="34946F"/>
                </a:solidFill>
                <a:sym typeface="Arial"/>
              </a:rPr>
              <a:t>Se elimina </a:t>
            </a:r>
            <a:r>
              <a:rPr lang="es-ES" sz="1400">
                <a:solidFill>
                  <a:prstClr val="black"/>
                </a:solidFill>
                <a:sym typeface="Arial"/>
              </a:rPr>
              <a:t>el indicador de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inversión en salud pública.</a:t>
            </a:r>
            <a:endParaRPr lang="es-MX" sz="1400">
              <a:solidFill>
                <a:prstClr val="black"/>
              </a:solidFill>
              <a:sym typeface="Arial"/>
            </a:endParaRPr>
          </a:p>
        </p:txBody>
      </p:sp>
      <p:pic>
        <p:nvPicPr>
          <p:cNvPr id="4" name="Gráfico 3" descr="Medical con relleno sólido">
            <a:extLst>
              <a:ext uri="{FF2B5EF4-FFF2-40B4-BE49-F238E27FC236}">
                <a16:creationId xmlns:a16="http://schemas.microsoft.com/office/drawing/2014/main" id="{F5E0A82F-0BC3-2E43-B0B2-AB6B169EB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7235" y="3606292"/>
            <a:ext cx="914118" cy="9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CO">
                <a:solidFill>
                  <a:schemeClr val="accent1">
                    <a:lumMod val="50000"/>
                  </a:schemeClr>
                </a:solidFill>
                <a:latin typeface="+mn-lt"/>
              </a:rPr>
              <a:t>SAL-1-1 Cobertura de vacunación de triple viral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592692" y="2941247"/>
                <a:ext cx="6401362" cy="5347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ES" sz="2200"/>
                  <a:t>INF-4-1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ú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mero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vacunados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contra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triple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CO" sz="2000" i="1" dirty="0">
                            <a:latin typeface="Cambria Math" panose="02040503050406030204" pitchFamily="18" charset="0"/>
                          </a:rPr>
                          <m:t>viral</m:t>
                        </m:r>
                      </m:num>
                      <m:den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𝑃𝑜𝑏𝑙𝑎𝑐𝑖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𝑒𝑛𝑡𝑟𝑒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 0 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 1 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ñ</m:t>
                        </m:r>
                        <m:r>
                          <a:rPr lang="es-CO" sz="2000" i="1">
                            <a:latin typeface="Cambria Math" panose="02040503050406030204" pitchFamily="18" charset="0"/>
                          </a:rPr>
                          <m:t>𝑜𝑠</m:t>
                        </m:r>
                      </m:den>
                    </m:f>
                  </m:oMath>
                </a14:m>
                <a:r>
                  <a:rPr lang="es-CO" sz="2000" i="1">
                    <a:latin typeface="Cambria Math" panose="02040503050406030204" pitchFamily="18" charset="0"/>
                  </a:rPr>
                  <a:t> * 100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692" y="2941247"/>
                <a:ext cx="6401362" cy="534762"/>
              </a:xfrm>
              <a:prstGeom prst="rect">
                <a:avLst/>
              </a:prstGeom>
              <a:blipFill>
                <a:blip r:embed="rId2"/>
                <a:stretch>
                  <a:fillRect l="-2567" b="-1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Definición: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Total de vacunas de triple viral suministradas en relación con la población objetivo (hasta 1 año)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Ministerio de Salud y Protección Social</a:t>
            </a:r>
          </a:p>
          <a:p>
            <a:endParaRPr lang="es-CO" sz="200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endParaRPr lang="es-CO" sz="200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47658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24513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Porcentaje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Anual.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No.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No.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Evaluar el porcentaje de niños menores a 1 año con vacunación triple viral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8F0871C-9CD6-8213-D363-C937EB96484F}"/>
              </a:ext>
            </a:extLst>
          </p:cNvPr>
          <p:cNvSpPr txBox="1"/>
          <p:nvPr/>
        </p:nvSpPr>
        <p:spPr>
          <a:xfrm>
            <a:off x="669473" y="6033474"/>
            <a:ext cx="5282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Nota: 1.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Cada cobertura se toma tal cual es reportada por el </a:t>
            </a:r>
            <a:r>
              <a:rPr lang="es-CO" sz="2000" err="1">
                <a:solidFill>
                  <a:schemeClr val="tx1"/>
                </a:solidFill>
                <a:latin typeface="+mn-lt"/>
              </a:rPr>
              <a:t>MinSalud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 en el SISPRO.</a:t>
            </a:r>
          </a:p>
        </p:txBody>
      </p:sp>
    </p:spTree>
    <p:extLst>
      <p:ext uri="{BB962C8B-B14F-4D97-AF65-F5344CB8AC3E}">
        <p14:creationId xmlns:p14="http://schemas.microsoft.com/office/powerpoint/2010/main" val="9420432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SAL-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1-2: Cobertura de vacunación pentavalente (DTP)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Total de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vacunas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pentavalentes suministradas en relación con la población objetivo (hasta 1 año)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Cobertura de vacunación-Ministerio de Salud y Protección Social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Proyección de población-DANE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Porcentaje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el acceso a la vacunación pentavalente en los territorios 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058846" y="2980029"/>
                <a:ext cx="8025338" cy="7755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SAL12</a:t>
                </a:r>
                <a14:m>
                  <m:oMath xmlns:m="http://schemas.openxmlformats.org/officeDocument/2006/math">
                    <m:r>
                      <a:rPr kumimoji="0" lang="es-CO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CO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  <m:r>
                          <a:rPr kumimoji="0" lang="es-E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ú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𝑚𝑒𝑟𝑜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𝑣𝑎𝑐𝑢𝑛𝑎𝑑𝑜𝑠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𝑝𝑒𝑛𝑡𝑎𝑣𝑎𝑙𝑒𝑛𝑡𝑒𝑠</m:t>
                        </m:r>
                      </m:num>
                      <m:den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E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𝑒𝑛𝑡𝑟𝑒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0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1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ñ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𝑜𝑠</m:t>
                        </m:r>
                      </m:den>
                    </m:f>
                    <m:r>
                      <a:rPr kumimoji="0" lang="es-E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∗100</m:t>
                    </m:r>
                  </m:oMath>
                </a14:m>
                <a:endParaRPr kumimoji="0" lang="es-CO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846" y="2980029"/>
                <a:ext cx="8025338" cy="775597"/>
              </a:xfrm>
              <a:prstGeom prst="rect">
                <a:avLst/>
              </a:prstGeom>
              <a:blipFill>
                <a:blip r:embed="rId2"/>
                <a:stretch>
                  <a:fillRect l="-2656" b="-46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74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INS-1-2 / INS-3-2: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Gestión de regalías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/// Transparencia en el uso de regalías</a:t>
            </a:r>
            <a:endParaRPr lang="es-419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333297" y="3267065"/>
                <a:ext cx="8722452" cy="5254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𝐼𝑁𝑆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12=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𝑃𝑢𝑛𝑡𝑎𝑗𝑒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𝑑𝑒𝑙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𝐼𝐺𝑃𝑅</m:t>
                        </m:r>
                        <m:r>
                          <a:rPr lang="es-CO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nary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𝑅𝑒𝑐𝑢𝑟𝑠𝑜𝑠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𝑝𝑟𝑜𝑦𝑒𝑐𝑡𝑜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𝑟𝑒𝑐𝑢𝑟𝑠𝑜𝑠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𝑝𝑟𝑜𝑦𝑒𝑐𝑡𝑜𝑠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97" y="3267065"/>
                <a:ext cx="8722452" cy="525465"/>
              </a:xfrm>
              <a:prstGeom prst="rect">
                <a:avLst/>
              </a:prstGeom>
              <a:blipFill>
                <a:blip r:embed="rId2"/>
                <a:stretch>
                  <a:fillRect r="-907" b="-10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128051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1) 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Promedio ponderado del puntaje en el Índice de Gestión de Proyectos de Regalías de las entidades ejecutoras que conforman el departamento (0-100). /// 2) Promedio ponderado del componente de Cobertura del Índice de Gestión de Proyectos de Regalías. </a:t>
            </a:r>
            <a:endParaRPr kumimoji="0" lang="es-CO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8178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Índice de gestión de proyectos de regalías – DNP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8257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100.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2923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8257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52923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8193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Evaluar el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desempeño de las entidades públicas en el manejo de las regalías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A413925-9253-AF57-5218-449F22753F96}"/>
                  </a:ext>
                </a:extLst>
              </p:cNvPr>
              <p:cNvSpPr txBox="1"/>
              <p:nvPr/>
            </p:nvSpPr>
            <p:spPr>
              <a:xfrm>
                <a:off x="2011389" y="4057342"/>
                <a:ext cx="9260099" cy="5254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𝐼𝑁𝑆</m:t>
                    </m:r>
                    <m:r>
                      <a:rPr kumimoji="0" lang="es-CO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𝑃𝑢𝑛𝑡𝑎𝑗𝑒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es-CO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O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𝑐𝑜𝑏𝑒𝑟𝑡𝑢𝑟𝑎</m:t>
                        </m:r>
                        <m:r>
                          <a:rPr lang="es-CO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nary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𝑅𝑒𝑐𝑢𝑟𝑠𝑜𝑠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𝑝𝑟𝑜𝑦𝑒𝑐𝑡𝑜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𝑟𝑒𝑐𝑢𝑟𝑠𝑜𝑠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𝑝𝑟𝑜𝑦𝑒𝑐𝑡𝑜𝑠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A413925-9253-AF57-5218-449F22753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389" y="4057342"/>
                <a:ext cx="9260099" cy="525465"/>
              </a:xfrm>
              <a:prstGeom prst="rect">
                <a:avLst/>
              </a:prstGeom>
              <a:blipFill>
                <a:blip r:embed="rId3"/>
                <a:stretch>
                  <a:fillRect t="-1136" r="-855" b="-102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4916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SAL-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1-3: Controles prenatales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CO" sz="2100">
                <a:solidFill>
                  <a:schemeClr val="tx1"/>
                </a:solidFill>
                <a:latin typeface="+mn-lt"/>
              </a:rPr>
              <a:t>Porcentaje de nacidos vivos con más de tres o cuatro controles prenatales.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Controles prenatales SISPRO-Ministerio de Salud y Protección Social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</a:t>
            </a:r>
            <a:r>
              <a:rPr lang="es-CO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Porcentaje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Este indicador evalúa el acceso y permanencia al sistema de salud pues permite revisar cuantas mujeres pueden acceder a servicios prenatales durante su embarazo.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568702" y="3155144"/>
                <a:ext cx="6948056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𝑆𝐴𝐿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13=</m:t>
                      </m:r>
                      <m:f>
                        <m:fPr>
                          <m:ctrlPr>
                            <a:rPr lang="es-E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𝑁𝑎𝑐𝑖𝑑𝑜𝑠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𝑣𝑖𝑣𝑜𝑠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𝑐𝑜𝑛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𝑐𝑜𝑛𝑡𝑟𝑜𝑙𝑒𝑠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𝑝𝑟𝑒𝑛𝑎𝑡𝑎𝑙𝑒𝑠</m:t>
                          </m:r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𝑛𝑎𝑐𝑖𝑚𝑖𝑒𝑛𝑡𝑜𝑠</m:t>
                          </m:r>
                        </m:den>
                      </m:f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es-CO" sz="220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702" y="3155144"/>
                <a:ext cx="6948056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5059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SAL-2-1: Mortalidad infantil</a:t>
            </a:r>
            <a:endParaRPr lang="es-419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6148" y="3364412"/>
                <a:ext cx="12105851" cy="5340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𝑆𝐴𝐿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−2−1=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ú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𝑚𝑒𝑟𝑜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𝑑𝑒𝑓𝑢𝑛𝑐𝑖𝑜𝑛𝑒𝑠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𝑑𝑢𝑟𝑎𝑛𝑡𝑒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𝑝𝑟𝑖𝑚𝑒𝑟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ñ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𝑣𝑖𝑑𝑎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𝑎𝑐𝑖𝑚𝑖𝑒𝑛𝑡𝑜𝑠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𝑣𝑖𝑣𝑜𝑠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𝑟𝑒𝑔𝑖𝑠𝑡𝑟𝑎𝑑𝑜𝑠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*1.000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3364412"/>
                <a:ext cx="12105851" cy="534057"/>
              </a:xfrm>
              <a:prstGeom prst="rect">
                <a:avLst/>
              </a:prstGeom>
              <a:blipFill>
                <a:blip r:embed="rId2"/>
                <a:stretch>
                  <a:fillRect b="-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Proporción de defunciones durante el primer año de vida por cada 1.000 nacimientos vivos registrados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514583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514583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Proporción de defunciones.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514583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los resultados de las acciones para prevenir la mortalidad infantil.</a:t>
            </a:r>
          </a:p>
        </p:txBody>
      </p:sp>
    </p:spTree>
    <p:extLst>
      <p:ext uri="{BB962C8B-B14F-4D97-AF65-F5344CB8AC3E}">
        <p14:creationId xmlns:p14="http://schemas.microsoft.com/office/powerpoint/2010/main" val="34602120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SAL-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2-2: Mortalidad materna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175208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Defunciones maternas según departamento de residencia y grupos de causas de defunción por cada 10.000 nacimientos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35607" y="4919007"/>
            <a:ext cx="4969751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Defunciones maternas según departamento de residencia y grupos de causas de defunción-DANE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Nacimientos según departamento de residencia de la madre- 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35607" y="392687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por cada diez mil hab.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35607" y="4593515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Evaluar la capacidad de los territorios de disminuir muertes evitables como la mortalidad materna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41538" y="2696160"/>
                <a:ext cx="11708921" cy="9341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𝑆𝐴𝐿</m:t>
                      </m:r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22=</m:t>
                      </m:r>
                      <m:f>
                        <m:fPr>
                          <m:ctrlPr>
                            <a:rPr kumimoji="0" lang="es-C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𝐷𝑒𝑓𝑢𝑛𝑐𝑖𝑜𝑛𝑒𝑠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𝑚𝑎𝑡𝑒𝑟𝑛𝑎𝑠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𝑠𝑒𝑔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ú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𝑑𝑒𝑝𝑎𝑟𝑡𝑎𝑚𝑒𝑛𝑡𝑜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𝑟𝑒𝑠𝑖𝑑𝑒𝑛𝑐𝑖𝑎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𝑔𝑟𝑢𝑝𝑜𝑠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𝑐𝑎𝑢𝑠𝑎𝑠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𝑑𝑒𝑓𝑢𝑛𝑐𝑖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ó</m:t>
                              </m:r>
                              <m:r>
                                <a:rPr kumimoji="0" lang="es-CO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eqArr>
                        </m:num>
                        <m:den>
                          <m:r>
                            <a:rPr kumimoji="0" lang="es-CO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𝑎𝑐𝑖𝑚𝑖𝑒𝑛𝑡𝑜𝑠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𝑠𝑒𝑔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ú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𝑑𝑒𝑝𝑎𝑟𝑡𝑎𝑚𝑒𝑛𝑡𝑜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𝑟𝑒𝑠𝑖𝑑𝑒𝑛𝑐𝑖𝑎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𝑙𝑎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𝑚𝑎𝑑𝑟𝑒</m:t>
                          </m:r>
                        </m:den>
                      </m:f>
                      <m:r>
                        <a:rPr kumimoji="0" lang="es-E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∗10.000</m:t>
                      </m:r>
                    </m:oMath>
                  </m:oMathPara>
                </a14:m>
                <a:endParaRPr kumimoji="0" lang="es-CO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38" y="2696160"/>
                <a:ext cx="11708921" cy="9341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4470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SAL-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2-3: Expectativa de vida al nacer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175208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Descripción: </a:t>
            </a:r>
            <a:r>
              <a:rPr lang="es-ES" sz="2100">
                <a:solidFill>
                  <a:schemeClr val="tx1"/>
                </a:solidFill>
                <a:latin typeface="+mn-lt"/>
              </a:rPr>
              <a:t>Número de años que vivirá, en promedio, un conjunto de recién nacidos si las condiciones de mortalidad observadas en un período, no cambian durante toda su vida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35607" y="491900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Fuente: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</a:p>
          <a:p>
            <a:r>
              <a:rPr lang="es-CO" sz="2000">
                <a:solidFill>
                  <a:schemeClr val="tx1"/>
                </a:solidFill>
                <a:latin typeface="+mn-lt"/>
              </a:rPr>
              <a:t>Proyecciones de población - 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Fórmula de cálculo: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35607" y="392687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Unidad de medida: </a:t>
            </a:r>
            <a:r>
              <a:rPr lang="es-CO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Años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35607" y="4444455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Periodicidad: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5" y="392687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Variable inversa: </a:t>
            </a:r>
            <a:r>
              <a:rPr lang="es-CO" sz="2000" b="1">
                <a:solidFill>
                  <a:schemeClr val="tx1"/>
                </a:solidFill>
                <a:latin typeface="+mn-lt"/>
              </a:rPr>
              <a:t>No</a:t>
            </a:r>
            <a:endParaRPr lang="es-CO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4" y="439346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¿Tiene casos de No aplica?: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3" y="492046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000" b="1">
                <a:solidFill>
                  <a:schemeClr val="accent1"/>
                </a:solidFill>
                <a:latin typeface="+mn-lt"/>
              </a:rPr>
              <a:t>Requiere imputación: </a:t>
            </a:r>
            <a:r>
              <a:rPr lang="es-CO" sz="2000">
                <a:solidFill>
                  <a:schemeClr val="tx1"/>
                </a:solidFill>
                <a:latin typeface="+mn-lt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100" b="1">
                <a:solidFill>
                  <a:schemeClr val="accent1"/>
                </a:solidFill>
                <a:latin typeface="+mn-lt"/>
              </a:rPr>
              <a:t>Objetivo</a:t>
            </a:r>
            <a:r>
              <a:rPr lang="es-CO" sz="2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Evaluar la esperanza de vida de la población.</a:t>
            </a:r>
            <a:endParaRPr lang="es-CO" sz="210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241538" y="3003937"/>
                <a:ext cx="11708921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𝑆𝐴𝐿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23=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ñ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𝑜𝑠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𝑣𝑖𝑑𝑎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O" sz="2000" b="0" i="1" smtClean="0">
                          <a:latin typeface="Cambria Math" panose="02040503050406030204" pitchFamily="18" charset="0"/>
                        </a:rPr>
                        <m:t>𝑒𝑠𝑝𝑒𝑟𝑎𝑑𝑎</m:t>
                      </m:r>
                    </m:oMath>
                  </m:oMathPara>
                </a14:m>
                <a:endParaRPr lang="es-CO" sz="200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38" y="3003937"/>
                <a:ext cx="11708921" cy="307777"/>
              </a:xfrm>
              <a:prstGeom prst="rect">
                <a:avLst/>
              </a:prstGeom>
              <a:blipFill>
                <a:blip r:embed="rId2"/>
                <a:stretch>
                  <a:fillRect b="-3076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34880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SAL-3-1 : Comunidad de la salud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053541"/>
            <a:ext cx="12019701" cy="1992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Total de graduados en ciencias de la salud (bacteriología, bacteriología y laboratorio clínico, enfermería, fisioterapia, instrumentación quirúrgica, instrumentación quirúrgica profesional, medicina, microbiología y bioanálisis, seguridad y salud en el trabajo, terapia cardiorrespiratoria y terapia respiratoria) que pertenecen al nivel de formación universitario y el total de graduados en pregrado en ciencias de la salud que laboran y cotizan al sistema de salud y pensión desde el año 2001, desagregados por la zona geográfica donde realizan sus labores. El total es relativizado por cada diez mil habitantes</a:t>
            </a:r>
            <a:r>
              <a: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851266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- SNIES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3135726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653486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Graduados por cada 10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397636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653486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5120072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647076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total capital humano del sector salud para atender la población.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DC3B73B-F480-C0BD-F3F8-EF506D19E665}"/>
                  </a:ext>
                </a:extLst>
              </p:cNvPr>
              <p:cNvSpPr txBox="1"/>
              <p:nvPr/>
            </p:nvSpPr>
            <p:spPr>
              <a:xfrm>
                <a:off x="0" y="3508776"/>
                <a:ext cx="12192000" cy="4876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𝑆𝐴𝐿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−3−1=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𝐺𝑟𝑎𝑑𝑢𝑎𝑑𝑜𝑠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*10.000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DC3B73B-F480-C0BD-F3F8-EF506D19E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08776"/>
                <a:ext cx="12192000" cy="487698"/>
              </a:xfrm>
              <a:prstGeom prst="rect">
                <a:avLst/>
              </a:prstGeom>
              <a:blipFill>
                <a:blip r:embed="rId3"/>
                <a:stretch>
                  <a:fillRect t="-1220" b="-182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3131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SAL-3-2 : Médicos generales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Total de graduados en pregrado de medicina que laboran y cotizan al sistema de salud y pensión desde el año 2001, desagregados por la zona geográfica donde realizan sus labores. El total es relativizado por cada diez mil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70960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- SNIES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Graduados por cada 10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265969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BDDAD742-CEC7-74DC-A356-0A694207D309}"/>
                  </a:ext>
                </a:extLst>
              </p:cNvPr>
              <p:cNvSpPr txBox="1"/>
              <p:nvPr/>
            </p:nvSpPr>
            <p:spPr>
              <a:xfrm>
                <a:off x="0" y="3508776"/>
                <a:ext cx="12192000" cy="4876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𝑆𝐴𝐿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−3−2=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𝐺𝑟𝑎𝑑𝑢𝑎𝑑𝑜𝑠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*10.000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BDDAD742-CEC7-74DC-A356-0A694207D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08776"/>
                <a:ext cx="12192000" cy="487698"/>
              </a:xfrm>
              <a:prstGeom prst="rect">
                <a:avLst/>
              </a:prstGeom>
              <a:blipFill>
                <a:blip r:embed="rId3"/>
                <a:stretch>
                  <a:fillRect t="-1220" b="-182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A843974A-A93B-B26E-CD8F-15A30D4E85E6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los médicos generales con los que se cuenta.</a:t>
            </a:r>
          </a:p>
        </p:txBody>
      </p:sp>
    </p:spTree>
    <p:extLst>
      <p:ext uri="{BB962C8B-B14F-4D97-AF65-F5344CB8AC3E}">
        <p14:creationId xmlns:p14="http://schemas.microsoft.com/office/powerpoint/2010/main" val="4093419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SAL-3-3 : Médicos especialistas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Total de graduados en posgrado de medicina que laboran y cotizan al sistema de salud y pensión desde el año 2001, desagregados por la zona geográfica donde realizan sus labores. El total es relativizado por cada diez mil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706898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- SNIES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Graduados por cada 10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25848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Evaluar si el capital humano especializado disponible para atender las necesidades en salud es suficiente.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275F967B-452F-B931-750C-D54B8C01CD85}"/>
                  </a:ext>
                </a:extLst>
              </p:cNvPr>
              <p:cNvSpPr txBox="1"/>
              <p:nvPr/>
            </p:nvSpPr>
            <p:spPr>
              <a:xfrm>
                <a:off x="0" y="3508776"/>
                <a:ext cx="12192000" cy="4876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𝑆𝐴𝐿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−3−3=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𝐺𝑟𝑎𝑑𝑢𝑎𝑑𝑜𝑠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*10.000</a:t>
                </a: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275F967B-452F-B931-750C-D54B8C01C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08776"/>
                <a:ext cx="12192000" cy="487698"/>
              </a:xfrm>
              <a:prstGeom prst="rect">
                <a:avLst/>
              </a:prstGeom>
              <a:blipFill>
                <a:blip r:embed="rId2"/>
                <a:stretch>
                  <a:fillRect t="-1220" b="-182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7284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SAL-3-4 : Camas generales y de servicios especializados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6148" y="3364412"/>
                <a:ext cx="12105851" cy="4827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𝑆𝐴𝐿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−3−4=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𝐶𝑎𝑚𝑎𝑠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*100.000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3364412"/>
                <a:ext cx="12105851" cy="482761"/>
              </a:xfrm>
              <a:prstGeom prst="rect">
                <a:avLst/>
              </a:prstGeom>
              <a:blipFill>
                <a:blip r:embed="rId2"/>
                <a:stretch>
                  <a:fillRect t="-1235" b="-185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Número de camas generales y de servicios especializados (obstetricia, intensivo neonatal, quemados pediátrico, etc.) por cada 100.000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86702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Salud y Protección Social,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707926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Camas por cada 100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34147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680903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una de las condiciones habilitantes para prestar servicios generales y especializados.</a:t>
            </a:r>
          </a:p>
        </p:txBody>
      </p:sp>
    </p:spTree>
    <p:extLst>
      <p:ext uri="{BB962C8B-B14F-4D97-AF65-F5344CB8AC3E}">
        <p14:creationId xmlns:p14="http://schemas.microsoft.com/office/powerpoint/2010/main" val="2829253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2061108" y="2816925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1" y="1680715"/>
            <a:ext cx="5964826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4265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BÁSICA Y MEDIA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236813" y="1212580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6096000" y="1181538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9E70571-5557-461C-AA2A-E1216F323C91}"/>
              </a:ext>
            </a:extLst>
          </p:cNvPr>
          <p:cNvSpPr txBox="1"/>
          <p:nvPr/>
        </p:nvSpPr>
        <p:spPr>
          <a:xfrm>
            <a:off x="6507085" y="1907478"/>
            <a:ext cx="4825575" cy="1021883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34946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Cobertura en educación 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Calidad en educación </a:t>
            </a:r>
          </a:p>
        </p:txBody>
      </p:sp>
      <p:sp>
        <p:nvSpPr>
          <p:cNvPr id="14" name="CuadroTexto 4">
            <a:extLst>
              <a:ext uri="{FF2B5EF4-FFF2-40B4-BE49-F238E27FC236}">
                <a16:creationId xmlns:a16="http://schemas.microsoft.com/office/drawing/2014/main" id="{C19B207A-24C9-3D49-8962-7AFF37F5ED97}"/>
              </a:ext>
            </a:extLst>
          </p:cNvPr>
          <p:cNvSpPr txBox="1"/>
          <p:nvPr/>
        </p:nvSpPr>
        <p:spPr>
          <a:xfrm>
            <a:off x="7236813" y="3409162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15" name="CuadroTexto 3">
            <a:extLst>
              <a:ext uri="{FF2B5EF4-FFF2-40B4-BE49-F238E27FC236}">
                <a16:creationId xmlns:a16="http://schemas.microsoft.com/office/drawing/2014/main" id="{888FC699-05D6-374D-9FEF-DFD1DE51C9B2}"/>
              </a:ext>
            </a:extLst>
          </p:cNvPr>
          <p:cNvSpPr txBox="1"/>
          <p:nvPr/>
        </p:nvSpPr>
        <p:spPr>
          <a:xfrm>
            <a:off x="6507085" y="4016971"/>
            <a:ext cx="4825575" cy="698717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>
                <a:solidFill>
                  <a:srgbClr val="34946F"/>
                </a:solidFill>
                <a:sym typeface="Arial"/>
              </a:rPr>
              <a:t>Se elimina </a:t>
            </a:r>
            <a:r>
              <a:rPr lang="es-ES" sz="1400">
                <a:solidFill>
                  <a:prstClr val="black"/>
                </a:solidFill>
                <a:sym typeface="Arial"/>
              </a:rPr>
              <a:t>el indicador de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inversión en calidad de la educación pública.</a:t>
            </a:r>
            <a:endParaRPr lang="es-ES" sz="1400">
              <a:solidFill>
                <a:prstClr val="black"/>
              </a:solidFill>
              <a:sym typeface="Arial"/>
            </a:endParaRPr>
          </a:p>
        </p:txBody>
      </p:sp>
      <p:pic>
        <p:nvPicPr>
          <p:cNvPr id="4" name="Gráfico 3" descr="Remote learning math con relleno sólido">
            <a:extLst>
              <a:ext uri="{FF2B5EF4-FFF2-40B4-BE49-F238E27FC236}">
                <a16:creationId xmlns:a16="http://schemas.microsoft.com/office/drawing/2014/main" id="{C9F863E1-CD28-054B-B736-2DF933E0E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1903" y="3287855"/>
            <a:ext cx="914118" cy="9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1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EDU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-1-1 a EDU-1-4  Coberturas Educación preescolar, primaria, secundaria y media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10320" y="3269958"/>
                <a:ext cx="5462265" cy="5326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EDU-1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𝐸𝑠𝑡𝑢𝑑𝑖𝑎𝑛𝑡𝑒𝑠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𝑚𝑎𝑡𝑟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í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𝑐𝑢𝑙𝑎𝑑𝑜𝑠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𝑛𝑖𝑣𝑒𝑙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𝑝𝑜𝑏𝑙𝑎𝑐𝑖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𝑒𝑑𝑎𝑑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𝑒𝑠𝑐𝑜𝑙𝑎𝑟𝑖𝑑𝑎𝑑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𝑛𝑖𝑣𝑒𝑙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20" y="3269958"/>
                <a:ext cx="5462265" cy="532646"/>
              </a:xfrm>
              <a:prstGeom prst="rect">
                <a:avLst/>
              </a:prstGeom>
              <a:blipFill>
                <a:blip r:embed="rId2"/>
                <a:stretch>
                  <a:fillRect l="-3007" b="-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Porcentaje de estudiantes matriculados en el nivel i del departamento k sobre la población en edad de escolaridad del nivel i en el departamento k.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36566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cobertura neta de educación básica y media en los niveles preescolar, primaria, básica y media.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425CCC-B2D4-05E8-6631-4FB91D739EA8}"/>
              </a:ext>
            </a:extLst>
          </p:cNvPr>
          <p:cNvSpPr txBox="1"/>
          <p:nvPr/>
        </p:nvSpPr>
        <p:spPr>
          <a:xfrm>
            <a:off x="6549224" y="2661958"/>
            <a:ext cx="5282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Nota: 1.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Cada cobertura neta se toma tal cual es reportada por el MEN en el portal DatosAbiertos.gov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INS-1-3 : 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Í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  <a:cs typeface="Calibri"/>
              </a:rPr>
              <a:t>ndice de gobierno digital para el Estado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128051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  <a:r>
              <a:rPr lang="es-CO" sz="2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Arial"/>
              </a:rPr>
              <a:t> 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Puntaje promedio de los subíndices de 1) </a:t>
            </a:r>
            <a:r>
              <a:rPr lang="es-ES" sz="2100">
                <a:solidFill>
                  <a:prstClr val="black"/>
                </a:solidFill>
                <a:latin typeface="Calibri" panose="020F0502020204030204"/>
                <a:cs typeface="Arial"/>
              </a:rPr>
              <a:t>Gobernanza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, 2)</a:t>
            </a:r>
            <a:r>
              <a:rPr lang="es-ES" sz="2100">
                <a:solidFill>
                  <a:prstClr val="black"/>
                </a:solidFill>
                <a:latin typeface="Calibri" panose="020F0502020204030204"/>
                <a:cs typeface="Arial"/>
              </a:rPr>
              <a:t> Innovación pública digital,    3)Arquitectura , 4) Seguridad y Privacidad de la información, 5) Cultura y apropiación, 6) Servicio y procesos inteligentes, 7) Decisiones basadas en datos y 8 ) </a:t>
            </a:r>
            <a:r>
              <a:rPr lang="es-ES" sz="2100" err="1">
                <a:solidFill>
                  <a:prstClr val="black"/>
                </a:solidFill>
                <a:latin typeface="Calibri" panose="020F0502020204030204"/>
                <a:cs typeface="Arial"/>
              </a:rPr>
              <a:t>Estartegias</a:t>
            </a:r>
            <a:r>
              <a:rPr lang="es-ES" sz="2100">
                <a:solidFill>
                  <a:prstClr val="black"/>
                </a:solidFill>
                <a:latin typeface="Calibri" panose="020F0502020204030204"/>
                <a:cs typeface="Arial"/>
              </a:rPr>
              <a:t> de ciudades y territorios inteligentes</a:t>
            </a:r>
            <a:endParaRPr lang="es-E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8178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Índice de Gobierno Digital – MinTIC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Población -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8257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100.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2923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8257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52923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8193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Evaluar el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desempeño de las entidades públicas en materia de Gobierno Digital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D9689A-9603-9564-33CE-909F1DBF7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475" y="3230501"/>
            <a:ext cx="9878145" cy="148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946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EDU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-1-5 </a:t>
            </a:r>
            <a:r>
              <a:rPr lang="es-CO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Deserción escolar en educación básica y media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10320" y="3269958"/>
                <a:ext cx="5336333" cy="5326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EDU-1-5 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𝐷𝑒𝑠𝑒𝑟𝑡𝑜𝑟𝑒𝑠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𝑒𝑑𝑢𝑐𝑎𝑐𝑖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á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𝑠𝑖𝑐𝑎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𝑚𝑒𝑑𝑖𝑎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𝑚𝑎𝑡𝑟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í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𝑐𝑢𝑙𝑎𝑑𝑜𝑠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20" y="3269958"/>
                <a:ext cx="5336333" cy="532646"/>
              </a:xfrm>
              <a:prstGeom prst="rect">
                <a:avLst/>
              </a:prstGeom>
              <a:blipFill>
                <a:blip r:embed="rId2"/>
                <a:stretch>
                  <a:fillRect l="-3079" b="-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Cociente entre el total de desertores en los colegios sobre el número total de matriculados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36566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porcentaje de estudiantes que desertaron de la educación básica y media en el año.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425CCC-B2D4-05E8-6631-4FB91D739EA8}"/>
              </a:ext>
            </a:extLst>
          </p:cNvPr>
          <p:cNvSpPr txBox="1"/>
          <p:nvPr/>
        </p:nvSpPr>
        <p:spPr>
          <a:xfrm>
            <a:off x="6376695" y="2402114"/>
            <a:ext cx="5282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Nota: 1.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La información se toma tal cual es reportada por el MEN en el portal DatosAbiertos.gov</a:t>
            </a:r>
            <a:endParaRPr kumimoji="0" lang="es-C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689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EDU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-2-1  Puntajes pruebas saber 11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488371"/>
            <a:ext cx="12019701" cy="742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Definición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 Sumatoria (</a:t>
            </a:r>
            <a:r>
              <a:rPr kumimoji="0" lang="es-CO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max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 puntaje general en el departamento al semestre * promedio general departamento al semestre)/sumatoria (Promedio puntaje al semestre)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754619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ICFES – pruebas saber 11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401736" y="244145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727980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0 - 100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229072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5" y="4777776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5" y="5361445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94511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desempeño de la totalidad de colegios en los componentes de lenguaje, ciencias y matemáticas de la prueba Saber 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9A02A7E-090F-FF05-C6AC-F023F3937309}"/>
                  </a:ext>
                </a:extLst>
              </p:cNvPr>
              <p:cNvSpPr txBox="1"/>
              <p:nvPr/>
            </p:nvSpPr>
            <p:spPr>
              <a:xfrm>
                <a:off x="285136" y="3286342"/>
                <a:ext cx="9360308" cy="6973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s-MX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𝐸𝑑𝑢</m:t>
                          </m:r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−2−1</m:t>
                          </m:r>
                        </m:e>
                        <m:sub>
                          <m:r>
                            <a:rPr kumimoji="0" lang="es-MX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s-MX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s-MX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s-MX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s-MX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sub>
                            <m:sup/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𝑚𝑥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𝑝𝑢𝑛𝑡𝑎𝑗𝑒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𝑔𝑒𝑛𝑒𝑟𝑎</m:t>
                              </m:r>
                              <m:sSub>
                                <m:sSubPr>
                                  <m:ctrlP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𝑝𝑟𝑜𝑚𝑒𝑑𝑖𝑜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𝑝𝑢𝑛𝑡𝑎𝑗𝑒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𝑔𝑒𝑟𝑛𝑒𝑟𝑎</m:t>
                              </m:r>
                              <m:sSub>
                                <m:sSubPr>
                                  <m:ctrlP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  <m:r>
                            <a:rPr kumimoji="0" lang="es-E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s-MX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s-MX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sub>
                            <m:sup/>
                            <m:e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s-MX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𝑃𝑢𝑛𝑡𝑎𝑗𝑒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𝑝𝑟𝑜𝑚𝑒𝑑𝑖𝑜</m:t>
                                  </m:r>
                                </m:e>
                                <m:sub>
                                  <m:r>
                                    <a:rPr kumimoji="0" lang="es-MX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kumimoji="0" lang="es-CO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9A02A7E-090F-FF05-C6AC-F023F3937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36" y="3286342"/>
                <a:ext cx="9360308" cy="697307"/>
              </a:xfrm>
              <a:prstGeom prst="rect">
                <a:avLst/>
              </a:prstGeom>
              <a:blipFill>
                <a:blip r:embed="rId2"/>
                <a:stretch>
                  <a:fillRect b="-877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2435B1C3-29F0-51F5-AADE-C4B5D4AAE5C7}"/>
                  </a:ext>
                </a:extLst>
              </p:cNvPr>
              <p:cNvSpPr txBox="1"/>
              <p:nvPr/>
            </p:nvSpPr>
            <p:spPr>
              <a:xfrm>
                <a:off x="9645444" y="3109319"/>
                <a:ext cx="19369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MX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s-C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=Colegio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t= Semestre del año (2 semestres al año) </a:t>
                </a:r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2435B1C3-29F0-51F5-AADE-C4B5D4AAE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444" y="3109319"/>
                <a:ext cx="1936954" cy="830997"/>
              </a:xfrm>
              <a:prstGeom prst="rect">
                <a:avLst/>
              </a:prstGeom>
              <a:blipFill>
                <a:blip r:embed="rId3"/>
                <a:stretch>
                  <a:fillRect l="-1572" t="-2206" b="-8824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1284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EDU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-2-2  Puntajes pruebas saber 11 en colegios oficiales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294968" y="1451224"/>
            <a:ext cx="11818202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Sumatoria (</a:t>
            </a:r>
            <a:r>
              <a:rPr kumimoji="0" lang="es-CO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max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 puntaje general en el departamento al semestre en colegios oficiales * promedio general departamento al semestre en colegios oficiales)/sumatoria (Promedio puntaje al semestre en colegios oficiales)</a:t>
            </a:r>
            <a:endParaRPr kumimoji="0" lang="es-CO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938571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ICFES – pruebas saber 11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294967" y="2948384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911932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0 - 100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413024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946438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5413024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94002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294967" y="565486"/>
            <a:ext cx="11818202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desempeño relativo de los colegios oficiales en los componentes de lenguaje, ciencias y matemáticas de la prueba Saber 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A88BAB5F-2D7B-75A2-8670-140E1F783204}"/>
                  </a:ext>
                </a:extLst>
              </p:cNvPr>
              <p:cNvSpPr txBox="1"/>
              <p:nvPr/>
            </p:nvSpPr>
            <p:spPr>
              <a:xfrm>
                <a:off x="1347020" y="3670865"/>
                <a:ext cx="9360308" cy="583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Edu-2-2</a:t>
                </a:r>
                <a14:m>
                  <m:oMath xmlns:m="http://schemas.openxmlformats.org/officeDocument/2006/math">
                    <m:r>
                      <a:rPr kumimoji="0" lang="es-MX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es-MX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kumimoji="0" lang="es-MX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s-MX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𝑚𝑥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𝑝𝑢𝑛𝑡𝑎𝑗𝑒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𝑔𝑒𝑛𝑒𝑟𝑎</m:t>
                            </m:r>
                            <m:sSub>
                              <m:sSubPr>
                                <m:ctrlP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𝑝𝑟𝑜𝑚𝑒𝑑𝑖𝑜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𝑝𝑢𝑛𝑡𝑎𝑗𝑒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𝑔𝑒𝑟𝑛𝑒𝑟𝑎</m:t>
                            </m:r>
                            <m:sSub>
                              <m:sSubPr>
                                <m:ctrlP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kumimoji="0" lang="es-MX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s-MX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0" lang="es-MX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𝑃𝑢𝑛𝑡𝑎𝑗𝑒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𝑝𝑟𝑜𝑚𝑒𝑑𝑖𝑜</m:t>
                                </m:r>
                              </m:e>
                              <m:sub>
                                <m:r>
                                  <a:rPr kumimoji="0" lang="es-MX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s-E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kumimoji="0" lang="es-E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kumimoji="0" lang="es-CO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A88BAB5F-2D7B-75A2-8670-140E1F783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020" y="3670865"/>
                <a:ext cx="9360308" cy="583173"/>
              </a:xfrm>
              <a:prstGeom prst="rect">
                <a:avLst/>
              </a:prstGeom>
              <a:blipFill>
                <a:blip r:embed="rId2"/>
                <a:stretch>
                  <a:fillRect l="-1694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A9F7A5F-DE91-4C68-C58F-CB3C30E6A950}"/>
                  </a:ext>
                </a:extLst>
              </p:cNvPr>
              <p:cNvSpPr txBox="1"/>
              <p:nvPr/>
            </p:nvSpPr>
            <p:spPr>
              <a:xfrm>
                <a:off x="9065363" y="3521961"/>
                <a:ext cx="1936954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MX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s-C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=Colegio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t= Semestre del año (2 semestres al año)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j= Colegio oficial 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A9F7A5F-DE91-4C68-C58F-CB3C30E6A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363" y="3521961"/>
                <a:ext cx="1936954" cy="1077218"/>
              </a:xfrm>
              <a:prstGeom prst="rect">
                <a:avLst/>
              </a:prstGeom>
              <a:blipFill>
                <a:blip r:embed="rId3"/>
                <a:stretch>
                  <a:fillRect l="-1572" t="-1705" b="-6818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1889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EDU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-2-3 </a:t>
            </a:r>
            <a:r>
              <a:rPr lang="es-CO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Docentes con posgrado en colegios oficiales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333297" y="3202706"/>
                <a:ext cx="8591134" cy="5312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EDU-2-3 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𝐷𝑜𝑐𝑒𝑛𝑡𝑒𝑠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𝑐𝑜𝑙𝑒𝑔𝑖𝑜𝑠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𝑜𝑓𝑖𝑐𝑖𝑎𝑙𝑒𝑠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𝑝𝑜𝑠𝑔𝑟𝑎𝑑𝑜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𝐷𝑜𝑐𝑒𝑛𝑡𝑒𝑠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𝑐𝑜𝑙𝑒𝑔𝑖𝑜𝑠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𝑜𝑓𝑖𝑐𝑖𝑎𝑙𝑒𝑠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  <m:r>
                      <a:rPr kumimoji="0" lang="es-CO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∗100</m:t>
                    </m:r>
                  </m:oMath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97" y="3202706"/>
                <a:ext cx="8591134" cy="531236"/>
              </a:xfrm>
              <a:prstGeom prst="rect">
                <a:avLst/>
              </a:prstGeom>
              <a:blipFill>
                <a:blip r:embed="rId2"/>
                <a:stretch>
                  <a:fillRect l="-1914" b="-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Porcentaje de docentes con posgrado en colegios oficiales sobre el total.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2" y="4066248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Tasa.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número de estudiantes por cada docente con posgrado.</a:t>
            </a:r>
          </a:p>
        </p:txBody>
      </p:sp>
    </p:spTree>
    <p:extLst>
      <p:ext uri="{BB962C8B-B14F-4D97-AF65-F5344CB8AC3E}">
        <p14:creationId xmlns:p14="http://schemas.microsoft.com/office/powerpoint/2010/main" val="5971272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EDU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-2-4 </a:t>
            </a:r>
            <a:r>
              <a:rPr lang="es-CO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Relación estudiantes docentes 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333297" y="3202706"/>
                <a:ext cx="8733929" cy="5312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EDU-2-4 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𝑒𝑠𝑡𝑢𝑑𝑖𝑎𝑛𝑡𝑒𝑠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𝑚𝑎𝑡𝑟𝑖𝑐𝑢𝑙𝑎𝑑𝑜𝑠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𝑐𝑜𝑙𝑒𝑔𝑖𝑜𝑠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𝑜𝑓𝑖𝑐𝑖𝑎𝑙𝑒𝑠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𝐷𝑜𝑐𝑒𝑛𝑡𝑒𝑠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𝑐𝑜𝑙𝑒𝑔𝑖𝑜𝑠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𝑜𝑓𝑖𝑐𝑖𝑎𝑙𝑒𝑠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97" y="3202706"/>
                <a:ext cx="8733929" cy="531236"/>
              </a:xfrm>
              <a:prstGeom prst="rect">
                <a:avLst/>
              </a:prstGeom>
              <a:blipFill>
                <a:blip r:embed="rId2"/>
                <a:stretch>
                  <a:fillRect l="-1883" b="-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Cociente entre el total de matriculados en colegios oficiales sobre el total de docentes en colegios oficiales.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2" y="426630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Estudiantes por docente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Sí.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el número de estudiantes por cada docente</a:t>
            </a:r>
          </a:p>
        </p:txBody>
      </p:sp>
    </p:spTree>
    <p:extLst>
      <p:ext uri="{BB962C8B-B14F-4D97-AF65-F5344CB8AC3E}">
        <p14:creationId xmlns:p14="http://schemas.microsoft.com/office/powerpoint/2010/main" val="30446415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2290193" y="3009923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070C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219747" y="1815505"/>
            <a:ext cx="5964600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3732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SUPERIOR Y FORMACIÓN PARA EL TRABAJO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508877" y="888896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6336707" y="1086312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9E70571-5557-461C-AA2A-E1216F323C91}"/>
              </a:ext>
            </a:extLst>
          </p:cNvPr>
          <p:cNvSpPr txBox="1"/>
          <p:nvPr/>
        </p:nvSpPr>
        <p:spPr>
          <a:xfrm>
            <a:off x="6731468" y="1608739"/>
            <a:ext cx="4825575" cy="1345048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0F3F23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Cobertura en educación superior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Calidad en educación superior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Educación para el trabajo y el desarrollo humano </a:t>
            </a:r>
          </a:p>
        </p:txBody>
      </p:sp>
      <p:pic>
        <p:nvPicPr>
          <p:cNvPr id="6" name="Gráfico 5" descr="Graduation cap con relleno sólido">
            <a:extLst>
              <a:ext uri="{FF2B5EF4-FFF2-40B4-BE49-F238E27FC236}">
                <a16:creationId xmlns:a16="http://schemas.microsoft.com/office/drawing/2014/main" id="{72366BD6-35CB-A348-9737-B98E27765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0990" y="3456895"/>
            <a:ext cx="914118" cy="914118"/>
          </a:xfrm>
          <a:prstGeom prst="rect">
            <a:avLst/>
          </a:prstGeom>
        </p:spPr>
      </p:pic>
      <p:sp>
        <p:nvSpPr>
          <p:cNvPr id="2" name="CuadroTexto 4">
            <a:extLst>
              <a:ext uri="{FF2B5EF4-FFF2-40B4-BE49-F238E27FC236}">
                <a16:creationId xmlns:a16="http://schemas.microsoft.com/office/drawing/2014/main" id="{2E73F7A1-7FE0-EB34-8330-59D7ABC46E89}"/>
              </a:ext>
            </a:extLst>
          </p:cNvPr>
          <p:cNvSpPr txBox="1"/>
          <p:nvPr/>
        </p:nvSpPr>
        <p:spPr>
          <a:xfrm>
            <a:off x="7508877" y="3305045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8B9ECF0-DE45-14F8-8339-62E8CB8934E5}"/>
              </a:ext>
            </a:extLst>
          </p:cNvPr>
          <p:cNvSpPr txBox="1"/>
          <p:nvPr/>
        </p:nvSpPr>
        <p:spPr>
          <a:xfrm>
            <a:off x="6731468" y="3912854"/>
            <a:ext cx="4825575" cy="2314544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>
                <a:solidFill>
                  <a:srgbClr val="34946F"/>
                </a:solidFill>
                <a:sym typeface="Arial"/>
              </a:rPr>
              <a:t>Se modifica </a:t>
            </a:r>
            <a:r>
              <a:rPr lang="es-ES" sz="1400">
                <a:solidFill>
                  <a:prstClr val="black"/>
                </a:solidFill>
                <a:sym typeface="Arial"/>
              </a:rPr>
              <a:t>el indicador de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calidad de los docentes de educación superior</a:t>
            </a:r>
            <a:r>
              <a:rPr lang="es-ES" sz="1400">
                <a:solidFill>
                  <a:prstClr val="black"/>
                </a:solidFill>
                <a:sym typeface="Arial"/>
              </a:rPr>
              <a:t>, el cual evalúa el porcentaje de docentes universitarios en el departamento con título de doctorado.</a:t>
            </a:r>
          </a:p>
          <a:p>
            <a:pPr marL="285658" indent="-285658" defTabSz="914103">
              <a:buClr>
                <a:srgbClr val="0F3F23"/>
              </a:buClr>
              <a:defRPr/>
            </a:pPr>
            <a:r>
              <a:rPr lang="es-MX" sz="1400" b="1">
                <a:solidFill>
                  <a:srgbClr val="34946F"/>
                </a:solidFill>
                <a:sym typeface="Arial"/>
              </a:rPr>
              <a:t>Se ajustan </a:t>
            </a:r>
            <a:r>
              <a:rPr lang="es-ES" sz="1400">
                <a:solidFill>
                  <a:prstClr val="black"/>
                </a:solidFill>
                <a:sym typeface="Arial"/>
              </a:rPr>
              <a:t>los indicadores de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cobertura de IES acreditadas </a:t>
            </a:r>
            <a:r>
              <a:rPr lang="es-ES" sz="1400">
                <a:solidFill>
                  <a:prstClr val="black"/>
                </a:solidFill>
                <a:sym typeface="Arial"/>
              </a:rPr>
              <a:t>y </a:t>
            </a:r>
            <a:r>
              <a:rPr lang="es-ES" sz="1400" b="1">
                <a:solidFill>
                  <a:prstClr val="black"/>
                </a:solidFill>
                <a:sym typeface="Arial"/>
              </a:rPr>
              <a:t>cobertura de IETDH acreditadas</a:t>
            </a:r>
            <a:r>
              <a:rPr lang="es-ES" sz="1400">
                <a:solidFill>
                  <a:prstClr val="black"/>
                </a:solidFill>
                <a:sym typeface="Arial"/>
              </a:rPr>
              <a:t>, a partir nueva información proporcionada por la fuente.</a:t>
            </a:r>
          </a:p>
        </p:txBody>
      </p:sp>
    </p:spTree>
    <p:extLst>
      <p:ext uri="{BB962C8B-B14F-4D97-AF65-F5344CB8AC3E}">
        <p14:creationId xmlns:p14="http://schemas.microsoft.com/office/powerpoint/2010/main" val="377604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EDS-1-1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Cobertura bruta en formación universitaria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7006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𝑒𝑛𝑡𝑟𝑒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17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21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7006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Matriculados en programas de formación universitaria como porcentaje de la población entre 17 y 21 años (porcentaje)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oferta en educación superior incluyendo pública y privada.</a:t>
            </a:r>
          </a:p>
        </p:txBody>
      </p:sp>
    </p:spTree>
    <p:extLst>
      <p:ext uri="{BB962C8B-B14F-4D97-AF65-F5344CB8AC3E}">
        <p14:creationId xmlns:p14="http://schemas.microsoft.com/office/powerpoint/2010/main" val="31172603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EDS-1-2 : Graduados en posgrado 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Número total de graduados en posgrado por cada 100.000 habitantes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689550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Graduados por cada 100 mil habitantes.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259135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 proporción de la población que cuenta con posgrado.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EC67D3D-D200-CB9E-1D37-942B618498BE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−1−2=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𝐺𝑟𝑎𝑑𝑢𝑎𝑑𝑜𝑠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EC67D3D-D200-CB9E-1D37-942B61849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4917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EDS-1-3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Cobertura bruta en formación técnica y tecnológica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Matriculados en programas de formación técnica y tecnológica como porcentaje de la población entre 17 y 21 años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SNIES, 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proporción de la población se encuentra estudiando educación técnica o tecnológica.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AA76B61-667C-87EF-9742-6DC766E48460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7006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𝑒𝑛𝑡𝑟𝑒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17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21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AA76B61-667C-87EF-9742-6DC766E48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7006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7802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EDS-2-1 : Puntaje pruebas Saber Pro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Puntaje promedio de la ciudad en el módulo de competencias genéricas (escritura, lectura crítica y razonamiento cuantitativo) de las pruebas Saber Pro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ICFES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Puntaje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los resultados de las personas que terminan su formación básica y media.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79FAF9B-D412-0594-5803-C37FF74A0067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05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𝐸𝑠𝑐𝑟𝑖𝑡𝑢𝑟𝑎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𝐿𝑒𝑐𝑡𝑢𝑟𝑎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𝑅𝑎𝑧𝑜𝑛𝑎𝑚𝑖𝑒𝑛𝑡𝑜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79FAF9B-D412-0594-5803-C37FF74A0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05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25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INS-2-1  Autonomía fiscal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1307862" y="3399424"/>
                <a:ext cx="9576276" cy="7030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𝐼𝑛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𝑔𝑟𝑒𝑠𝑜𝑠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𝑡𝑟𝑖𝑏𝑢𝑡𝑎𝑟𝑖𝑜𝑠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𝐼𝑛𝑔𝑟𝑒𝑠𝑜𝑠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𝑛𝑜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𝑡𝑟𝑖𝑏𝑢𝑡𝑎𝑟𝑖𝑜𝑠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𝑇𝑟𝑎𝑛𝑠𝑓𝑒𝑟𝑒𝑛𝑐𝑖𝑎𝑠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𝑔𝑟𝑒𝑠𝑜𝑠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𝑡𝑜𝑡𝑎𝑙𝑒𝑠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862" y="3399424"/>
                <a:ext cx="9576276" cy="703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E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Participación de los ingresos corrientes (tributarios y no tributarios, excepto los recursos de transferencias) sobre los recursos totales del departamento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FUT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– </a:t>
            </a: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MinHacienda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Evalúa la capacidad de los entes territoriales de financiar su gasto público con recursos propios.</a:t>
            </a:r>
          </a:p>
        </p:txBody>
      </p:sp>
    </p:spTree>
    <p:extLst>
      <p:ext uri="{BB962C8B-B14F-4D97-AF65-F5344CB8AC3E}">
        <p14:creationId xmlns:p14="http://schemas.microsoft.com/office/powerpoint/2010/main" val="2856815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EDS-2-2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Calidad de docentes de educación superior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Docentes con doctorado en Instituciones de Educación Superior 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sobre el total de docentes en el departamento.</a:t>
            </a:r>
            <a:endParaRPr kumimoji="0" lang="es-CO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693364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Tasa.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5107154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formación de los docentes de educación superior.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380BCC77-B8BA-FFFA-99E3-96F98E9E6E64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−2−2=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𝐷𝑜𝑐𝑒𝑛𝑡𝑒𝑠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𝑐𝑜𝑛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𝑑𝑜𝑐𝑡𝑜𝑟𝑎𝑑𝑜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𝑑𝑜𝑐𝑒𝑛𝑡𝑒𝑠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380BCC77-B8BA-FFFA-99E3-96F98E9E6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3404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EDS-2-3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Cobertura instituciones de educación superior con acreditación de alta calidad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Porcentaje de estudiantes matriculados en instituciones de educación superior (IES) acreditadas de alta calidad sobre el total de matriculados de educación superior del territorio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454116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Ministerio de Educación Nacional de Colombia – SNIES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Oferta de IES acreditadas respecto a la demanda.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79000D1-F7FD-85B3-100B-877C74B8E4D3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−2−3=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𝐼𝐸𝑆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𝑎𝑐𝑟𝑒𝑑𝑖𝑡𝑎𝑑𝑎𝑠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79000D1-F7FD-85B3-100B-877C74B8E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0028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EDS-2-4 : Dominio de inglés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Estudiantes que obtienen nivel B1 o B+ en la prueba de inglés del Saber Pro como porcentaje del total de estudiantes que presentaron la prueba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ICFES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dominio de inglés en egresados de educación superior.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4149D5F-ED6C-3B93-9598-5843E59D78F8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−2−4=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𝐸𝑠𝑡𝑢𝑑𝑖𝑎𝑛𝑡𝑒𝑠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𝑞𝑢𝑒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𝑜𝑏𝑡𝑖𝑒𝑛𝑒𝑛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𝑛𝑖𝑣𝑒𝑙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s-MX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𝑒𝑠𝑡𝑢𝑑𝑖𝑎𝑛𝑡𝑒𝑠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4149D5F-ED6C-3B93-9598-5843E59D7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42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2736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EDS-3-1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Proporción de estudiantes en IETDH matriculados en instituciones certificadas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Proporción de matriculados en instituciones de Educación para el Trabajo y el Desarrollo Humano certificadas sobre el total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 matriculados en IETDH.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432986"/>
            <a:ext cx="4969751" cy="1261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Sistema de Información de la Educación para el Trabajo y el Desarrollo Humano, Grupo Educación para el Trabajo y el Desarrollo Humano, Viceministerio de Educación Superior, Ministerio de Educación Nacional</a:t>
            </a:r>
            <a:r>
              <a:rPr kumimoji="0" lang="es-C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Proporción.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proporción de estudiantes en IETDH que reciben educación en instituciones certificadas.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4FC262BB-A97C-7582-F150-9FA0CD6A37FB}"/>
                  </a:ext>
                </a:extLst>
              </p:cNvPr>
              <p:cNvSpPr txBox="1"/>
              <p:nvPr/>
            </p:nvSpPr>
            <p:spPr>
              <a:xfrm>
                <a:off x="1" y="3364412"/>
                <a:ext cx="12192000" cy="6653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𝐸𝐷𝑆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−2−3=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𝐼𝐸𝑇𝐷𝐻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𝑐𝑒𝑟𝑡𝑖𝑓𝑖𝑐𝑎𝑑𝑎𝑠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𝑀𝑎𝑡𝑟𝑖𝑐𝑢𝑙𝑎𝑑𝑜𝑠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𝐼𝐸𝑇𝐷𝐻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4FC262BB-A97C-7582-F150-9FA0CD6A3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64412"/>
                <a:ext cx="12192000" cy="6653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7743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EDS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-3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-2: Egresados del SENA vinculados al mercado laboral.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8" y="1128031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Egresados del Servicio Nacional de Aprendizaje vinculados al mercado laboral como porcentaje del total de egresados del Servicio Nacional de Aprendizaje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Grupo Observatorio laboral y Ocupacional del SENA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las oportunidades laborales efectivas que tienen los egresados del SENA 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1217043" y="3163382"/>
                <a:ext cx="10052140" cy="5312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s-E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S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42=</m:t>
                    </m:r>
                    <m:f>
                      <m:fPr>
                        <m:ctrlP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𝐸𝑔𝑟𝑒𝑠𝑎𝑑𝑜𝑠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𝑆𝑒𝑟𝑣𝑖𝑐𝑖𝑜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𝑁𝑎𝑐𝑖𝑜𝑛𝑎𝑙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𝐴𝑝𝑟𝑒𝑛𝑑𝑖𝑧𝑎𝑗𝑒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𝑣𝑖𝑛𝑐𝑢𝑙𝑎𝑑𝑜𝑠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𝑎𝑙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𝑚𝑒𝑟𝑐𝑎𝑑𝑜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𝑙𝑎𝑏𝑜𝑟𝑎𝑙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𝑇𝑜𝑡𝑎𝑙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𝑒𝑔𝑟𝑒𝑠𝑎𝑑𝑜𝑠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𝑆𝑒𝑟𝑣𝑖𝑐𝑖𝑜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𝑁𝑎𝑐𝑖𝑜𝑛𝑎𝑙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𝐴𝑝𝑟𝑒𝑛𝑑𝑖𝑧𝑎𝑗𝑒</m:t>
                        </m:r>
                      </m:den>
                    </m:f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∗100</m:t>
                    </m:r>
                  </m:oMath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43" y="3163382"/>
                <a:ext cx="10052140" cy="531236"/>
              </a:xfrm>
              <a:prstGeom prst="rect">
                <a:avLst/>
              </a:prstGeom>
              <a:blipFill>
                <a:blip r:embed="rId2"/>
                <a:stretch>
                  <a:fillRect l="-1635"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772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1800484" y="2881432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1" y="1898729"/>
            <a:ext cx="5964826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4265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 PARA LOS NEGOCIOS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029109" y="1306246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5966705" y="1039156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466C73-8DA5-4D58-A3A3-31F5642740AF}"/>
              </a:ext>
            </a:extLst>
          </p:cNvPr>
          <p:cNvSpPr txBox="1"/>
          <p:nvPr/>
        </p:nvSpPr>
        <p:spPr>
          <a:xfrm>
            <a:off x="6298321" y="2053577"/>
            <a:ext cx="5030830" cy="1021883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 compone de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 indicadores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distribuidos en </a:t>
            </a:r>
            <a:r>
              <a:rPr lang="es-MX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34946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Trámites y competencia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Dinámica empresarial</a:t>
            </a:r>
          </a:p>
        </p:txBody>
      </p:sp>
      <p:pic>
        <p:nvPicPr>
          <p:cNvPr id="4" name="Gráfico 3" descr="Business Growth con relleno sólido">
            <a:extLst>
              <a:ext uri="{FF2B5EF4-FFF2-40B4-BE49-F238E27FC236}">
                <a16:creationId xmlns:a16="http://schemas.microsoft.com/office/drawing/2014/main" id="{E762CC8C-507A-E846-8476-7AD1EB7D6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9307" y="3390600"/>
            <a:ext cx="914118" cy="9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NEG-1-1 Facilitación de trámites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3756160" y="3395151"/>
                <a:ext cx="5229060" cy="644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𝑁𝐸𝐺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11=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𝑇𝑟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á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𝑚𝑖𝑡𝑒𝑠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𝑟𝑎𝑐𝑖𝑜𝑛𝑎𝑙𝑖𝑧𝑎𝑑𝑜𝑠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𝑇𝑟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á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𝑚𝑖𝑡𝑒𝑠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</m:t>
                          </m:r>
                        </m:den>
                      </m:f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160" y="3395151"/>
                <a:ext cx="5229060" cy="644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8" y="1630127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trámites registrados por entidades del orden territorial ante el Sistema Único de Trámites (SUI) de Función Pública que fueron racionalizados o puestos en línea sobre el total.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SUI - FURAP  Función Pública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Tasa.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Sí.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Medir el número de procedimientos que afectan el día a día de personas y empresas para acceder a un servicio ofertado por una entidad del orden territorial.</a:t>
            </a:r>
          </a:p>
        </p:txBody>
      </p:sp>
    </p:spTree>
    <p:extLst>
      <p:ext uri="{BB962C8B-B14F-4D97-AF65-F5344CB8AC3E}">
        <p14:creationId xmlns:p14="http://schemas.microsoft.com/office/powerpoint/2010/main" val="41391034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NEG-1-2 / NEG-1-3: Concentración en el sector secundario / terciario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669473" y="3410132"/>
                <a:ext cx="5154873" cy="819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𝑁𝐸𝐺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s-E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𝐼𝑛𝑔𝑟𝑒𝑠𝑜𝑠</m:t>
                                      </m:r>
                                      <m: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  <m: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𝑜𝑝𝑒𝑟𝑎𝑐𝑖𝑜𝑛𝑎𝑙𝑒𝑠</m:t>
                                      </m:r>
                                    </m:e>
                                    <m:sub>
                                      <m:r>
                                        <a:rPr kumimoji="0" lang="es-E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𝐼𝑛</m:t>
                                  </m:r>
                                  <m:r>
                                    <a:rPr kumimoji="0" lang="es-CO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𝑔𝑟𝑒𝑠𝑜𝑠</m:t>
                                  </m:r>
                                  <m: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𝑡𝑜𝑡𝑎𝑙𝑒𝑠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kumimoji="0" lang="es-CO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73" y="3410132"/>
                <a:ext cx="5154873" cy="8198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Índice IHH de los ingresos operaciones de las empresas que hacen parte del sector secundario (industria, construcción) / terciario (transporte, servicios, financiero, excepto servicios públicos, comunales y </a:t>
            </a:r>
            <a:r>
              <a:rPr kumimoji="0" lang="es-CO" sz="2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adm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Pública) en las economías locales.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RUES - Confecámaras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Valor entre 0 y 1.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Sí.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los niveles de competencia en el sector secundario / terciario de las economías locales.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EF298AD0-31EB-B827-81B6-9714ABA0FC83}"/>
                  </a:ext>
                </a:extLst>
              </p:cNvPr>
              <p:cNvSpPr txBox="1"/>
              <p:nvPr/>
            </p:nvSpPr>
            <p:spPr>
              <a:xfrm>
                <a:off x="6376697" y="3429000"/>
                <a:ext cx="5154873" cy="819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𝑁𝐸𝐺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s-E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𝐼𝑛𝑔𝑟𝑒𝑠𝑜𝑠</m:t>
                                      </m:r>
                                      <m: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  <m: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𝑜𝑝𝑒𝑟𝑎𝑐𝑖𝑜𝑛𝑎𝑙𝑒𝑠</m:t>
                                      </m:r>
                                    </m:e>
                                    <m:sub>
                                      <m:r>
                                        <a:rPr kumimoji="0" lang="es-ES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𝐼𝑛</m:t>
                                  </m:r>
                                  <m:r>
                                    <a:rPr kumimoji="0" lang="es-CO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𝑔𝑟𝑒𝑠𝑜𝑠</m:t>
                                  </m:r>
                                  <m: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s-E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𝑡𝑜𝑡𝑎𝑙𝑒𝑠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kumimoji="0" lang="es-CO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EF298AD0-31EB-B827-81B6-9714ABA0F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697" y="3429000"/>
                <a:ext cx="5154873" cy="819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278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NEG-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2-1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: Tasa de registro empresarial.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9" y="157249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Diferencia entre el número de sociedades nacientes y canceladas por cada 10.000 habitantes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454116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Registro empresarial –Confecámaras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Población total- 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por diez mil hab.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Esta variable hace parte de un diagnóstico de demografía empresarial del IDC, su uso permite establecer cuántas sociedades se registran descontando las que se cancelan.  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1217043" y="2954613"/>
                <a:ext cx="9297417" cy="763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2400" b="0" i="1">
                    <a:latin typeface="Cambria Math" panose="02040503050406030204" pitchFamily="18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𝑁𝐸𝐺</m:t>
                      </m:r>
                      <m:r>
                        <a:rPr kumimoji="0" lang="es-E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21=</m:t>
                      </m:r>
                      <m:f>
                        <m:fPr>
                          <m:ctrlPr>
                            <a:rPr kumimoji="0" lang="es-CO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Nacimiento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sociedades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 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Sociedades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canceladas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Poblacion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kumimoji="0" lang="es-MX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kumimoji="0" lang="es-MX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s-MX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departament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o</m:t>
                          </m:r>
                          <m:r>
                            <m:rPr>
                              <m:nor/>
                            </m:rPr>
                            <a:rPr kumimoji="0" lang="es-E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  <m:r>
                        <a:rPr kumimoji="0" lang="es-E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</m:t>
                      </m:r>
                      <m:r>
                        <a:rPr kumimoji="0" lang="es-CO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s-E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es-CO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00</m:t>
                      </m:r>
                    </m:oMath>
                  </m:oMathPara>
                </a14:m>
                <a:endParaRPr kumimoji="0" lang="es-CO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43" y="2954613"/>
                <a:ext cx="9297417" cy="7636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40617" y="1961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9859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NEG-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2-2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: Densidad empresarial.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518960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Sociedades empresariales en el departamento por cada 100.000 habitantes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Sociedades empresariales-Confecámaras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Población Total-DANE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095642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Tasa por cien mil hab.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9" y="696939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Este indicador también hace parte del grupo de variables de demografía empresarial del IDC, su objetivo es identificar el tamaño del tejido empresarial existente en los departamentos.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1878756" y="3079096"/>
                <a:ext cx="8434488" cy="6998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𝑁𝐸𝐺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22=</m:t>
                      </m:r>
                      <m:f>
                        <m:fPr>
                          <m:ctrl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𝑆𝑜𝑐𝑖𝑒𝑑𝑎𝑑𝑒𝑠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𝑒𝑚𝑝𝑟𝑒𝑠𝑎𝑟𝑖𝑎𝑙𝑒𝑠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𝑒𝑙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𝑑𝑒𝑝𝑎𝑟𝑡𝑎𝑚𝑒𝑛𝑡𝑜</m:t>
                          </m:r>
                        </m:num>
                        <m:den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𝑃𝑜𝑏𝑙𝑎𝑐𝑖</m:t>
                          </m:r>
                          <m:r>
                            <a:rPr kumimoji="0" lang="es-E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ó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𝑑𝑒𝑙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𝑑𝑒𝑝𝑎𝑟𝑡𝑎𝑚𝑒𝑛𝑡𝑜</m:t>
                          </m:r>
                        </m:den>
                      </m:f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∗100.000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756" y="3079096"/>
                <a:ext cx="8434488" cy="6998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57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INS-2-2  Capacidad local de recaudo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3799709" y="2866255"/>
                <a:ext cx="3906198" cy="6998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22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𝐼𝑛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𝑔𝑟𝑒𝑠𝑜𝑠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𝑡𝑟𝑖𝑏𝑢𝑡𝑎𝑟𝑖𝑜𝑠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𝑃𝐼𝐵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𝑑𝑒𝑝𝑎𝑟𝑡𝑎𝑚𝑒𝑛𝑡𝑎𝑙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709" y="2866255"/>
                <a:ext cx="3906198" cy="6998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Participación de los ingresos tributarios en el PIB departamental.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76793" y="498938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Ingresos tributarios – </a:t>
            </a: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MinHacienda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PIB departamental - DANE.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29354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76793" y="399725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76793" y="446384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84017" y="399725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84016" y="446384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84015" y="49908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Mide la tasa efectiva de tributación de las economías locales.</a:t>
            </a:r>
          </a:p>
        </p:txBody>
      </p:sp>
    </p:spTree>
    <p:extLst>
      <p:ext uri="{BB962C8B-B14F-4D97-AF65-F5344CB8AC3E}">
        <p14:creationId xmlns:p14="http://schemas.microsoft.com/office/powerpoint/2010/main" val="30451068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2167161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NEG-</a:t>
            </a:r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2-3</a:t>
            </a:r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: Participación de medianas y grandes empresas.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8" y="138913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Descripción: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Sociedades empresariales medianas y grandes como porcentaje del total de sociedades empresariales en el territorio.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Total de sociedades medianas y grandes-Confecámaras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93469" y="2355111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Porcentaje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Anual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Medir la concentración de las unidades empresariales que más aportan a la dinámica económica del departamento.</a:t>
            </a:r>
            <a:endParaRPr kumimoji="0" lang="es-C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/>
              <p:nvPr/>
            </p:nvSpPr>
            <p:spPr>
              <a:xfrm>
                <a:off x="1590632" y="2952400"/>
                <a:ext cx="9010736" cy="10197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𝑁𝐸𝐺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23=</m:t>
                      </m:r>
                      <m:f>
                        <m:fPr>
                          <m:ctrl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𝑇𝑜𝑡𝑎𝑙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𝑠𝑜𝑐𝑖𝑒𝑑𝑎𝑑𝑒𝑠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𝑒𝑚𝑝𝑟𝑒𝑠𝑎𝑟𝑖𝑎𝑙𝑒𝑠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𝑚𝑒𝑑𝑖𝑎𝑛𝑎𝑠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𝑔𝑟𝑎𝑛𝑑𝑒𝑠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𝑒𝑛</m:t>
                              </m:r>
                              <m:r>
                                <a:rPr kumimoji="0" lang="es-CO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𝑒𝑙</m:t>
                              </m:r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𝑑𝑒𝑝𝑎𝑟𝑡𝑎𝑚𝑒𝑛𝑡𝑜</m:t>
                              </m:r>
                            </m:e>
                          </m:eqAr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𝑇𝑜𝑡𝑎𝑙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𝑠𝑜𝑐𝑖𝑒𝑑𝑎𝑑𝑒𝑠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𝑒𝑚𝑝𝑟𝑒𝑠𝑎𝑟𝑖𝑎𝑙𝑒𝑠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𝑒𝑛</m:t>
                          </m:r>
                          <m:r>
                            <a:rPr kumimoji="0" lang="es-CO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𝑒𝑙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𝑑𝑒𝑝𝑎𝑟𝑡𝑎𝑚𝑒𝑛𝑡𝑜</m:t>
                          </m:r>
                        </m:den>
                      </m:f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A384FF3-72D6-139F-6612-95341059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32" y="2952400"/>
                <a:ext cx="9010736" cy="10197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18275A21-DBF9-914B-A852-D8A896B901D7}"/>
              </a:ext>
            </a:extLst>
          </p:cNvPr>
          <p:cNvSpPr txBox="1"/>
          <p:nvPr/>
        </p:nvSpPr>
        <p:spPr>
          <a:xfrm>
            <a:off x="2383971" y="179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7651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2109925" y="3099928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11914" y="1800267"/>
            <a:ext cx="5984086" cy="596716"/>
          </a:xfrm>
          <a:ln>
            <a:noFill/>
          </a:ln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5332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 LABORAL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051817" y="1401306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5965411" y="995345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E7E855-0B96-44CC-ADA9-0D04BE9EB7A3}"/>
              </a:ext>
            </a:extLst>
          </p:cNvPr>
          <p:cNvSpPr txBox="1"/>
          <p:nvPr/>
        </p:nvSpPr>
        <p:spPr>
          <a:xfrm>
            <a:off x="6423656" y="2103653"/>
            <a:ext cx="4825575" cy="698717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en el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0F3F23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Desempeño del mercado laboral.</a:t>
            </a:r>
          </a:p>
        </p:txBody>
      </p:sp>
      <p:pic>
        <p:nvPicPr>
          <p:cNvPr id="4" name="Gráfico 3" descr="Group brainstorm con relleno sólido">
            <a:extLst>
              <a:ext uri="{FF2B5EF4-FFF2-40B4-BE49-F238E27FC236}">
                <a16:creationId xmlns:a16="http://schemas.microsoft.com/office/drawing/2014/main" id="{169E0E6D-5BC9-AB42-A916-6014CE46A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0721" y="3546901"/>
            <a:ext cx="914118" cy="914118"/>
          </a:xfrm>
          <a:prstGeom prst="rect">
            <a:avLst/>
          </a:prstGeom>
        </p:spPr>
      </p:pic>
      <p:sp>
        <p:nvSpPr>
          <p:cNvPr id="2" name="CuadroTexto 4">
            <a:extLst>
              <a:ext uri="{FF2B5EF4-FFF2-40B4-BE49-F238E27FC236}">
                <a16:creationId xmlns:a16="http://schemas.microsoft.com/office/drawing/2014/main" id="{5FF85902-C684-9D51-90D0-F2DA5F5C7628}"/>
              </a:ext>
            </a:extLst>
          </p:cNvPr>
          <p:cNvSpPr txBox="1"/>
          <p:nvPr/>
        </p:nvSpPr>
        <p:spPr>
          <a:xfrm>
            <a:off x="7029111" y="3616679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EFFD1C2C-9AF4-6092-54D6-BA046F4F1598}"/>
              </a:ext>
            </a:extLst>
          </p:cNvPr>
          <p:cNvSpPr txBox="1"/>
          <p:nvPr/>
        </p:nvSpPr>
        <p:spPr>
          <a:xfrm>
            <a:off x="6374069" y="4220039"/>
            <a:ext cx="5030841" cy="698717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 algn="just">
              <a:lnSpc>
                <a:spcPct val="150000"/>
              </a:lnSpc>
              <a:buClr>
                <a:srgbClr val="0D759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defTabSz="914103">
              <a:buClr>
                <a:srgbClr val="0F3F23"/>
              </a:buClr>
              <a:buNone/>
              <a:defRPr/>
            </a:pPr>
            <a:r>
              <a:rPr lang="es-MX" sz="1400">
                <a:solidFill>
                  <a:prstClr val="black"/>
                </a:solidFill>
                <a:sym typeface="Arial"/>
              </a:rPr>
              <a:t>• </a:t>
            </a:r>
            <a:r>
              <a:rPr lang="es-MX" sz="1400" b="1">
                <a:solidFill>
                  <a:srgbClr val="34946F"/>
                </a:solidFill>
                <a:sym typeface="Arial"/>
              </a:rPr>
              <a:t>Se eliminan </a:t>
            </a:r>
            <a:r>
              <a:rPr lang="es-ES" sz="1400">
                <a:solidFill>
                  <a:prstClr val="black"/>
                </a:solidFill>
                <a:sym typeface="Arial"/>
              </a:rPr>
              <a:t>los indicadores del </a:t>
            </a:r>
            <a:r>
              <a:rPr lang="es-ES" sz="1400" err="1">
                <a:solidFill>
                  <a:prstClr val="black"/>
                </a:solidFill>
                <a:sym typeface="Arial"/>
              </a:rPr>
              <a:t>subpilar</a:t>
            </a:r>
            <a:r>
              <a:rPr lang="es-ES" sz="1400">
                <a:solidFill>
                  <a:prstClr val="black"/>
                </a:solidFill>
                <a:sym typeface="Arial"/>
              </a:rPr>
              <a:t> de Utilización del talento.</a:t>
            </a:r>
            <a:endParaRPr lang="es-MX" sz="1400">
              <a:solidFill>
                <a:prstClr val="black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10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LAB-1-1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Tasa global de participación en el mercado laboral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6148" y="3364412"/>
                <a:ext cx="12105851" cy="5336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𝐿𝐴𝐵</m:t>
                    </m:r>
                    <m:r>
                      <a:rPr kumimoji="0" lang="es-E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−1−1=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𝑒𝑐𝑜𝑛𝑜𝑚𝑖𝑐𝑎𝑚𝑒𝑛𝑡𝑒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𝑎𝑐𝑡𝑖𝑣𝑎</m:t>
                        </m:r>
                      </m:num>
                      <m:den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𝑒𝑑𝑎𝑑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𝑡𝑟𝑎𝑏𝑎𝑗𝑎𝑟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3364412"/>
                <a:ext cx="12105851" cy="533672"/>
              </a:xfrm>
              <a:prstGeom prst="rect">
                <a:avLst/>
              </a:prstGeom>
              <a:blipFill>
                <a:blip r:embed="rId2"/>
                <a:stretch>
                  <a:fillRect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Población económicamente activa sobre la población en edad de trabajar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población que trabaja o busca empleo.</a:t>
            </a:r>
          </a:p>
        </p:txBody>
      </p:sp>
    </p:spTree>
    <p:extLst>
      <p:ext uri="{BB962C8B-B14F-4D97-AF65-F5344CB8AC3E}">
        <p14:creationId xmlns:p14="http://schemas.microsoft.com/office/powerpoint/2010/main" val="9367169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LAB-1-2 : Tasa de desempleo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Porcentaje de desocupación entre la población económicamente activa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desempleo.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160B8DF-6A41-6CEA-DBD6-DE7EBA6B41CC}"/>
                  </a:ext>
                </a:extLst>
              </p:cNvPr>
              <p:cNvSpPr txBox="1"/>
              <p:nvPr/>
            </p:nvSpPr>
            <p:spPr>
              <a:xfrm>
                <a:off x="86148" y="3364412"/>
                <a:ext cx="12105851" cy="4876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𝐿𝐴𝐵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−1−2=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𝐷𝑒𝑠𝑜𝑐𝑢𝑝𝑎𝑑𝑜𝑠</m:t>
                        </m:r>
                      </m:num>
                      <m:den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highlight>
                              <a:srgbClr val="FFFF00"/>
                            </a:highligh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𝑒𝑐𝑜𝑛𝑜𝑚𝑖𝑐𝑎𝑚𝑒𝑛𝑡𝑒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𝑎𝑐𝑡𝑖𝑣𝑎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160B8DF-6A41-6CEA-DBD6-DE7EBA6B4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3364412"/>
                <a:ext cx="12105851" cy="487698"/>
              </a:xfrm>
              <a:prstGeom prst="rect">
                <a:avLst/>
              </a:prstGeom>
              <a:blipFill>
                <a:blip r:embed="rId2"/>
                <a:stretch>
                  <a:fillRect b="-182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07890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LAB-1-3 : Formalidad laboral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Porcentaje de ocupados que contribuyen a salud y pensión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nivel de formalización laboral.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C368DF8C-FECF-FABE-DCCF-042D1F806FAE}"/>
                  </a:ext>
                </a:extLst>
              </p:cNvPr>
              <p:cNvSpPr txBox="1"/>
              <p:nvPr/>
            </p:nvSpPr>
            <p:spPr>
              <a:xfrm>
                <a:off x="86148" y="3364412"/>
                <a:ext cx="12105851" cy="5326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𝐿𝐴𝐵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−1−3=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𝐶𝑜𝑡𝑖𝑧𝑎𝑛𝑡𝑒𝑠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𝑠𝑎𝑙𝑢𝑑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𝑝𝑒𝑛𝑠𝑖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num>
                      <m:den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𝑜𝑐𝑢𝑝𝑎𝑑𝑎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C368DF8C-FECF-FABE-DCCF-042D1F806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3364412"/>
                <a:ext cx="12105851" cy="532646"/>
              </a:xfrm>
              <a:prstGeom prst="rect">
                <a:avLst/>
              </a:prstGeom>
              <a:blipFill>
                <a:blip r:embed="rId2"/>
                <a:stretch>
                  <a:fillRect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8023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LAB-1-4 : Subocupación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Ocupados que se consideran subempleados en términos de ingresos, horas y competencias, y que han hecho una gestión para cambiar esta situación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proporción de subocupación entre la población económicamente activa.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F0AC755-A5A3-A992-D8D5-7BA729369DA3}"/>
                  </a:ext>
                </a:extLst>
              </p:cNvPr>
              <p:cNvSpPr txBox="1"/>
              <p:nvPr/>
            </p:nvSpPr>
            <p:spPr>
              <a:xfrm>
                <a:off x="24839" y="3364412"/>
                <a:ext cx="12105851" cy="4967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𝐿𝐴𝐵</m:t>
                    </m:r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−1−4=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𝑆𝑢𝑏𝑜𝑐𝑢𝑝𝑎𝑑𝑜𝑠</m:t>
                        </m:r>
                      </m:num>
                      <m:den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𝑒𝑐𝑜𝑛𝑜𝑚𝑖𝑐𝑎𝑚𝑒𝑛𝑡𝑒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MX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𝑎𝑐𝑡𝑖𝑣𝑎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*100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F0AC755-A5A3-A992-D8D5-7BA729369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9" y="3364412"/>
                <a:ext cx="12105851" cy="496739"/>
              </a:xfrm>
              <a:prstGeom prst="rect">
                <a:avLst/>
              </a:prstGeom>
              <a:blipFill>
                <a:blip r:embed="rId2"/>
                <a:stretch>
                  <a:fillRect b="-168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7604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LAB-1-5 Empleo vulnerable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1667159" y="3375625"/>
                <a:ext cx="8857681" cy="7006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𝐿𝐴𝐵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15=</m:t>
                      </m:r>
                      <m:f>
                        <m:f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𝐶𝑢𝑒𝑛𝑡𝑎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𝑝𝑟𝑜𝑝𝑖𝑎</m:t>
                              </m:r>
                            </m:e>
                            <m:sub>
                              <m:r>
                                <a:rPr kumimoji="0" lang="es-E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𝑇𝑟𝑎𝑏𝑎𝑗𝑎𝑑𝑜𝑟𝑒𝑠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𝑓𝑎𝑚𝑖𝑙𝑖𝑎𝑟𝑒𝑠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𝑛𝑜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𝑟𝑒𝑚𝑢𝑛𝑒𝑟𝑎𝑑𝑜𝑠</m:t>
                          </m:r>
                        </m:num>
                        <m:den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  <m: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𝑜𝑡𝑎𝑙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𝑜𝑐𝑢𝑝𝑎𝑑𝑜𝑠</m:t>
                          </m:r>
                        </m:den>
                      </m:f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159" y="3375625"/>
                <a:ext cx="8857681" cy="7006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Porcentaje de los ocupados que se clasifican como cuenta propia o trabajadores familiares no remunerados.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Sí.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Medir la prevalencia de posiciones ocupaciones precarias en el mercado laboral.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009D0A1-CE48-9AC5-E598-DCF95F25D8DD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255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2223603" y="3056273"/>
            <a:ext cx="1835711" cy="1805861"/>
          </a:xfrm>
          <a:prstGeom prst="ellipse">
            <a:avLst/>
          </a:prstGeom>
          <a:solidFill>
            <a:srgbClr val="EFF3F0"/>
          </a:solidFill>
          <a:ln w="7620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31174" y="1777959"/>
            <a:ext cx="5964826" cy="598833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5332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FINANCIERO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355861" y="1578478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1A645F-FBB2-4D6C-A565-4BAB0199FF49}"/>
              </a:ext>
            </a:extLst>
          </p:cNvPr>
          <p:cNvSpPr txBox="1"/>
          <p:nvPr/>
        </p:nvSpPr>
        <p:spPr>
          <a:xfrm>
            <a:off x="6727700" y="2260715"/>
            <a:ext cx="4825575" cy="1668214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 compone de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 indicadores</a:t>
            </a:r>
            <a:r>
              <a:rPr lang="es-MX" sz="1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b="1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Cobertura establecimientos financieros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Inclusión financiera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Cobertura de seguros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Índice de profundización financiera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6270117" y="1009759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áfico 3" descr="Coins con relleno sólido">
            <a:extLst>
              <a:ext uri="{FF2B5EF4-FFF2-40B4-BE49-F238E27FC236}">
                <a16:creationId xmlns:a16="http://schemas.microsoft.com/office/drawing/2014/main" id="{39E7ACF7-FC37-D74C-B450-F0F4F9FC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4400" y="3502145"/>
            <a:ext cx="914118" cy="9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8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FIN-1-1 Cobertura de establecimientos financieros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333296" y="3202706"/>
                <a:ext cx="7130017" cy="5304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FIN-1-1 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𝑂𝑓𝑖𝑐𝑖𝑛𝑎𝑠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+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𝑐𝑜𝑟𝑟𝑒𝑠𝑝𝑜𝑛𝑠𝑎𝑙𝑒𝑠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𝑏𝑎𝑛𝑐𝑎𝑟𝑖𝑜𝑠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𝑚𝑎𝑦𝑜𝑟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18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ñ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* 10.000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96" y="3202706"/>
                <a:ext cx="7130017" cy="530402"/>
              </a:xfrm>
              <a:prstGeom prst="rect">
                <a:avLst/>
              </a:prstGeom>
              <a:blipFill>
                <a:blip r:embed="rId2"/>
                <a:stretch>
                  <a:fillRect l="-2306"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Número de oficinas de establecimientos financieros y corresponsales bancarios por cada diez mil adultos.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Banca de las oportunidades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2" y="426630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Tasa por 10 mil adultos.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738722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disponibilidad de puntos de atención del sistema financiero en el territorio.</a:t>
            </a:r>
          </a:p>
        </p:txBody>
      </p:sp>
    </p:spTree>
    <p:extLst>
      <p:ext uri="{BB962C8B-B14F-4D97-AF65-F5344CB8AC3E}">
        <p14:creationId xmlns:p14="http://schemas.microsoft.com/office/powerpoint/2010/main" val="40132202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FIN-1-2 Inclusión financiera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333296" y="3202706"/>
                <a:ext cx="6999389" cy="5304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FIN-1-2 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𝐶𝑢𝑒𝑛𝑡𝑎𝑠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𝑎h𝑜𝑟𝑟𝑜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𝑎𝑐𝑡𝑖𝑣𝑎𝑠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𝑃𝑜𝑏𝑙𝑎𝑐𝑖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ó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𝑚𝑎𝑦𝑜𝑟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18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ñ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* 100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96" y="3202706"/>
                <a:ext cx="6999389" cy="530402"/>
              </a:xfrm>
              <a:prstGeom prst="rect">
                <a:avLst/>
              </a:prstGeom>
              <a:blipFill>
                <a:blip r:embed="rId2"/>
                <a:stretch>
                  <a:fillRect l="-2348"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Cuentas de ahorro activas por cada 100 personas mayores a los 18 años.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Banca de las oportunidades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2" y="426630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Tasa por cien adultos.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738722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tasa de bancarización en los departamentos</a:t>
            </a:r>
          </a:p>
        </p:txBody>
      </p:sp>
    </p:spTree>
    <p:extLst>
      <p:ext uri="{BB962C8B-B14F-4D97-AF65-F5344CB8AC3E}">
        <p14:creationId xmlns:p14="http://schemas.microsoft.com/office/powerpoint/2010/main" val="266110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INS-2-3  Capacidad de ahorro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4037583" y="3582709"/>
                <a:ext cx="4116833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𝐼𝑁𝑆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23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𝐶𝑎𝑝𝑎𝑐𝑖𝑑𝑎𝑑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𝑎h𝑜𝑟𝑟𝑜</m:t>
                          </m:r>
                        </m:e>
                      </m:d>
                    </m:oMath>
                  </m:oMathPara>
                </a14:m>
                <a:endParaRPr kumimoji="0" lang="es-CO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583" y="3582709"/>
                <a:ext cx="4116833" cy="338554"/>
              </a:xfrm>
              <a:prstGeom prst="rect">
                <a:avLst/>
              </a:prstGeom>
              <a:blipFill>
                <a:blip r:embed="rId3"/>
                <a:stretch>
                  <a:fillRect l="-1032" b="-315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86148" y="1551582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Promedio del i</a:t>
            </a:r>
            <a:r>
              <a:rPr kumimoji="0" lang="es-E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ndicador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 capacidad de ahorro de los gobiernos departamentales (proveniente del Índice de Desempeño Fiscal)</a:t>
            </a: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Índice de Desempeño Fiscal 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– DNP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Ingresos corrientes - </a:t>
            </a: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MinHacienda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100.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Mide la proporción de los ingresos corrientes que son destinados a ahorro.</a:t>
            </a:r>
          </a:p>
        </p:txBody>
      </p:sp>
    </p:spTree>
    <p:extLst>
      <p:ext uri="{BB962C8B-B14F-4D97-AF65-F5344CB8AC3E}">
        <p14:creationId xmlns:p14="http://schemas.microsoft.com/office/powerpoint/2010/main" val="1907390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FIN-1-3 Cobertura de seguros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2871803" y="3334829"/>
                <a:ext cx="6448394" cy="5298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FIN-1-3 </a:t>
                </a:r>
                <a14:m>
                  <m:oMath xmlns:m="http://schemas.openxmlformats.org/officeDocument/2006/math">
                    <m:r>
                      <a:rPr kumimoji="0" lang="es-E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𝑀𝑜𝑛𝑡𝑜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𝑡𝑜𝑡𝑎𝑙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𝑝𝑟𝑖𝑚𝑎𝑠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𝑒𝑚𝑖𝑡𝑖𝑑𝑎𝑠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𝑒𝑛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𝑒𝑙</m:t>
                        </m:r>
                        <m:r>
                          <a:rPr kumimoji="0" lang="es-CO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𝑑𝑒𝑝𝑎𝑟𝑡𝑎𝑚𝑒𝑛𝑡𝑜</m:t>
                        </m:r>
                      </m:num>
                      <m:den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𝑃𝐼𝐵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𝑑𝑒𝑝𝑎𝑟𝑡𝑎𝑚𝑒𝑛𝑡𝑎𝑙</m:t>
                        </m:r>
                      </m:den>
                    </m:f>
                  </m:oMath>
                </a14:m>
                <a:r>
                  <a:rPr kumimoji="0" lang="es-CO" sz="2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803" y="3334829"/>
                <a:ext cx="6448394" cy="529825"/>
              </a:xfrm>
              <a:prstGeom prst="rect">
                <a:avLst/>
              </a:prstGeom>
              <a:blipFill>
                <a:blip r:embed="rId3"/>
                <a:stretch>
                  <a:fillRect l="-2547" b="-101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Monto total de primas emitidas en el municipio sobre el PIB departamental.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357800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Fasecolda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2" y="426630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738722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participación de las primas emitidas en el PIB departamental</a:t>
            </a:r>
          </a:p>
        </p:txBody>
      </p:sp>
    </p:spTree>
    <p:extLst>
      <p:ext uri="{BB962C8B-B14F-4D97-AF65-F5344CB8AC3E}">
        <p14:creationId xmlns:p14="http://schemas.microsoft.com/office/powerpoint/2010/main" val="63131988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  <a:latin typeface="+mn-lt"/>
              </a:rPr>
              <a:t>FIN-1-4 Índice de profundización financiera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961696" y="3187505"/>
                <a:ext cx="10600211" cy="4844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FIN-1-4 </a:t>
                </a:r>
                <a14:m>
                  <m:oMath xmlns:m="http://schemas.openxmlformats.org/officeDocument/2006/math">
                    <m:r>
                      <a:rPr kumimoji="0" lang="es-E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𝑆𝑢𝑚𝑎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𝑐𝑎𝑟𝑡𝑒𝑟𝑎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(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𝑒𝑠𝑡𝑎𝑏𝑙𝑒𝑐𝑖𝑚𝑖𝑒𝑛𝑡𝑜𝑠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𝑓𝑖𝑛𝑎𝑛𝑐𝑖𝑒𝑟𝑜𝑠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𝑐𝑜𝑚𝑝𝑎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ñí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𝑓𝑖𝑛𝑎𝑛𝑐𝑖𝑎𝑚𝑖𝑒𝑛𝑡𝑜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𝑐𝑜𝑜𝑝𝑒𝑟𝑎𝑡𝑖𝑣𝑎𝑠</m:t>
                        </m:r>
                        <m:r>
                          <a:rPr kumimoji="0" lang="es-E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num>
                      <m:den>
                        <m:r>
                          <a:rPr kumimoji="0" lang="es-CO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𝑃𝐼𝐵</m:t>
                        </m:r>
                        <m:r>
                          <a:rPr kumimoji="0" lang="es-CO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s-CO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𝑑𝑒𝑝𝑎𝑟𝑡𝑎𝑚𝑒𝑛𝑡𝑎𝑙</m:t>
                        </m:r>
                      </m:den>
                    </m:f>
                  </m:oMath>
                </a14:m>
                <a:r>
                  <a:rPr kumimoji="0" lang="es-CO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s-CO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96" y="3187505"/>
                <a:ext cx="10600211" cy="484428"/>
              </a:xfrm>
              <a:prstGeom prst="rect">
                <a:avLst/>
              </a:prstGeom>
              <a:blipFill>
                <a:blip r:embed="rId3"/>
                <a:stretch>
                  <a:fillRect l="-1723" t="-12346" b="-185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49692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Porcentaje de cartera total con respecto al PIB departamental.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411392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Superintendencia financiera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661958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2" y="4266303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832253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365667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832253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359257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738722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Evaluar la participación de la cartera crediticia en el PIB departamental.</a:t>
            </a:r>
          </a:p>
        </p:txBody>
      </p:sp>
    </p:spTree>
    <p:extLst>
      <p:ext uri="{BB962C8B-B14F-4D97-AF65-F5344CB8AC3E}">
        <p14:creationId xmlns:p14="http://schemas.microsoft.com/office/powerpoint/2010/main" val="33957354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1941955" y="3175256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1" y="1961458"/>
            <a:ext cx="5964826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5332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TAMAÑO DEL MERCADO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304924" y="1628697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1A645F-FBB2-4D6C-A565-4BAB0199FF49}"/>
              </a:ext>
            </a:extLst>
          </p:cNvPr>
          <p:cNvSpPr txBox="1"/>
          <p:nvPr/>
        </p:nvSpPr>
        <p:spPr>
          <a:xfrm>
            <a:off x="6574135" y="2259816"/>
            <a:ext cx="5030834" cy="1021883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34946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Mercado interno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Mercado externo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5966705" y="1053666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áfico 3" descr="Bar graph with upward trend con relleno sólido">
            <a:extLst>
              <a:ext uri="{FF2B5EF4-FFF2-40B4-BE49-F238E27FC236}">
                <a16:creationId xmlns:a16="http://schemas.microsoft.com/office/drawing/2014/main" id="{6FF820D9-CE8D-BF46-A295-7B100DC2D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2675" y="3596971"/>
            <a:ext cx="914118" cy="9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TAM-1-1 : Tamaño del mercado interno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86148" y="3364411"/>
                <a:ext cx="12105851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𝑇𝐴𝑀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−1−1=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𝐿𝑜𝑔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𝑃𝐼𝐵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+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𝐼𝑚𝑝𝑜𝑟𝑡𝑎𝑐𝑖𝑜𝑛𝑒𝑠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−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𝐸𝑥𝑝𝑜𝑟𝑡𝑎𝑐𝑖𝑜𝑛𝑒𝑠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" y="3364411"/>
                <a:ext cx="12105851" cy="338554"/>
              </a:xfrm>
              <a:prstGeom prst="rect">
                <a:avLst/>
              </a:prstGeom>
              <a:blipFill>
                <a:blip r:embed="rId2"/>
                <a:stretch>
                  <a:fillRect b="-315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Logaritmo natural de la suma del PIB y las importaciones menos las exportaciones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DANE, Banco de la Republica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Valor.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mercado interno de la ciudad.</a:t>
            </a:r>
          </a:p>
        </p:txBody>
      </p:sp>
    </p:spTree>
    <p:extLst>
      <p:ext uri="{BB962C8B-B14F-4D97-AF65-F5344CB8AC3E}">
        <p14:creationId xmlns:p14="http://schemas.microsoft.com/office/powerpoint/2010/main" val="195200906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TAM-2-1 : Tamaño del mercado externo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0" y="3364412"/>
                <a:ext cx="12191999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𝑇𝐴𝑀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−2−1=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𝐿𝑜𝑔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𝐸𝑥𝑝𝑜𝑟𝑡𝑎𝑐𝑖𝑜𝑛𝑒𝑠</m:t>
                      </m:r>
                      <m:r>
                        <a:rPr kumimoji="0" lang="es-E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64412"/>
                <a:ext cx="12191999" cy="338554"/>
              </a:xfrm>
              <a:prstGeom prst="rect">
                <a:avLst/>
              </a:prstGeom>
              <a:blipFill>
                <a:blip r:embed="rId2"/>
                <a:stretch>
                  <a:fillRect b="-315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Logaritmo natural de las exportaciones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DANE, Banco de la Republica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Valor.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las exportaciones del departamento.</a:t>
            </a:r>
          </a:p>
        </p:txBody>
      </p:sp>
    </p:spTree>
    <p:extLst>
      <p:ext uri="{BB962C8B-B14F-4D97-AF65-F5344CB8AC3E}">
        <p14:creationId xmlns:p14="http://schemas.microsoft.com/office/powerpoint/2010/main" val="19698684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TAM-2-2 : Grado de apertura comercial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/>
              <p:nvPr/>
            </p:nvSpPr>
            <p:spPr>
              <a:xfrm>
                <a:off x="50392" y="3334194"/>
                <a:ext cx="12105851" cy="5259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𝑇𝐴𝑀</m:t>
                      </m:r>
                      <m:r>
                        <a:rPr kumimoji="0" lang="es-E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−2−2=</m:t>
                      </m:r>
                      <m:f>
                        <m:fPr>
                          <m:ctrlPr>
                            <a:rPr kumimoji="0" lang="es-E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𝑀𝑜𝑛𝑡𝑜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𝐸𝑥𝑝𝑜𝑟𝑡𝑎𝑐𝑖𝑜𝑛𝑒𝑠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+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𝑀𝑜𝑛𝑡𝑜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𝑑𝑒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𝐼𝑚𝑝𝑜𝑟𝑡𝑎𝑐𝑖𝑜𝑛𝑒𝑠</m:t>
                          </m:r>
                          <m:r>
                            <a:rPr kumimoji="0" lang="es-MX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s-E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𝑃𝐼𝐵</m:t>
                          </m:r>
                          <m:r>
                            <a:rPr kumimoji="0" lang="es-E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60D470E-E19E-34A6-A564-8AAB46A85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2" y="3334194"/>
                <a:ext cx="12105851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459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Participación del comercio exterior de doble vía sobre el PIB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Porcentaje.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el comercio exterior respecto al PIB.</a:t>
            </a:r>
          </a:p>
        </p:txBody>
      </p:sp>
    </p:spTree>
    <p:extLst>
      <p:ext uri="{BB962C8B-B14F-4D97-AF65-F5344CB8AC3E}">
        <p14:creationId xmlns:p14="http://schemas.microsoft.com/office/powerpoint/2010/main" val="273045158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2066438" y="3090850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881" y="1863898"/>
            <a:ext cx="5964826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4798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SOFISTICACIÓN Y DIVERSIFICACIÓN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152787" y="1464937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1A645F-FBB2-4D6C-A565-4BAB0199FF49}"/>
              </a:ext>
            </a:extLst>
          </p:cNvPr>
          <p:cNvSpPr txBox="1"/>
          <p:nvPr/>
        </p:nvSpPr>
        <p:spPr>
          <a:xfrm>
            <a:off x="6516849" y="2149515"/>
            <a:ext cx="4825575" cy="1345048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Consta de</a:t>
            </a:r>
            <a:r>
              <a:rPr lang="es-MX" sz="1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s-MX" sz="1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</a:t>
            </a:r>
            <a:r>
              <a:rPr lang="es-MX" sz="1400" b="1">
                <a:solidFill>
                  <a:srgbClr val="0F3F2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0F3F23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Diversificación de mercados de destino de exportaciones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Diversificación de la canasta exportadora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6096000" y="987177"/>
            <a:ext cx="0" cy="4984775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áfico 5" descr="World con relleno sólido">
            <a:extLst>
              <a:ext uri="{FF2B5EF4-FFF2-40B4-BE49-F238E27FC236}">
                <a16:creationId xmlns:a16="http://schemas.microsoft.com/office/drawing/2014/main" id="{C37A106B-A540-2842-A320-C6FF4E6ED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0079" y="3479565"/>
            <a:ext cx="1028429" cy="102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SOF-1-1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Diversificación de mercados de destino de exportaciones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1174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Índice </a:t>
            </a:r>
            <a:r>
              <a:rPr kumimoji="0" lang="es-MX" sz="2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Herfindahl-Hirschman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 mercado. Nivel de concentración de los mercados a los que exporta cada departamento (donde un menor valor significa una mayor diversificación de los mercados de destino)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Sí.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concentración de los destinos de exportación (Inversamente implica diversificación).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FCBF0CB-9155-B368-7AD4-BE135EDDA8A9}"/>
                  </a:ext>
                </a:extLst>
              </p:cNvPr>
              <p:cNvSpPr txBox="1"/>
              <p:nvPr/>
            </p:nvSpPr>
            <p:spPr>
              <a:xfrm>
                <a:off x="857124" y="3318126"/>
                <a:ext cx="10704784" cy="9241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𝑆𝑂𝐹</m:t>
                      </m:r>
                      <m:r>
                        <a:rPr kumimoji="0" lang="es-MX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1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1=</m:t>
                      </m:r>
                      <m:nary>
                        <m:naryPr>
                          <m:chr m:val="∑"/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0" lang="es-CO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s-MX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s-MX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s-MX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∗100)</m:t>
                              </m:r>
                            </m:e>
                            <m:sup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                                          </m:t>
                          </m:r>
                        </m:e>
                      </m:nary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FCBF0CB-9155-B368-7AD4-BE135EDDA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24" y="3318126"/>
                <a:ext cx="10704784" cy="9241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D002488-BE99-04BA-25BF-C4181E814F74}"/>
                  </a:ext>
                </a:extLst>
              </p:cNvPr>
              <p:cNvSpPr txBox="1"/>
              <p:nvPr/>
            </p:nvSpPr>
            <p:spPr>
              <a:xfrm>
                <a:off x="6962394" y="3458757"/>
                <a:ext cx="4584999" cy="8218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MX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𝐷𝑜𝑛𝑑𝑒</m:t>
                    </m:r>
                  </m:oMath>
                </a14:m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s-CO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s-CO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MX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s-MX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kumimoji="0" lang="es-MX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den>
                    </m:f>
                  </m:oMath>
                </a14:m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e</a:t>
                </a:r>
                <a:r>
                  <a:rPr kumimoji="0" lang="es-MX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s la participación porcentual del i-</a:t>
                </a:r>
                <a:r>
                  <a:rPr kumimoji="0" lang="es-MX" sz="16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esimo</a:t>
                </a:r>
                <a:r>
                  <a:rPr kumimoji="0" lang="es-MX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 destino en las exportaciones del departamento.</a:t>
                </a:r>
                <a:endParaRPr kumimoji="0" lang="es-CO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D002488-BE99-04BA-25BF-C4181E814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394" y="3458757"/>
                <a:ext cx="4584999" cy="821892"/>
              </a:xfrm>
              <a:prstGeom prst="rect">
                <a:avLst/>
              </a:prstGeom>
              <a:blipFill>
                <a:blip r:embed="rId3"/>
                <a:stretch>
                  <a:fillRect l="-2660" t="-3704" r="-9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04088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DB24E-D7AA-4857-8A41-EE042D38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9" y="1"/>
            <a:ext cx="11537069" cy="502920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SOF-1-2 : </a:t>
            </a:r>
            <a:r>
              <a:rPr lang="es-MX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Diversificación de la canasta exportadora</a:t>
            </a:r>
            <a:endParaRPr lang="es-419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983146-58D8-84F5-E600-5AFC44DCA36C}"/>
              </a:ext>
            </a:extLst>
          </p:cNvPr>
          <p:cNvSpPr txBox="1"/>
          <p:nvPr/>
        </p:nvSpPr>
        <p:spPr>
          <a:xfrm>
            <a:off x="93469" y="1399465"/>
            <a:ext cx="12019701" cy="817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Definición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Índice </a:t>
            </a:r>
            <a:r>
              <a:rPr kumimoji="0" lang="es-MX" sz="21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Herfindahl-Hirschman</a:t>
            </a:r>
            <a:r>
              <a:rPr kumimoji="0" lang="es-MX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de productos. Mide la diversificación de productos que exporta cada  departamento (donde un menor valor significa una mayor diversificación de la canasta exportadora)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C0C4B5-EED5-217F-E887-439CCCB0DA22}"/>
              </a:ext>
            </a:extLst>
          </p:cNvPr>
          <p:cNvSpPr txBox="1"/>
          <p:nvPr/>
        </p:nvSpPr>
        <p:spPr>
          <a:xfrm>
            <a:off x="669473" y="5513077"/>
            <a:ext cx="4969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Fuente: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DANE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F80FFD-2FED-F632-383C-0AB7C8243C6B}"/>
              </a:ext>
            </a:extLst>
          </p:cNvPr>
          <p:cNvSpPr txBox="1"/>
          <p:nvPr/>
        </p:nvSpPr>
        <p:spPr>
          <a:xfrm>
            <a:off x="86149" y="2817235"/>
            <a:ext cx="22471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Fórmula de cálculo: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E89DD55-C2FE-85D3-3F35-98B0C7E2104F}"/>
              </a:ext>
            </a:extLst>
          </p:cNvPr>
          <p:cNvSpPr txBox="1"/>
          <p:nvPr/>
        </p:nvSpPr>
        <p:spPr>
          <a:xfrm>
            <a:off x="669473" y="452094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Unidad de medida: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Puntaje entre 0 y 1.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0BA4B12-4F37-C40C-B5A0-4F35856FB96A}"/>
              </a:ext>
            </a:extLst>
          </p:cNvPr>
          <p:cNvSpPr txBox="1"/>
          <p:nvPr/>
        </p:nvSpPr>
        <p:spPr>
          <a:xfrm>
            <a:off x="669473" y="4987530"/>
            <a:ext cx="4969751" cy="400110"/>
          </a:xfrm>
          <a:prstGeom prst="rect">
            <a:avLst/>
          </a:prstGeom>
          <a:solidFill>
            <a:srgbClr val="EADBF5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Periodicidad: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Anual.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29AEC0A-F1D4-E8DA-DE35-F73B95854842}"/>
              </a:ext>
            </a:extLst>
          </p:cNvPr>
          <p:cNvSpPr txBox="1"/>
          <p:nvPr/>
        </p:nvSpPr>
        <p:spPr>
          <a:xfrm>
            <a:off x="6376697" y="4520944"/>
            <a:ext cx="49697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Variable inversa: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Si.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85291B-8021-58D6-2EC4-FAA8B6163AD5}"/>
              </a:ext>
            </a:extLst>
          </p:cNvPr>
          <p:cNvSpPr txBox="1"/>
          <p:nvPr/>
        </p:nvSpPr>
        <p:spPr>
          <a:xfrm>
            <a:off x="6376696" y="4987530"/>
            <a:ext cx="496975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¿Tiene casos de No aplica?: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5C8A5C-3EA7-2DE3-3028-27BEF3ED67EB}"/>
              </a:ext>
            </a:extLst>
          </p:cNvPr>
          <p:cNvSpPr txBox="1"/>
          <p:nvPr/>
        </p:nvSpPr>
        <p:spPr>
          <a:xfrm>
            <a:off x="6376695" y="5514534"/>
            <a:ext cx="496975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Requiere imputación:</a:t>
            </a:r>
            <a:r>
              <a:rPr kumimoji="0" lang="es-C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No.</a:t>
            </a: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7F4796-FEAA-B617-4DEC-376F0F93677D}"/>
              </a:ext>
            </a:extLst>
          </p:cNvPr>
          <p:cNvSpPr txBox="1"/>
          <p:nvPr/>
        </p:nvSpPr>
        <p:spPr>
          <a:xfrm>
            <a:off x="93468" y="565486"/>
            <a:ext cx="12019701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393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Objetivo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s-C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Medir la concentración de los bienes exportados.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64A681E-CED1-D276-91C3-0FC602D17A92}"/>
                  </a:ext>
                </a:extLst>
              </p:cNvPr>
              <p:cNvSpPr txBox="1"/>
              <p:nvPr/>
            </p:nvSpPr>
            <p:spPr>
              <a:xfrm>
                <a:off x="641662" y="3400951"/>
                <a:ext cx="10704784" cy="9241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𝑆𝑂𝐹</m:t>
                      </m:r>
                      <m:r>
                        <a:rPr kumimoji="0" lang="es-MX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1</m:t>
                      </m:r>
                      <m:r>
                        <a:rPr kumimoji="0" lang="es-CO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s-MX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s-E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s-E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s-CO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0" lang="es-CO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s-CO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s-MX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s-MX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s-MX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kumimoji="0" lang="es-MX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∗100)</m:t>
                              </m:r>
                            </m:e>
                            <m:sup>
                              <m:r>
                                <a:rPr kumimoji="0" lang="es-CO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s-MX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                                          </m:t>
                          </m:r>
                        </m:e>
                      </m:nary>
                    </m:oMath>
                  </m:oMathPara>
                </a14:m>
                <a:endParaRPr kumimoji="0" lang="es-CO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64A681E-CED1-D276-91C3-0FC602D17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62" y="3400951"/>
                <a:ext cx="10704784" cy="9241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E5A66D6A-DB07-D781-657D-BD95BD92899B}"/>
                  </a:ext>
                </a:extLst>
              </p:cNvPr>
              <p:cNvSpPr txBox="1"/>
              <p:nvPr/>
            </p:nvSpPr>
            <p:spPr>
              <a:xfrm>
                <a:off x="6502400" y="3556101"/>
                <a:ext cx="4844045" cy="5756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MX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𝐷𝑜𝑛𝑑𝑒</m:t>
                    </m:r>
                  </m:oMath>
                </a14:m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s-CO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s-CO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s-MX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s-MX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kumimoji="0" lang="es-MX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den>
                    </m:f>
                  </m:oMath>
                </a14:m>
                <a:r>
                  <a:rPr kumimoji="0" lang="es-CO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r>
                  <a:rPr kumimoji="0" lang="es-MX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es la participación porcentual del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i-</a:t>
                </a:r>
                <a:r>
                  <a:rPr kumimoji="0" lang="es-MX" sz="16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esimo</a:t>
                </a:r>
                <a:r>
                  <a:rPr kumimoji="0" lang="es-MX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producto en las exportaciones del departamento.</a:t>
                </a:r>
                <a:endParaRPr kumimoji="0" lang="es-CO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E5A66D6A-DB07-D781-657D-BD95BD928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0" y="3556101"/>
                <a:ext cx="4844045" cy="575670"/>
              </a:xfrm>
              <a:prstGeom prst="rect">
                <a:avLst/>
              </a:prstGeom>
              <a:blipFill>
                <a:blip r:embed="rId3"/>
                <a:stretch>
                  <a:fillRect l="-1637" t="-4211" r="-630" b="-210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05738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912B9262-CADC-4F0A-A22B-8DAFA3D0BDA9}"/>
              </a:ext>
            </a:extLst>
          </p:cNvPr>
          <p:cNvSpPr/>
          <p:nvPr/>
        </p:nvSpPr>
        <p:spPr>
          <a:xfrm>
            <a:off x="1955421" y="2620362"/>
            <a:ext cx="1835711" cy="1805861"/>
          </a:xfrm>
          <a:prstGeom prst="ellipse">
            <a:avLst/>
          </a:prstGeom>
          <a:solidFill>
            <a:srgbClr val="EFF3F0"/>
          </a:solidFill>
          <a:ln w="57150">
            <a:solidFill>
              <a:srgbClr val="349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es-CO" sz="1793">
              <a:solidFill>
                <a:srgbClr val="0F3F2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87544" y="1560993"/>
            <a:ext cx="5571464" cy="596716"/>
          </a:xfrm>
        </p:spPr>
        <p:txBody>
          <a:bodyPr>
            <a:noAutofit/>
          </a:bodyPr>
          <a:lstStyle/>
          <a:p>
            <a:pPr algn="ctr">
              <a:buClr>
                <a:srgbClr val="0D6775"/>
              </a:buClr>
            </a:pPr>
            <a:r>
              <a:rPr lang="es-CO" sz="5865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0F6683-B496-4279-872F-2774CCE3E523}"/>
              </a:ext>
            </a:extLst>
          </p:cNvPr>
          <p:cNvSpPr txBox="1"/>
          <p:nvPr/>
        </p:nvSpPr>
        <p:spPr>
          <a:xfrm>
            <a:off x="6274406" y="4011389"/>
            <a:ext cx="5234025" cy="698717"/>
          </a:xfrm>
          <a:prstGeom prst="rect">
            <a:avLst/>
          </a:prstGeom>
          <a:solidFill>
            <a:srgbClr val="F9FAF9"/>
          </a:solidFill>
        </p:spPr>
        <p:txBody>
          <a:bodyPr wrap="square" rtlCol="0">
            <a:spAutoFit/>
          </a:bodyPr>
          <a:lstStyle/>
          <a:p>
            <a:pPr marL="284488" indent="-284488" algn="just" defTabSz="914103">
              <a:lnSpc>
                <a:spcPct val="150000"/>
              </a:lnSpc>
              <a:buClr>
                <a:srgbClr val="0F3F23"/>
              </a:buClr>
              <a:buFont typeface="Arial" panose="020B0604020202020204" pitchFamily="34" charset="0"/>
              <a:buChar char="•"/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No se actualizan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los indicadores que conforman el </a:t>
            </a:r>
            <a:r>
              <a:rPr lang="es-MX" sz="14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s-MX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investigación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628220-E630-440C-94E2-5D7515A0A80E}"/>
              </a:ext>
            </a:extLst>
          </p:cNvPr>
          <p:cNvSpPr txBox="1"/>
          <p:nvPr/>
        </p:nvSpPr>
        <p:spPr>
          <a:xfrm>
            <a:off x="7178779" y="3323812"/>
            <a:ext cx="3569253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Cambios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F0EFFE-8161-4B78-AAE3-0163FC5BF41A}"/>
              </a:ext>
            </a:extLst>
          </p:cNvPr>
          <p:cNvSpPr txBox="1"/>
          <p:nvPr/>
        </p:nvSpPr>
        <p:spPr>
          <a:xfrm>
            <a:off x="7178780" y="1027626"/>
            <a:ext cx="3569252" cy="368242"/>
          </a:xfrm>
          <a:prstGeom prst="rect">
            <a:avLst/>
          </a:prstGeom>
          <a:solidFill>
            <a:srgbClr val="34946F"/>
          </a:solidFill>
          <a:ln>
            <a:solidFill>
              <a:srgbClr val="34946F"/>
            </a:solidFill>
          </a:ln>
        </p:spPr>
        <p:txBody>
          <a:bodyPr wrap="square" rtlCol="0">
            <a:spAutoFit/>
          </a:bodyPr>
          <a:lstStyle/>
          <a:p>
            <a:pPr algn="ctr" defTabSz="914103">
              <a:defRPr/>
            </a:pPr>
            <a:r>
              <a:rPr lang="es-CO" sz="179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Estructura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1A645F-FBB2-4D6C-A565-4BAB0199FF49}"/>
              </a:ext>
            </a:extLst>
          </p:cNvPr>
          <p:cNvSpPr txBox="1"/>
          <p:nvPr/>
        </p:nvSpPr>
        <p:spPr>
          <a:xfrm>
            <a:off x="6274407" y="1631530"/>
            <a:ext cx="5107062" cy="1021883"/>
          </a:xfrm>
          <a:prstGeom prst="rect">
            <a:avLst/>
          </a:prstGeom>
          <a:solidFill>
            <a:srgbClr val="EFF3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 defTabSz="914103">
              <a:lnSpc>
                <a:spcPct val="150000"/>
              </a:lnSpc>
              <a:buClr>
                <a:srgbClr val="4472C4"/>
              </a:buClr>
              <a:defRPr/>
            </a:pP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10 </a:t>
            </a: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indicadores distribuidos en 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</a:t>
            </a:r>
            <a:r>
              <a:rPr lang="es-MX" sz="1400" b="1" err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subpilares</a:t>
            </a:r>
            <a:r>
              <a:rPr lang="es-MX" sz="1400" b="1">
                <a:solidFill>
                  <a:srgbClr val="34946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es-MX" sz="1400" i="1">
              <a:solidFill>
                <a:srgbClr val="34946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Investigación</a:t>
            </a:r>
          </a:p>
          <a:p>
            <a:pPr marL="341384" indent="-341384" algn="just" defTabSz="914103">
              <a:lnSpc>
                <a:spcPct val="150000"/>
              </a:lnSpc>
              <a:buClr>
                <a:prstClr val="black"/>
              </a:buClr>
              <a:buFont typeface="+mj-lt"/>
              <a:buAutoNum type="arabicPeriod"/>
              <a:defRPr/>
            </a:pPr>
            <a:r>
              <a:rPr lang="es-MX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Registros de propiedad industrial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B0D71DC-1503-485C-A88F-1117EE249FA1}"/>
              </a:ext>
            </a:extLst>
          </p:cNvPr>
          <p:cNvCxnSpPr>
            <a:cxnSpLocks/>
          </p:cNvCxnSpPr>
          <p:nvPr/>
        </p:nvCxnSpPr>
        <p:spPr>
          <a:xfrm>
            <a:off x="5966707" y="1027627"/>
            <a:ext cx="0" cy="4597284"/>
          </a:xfrm>
          <a:prstGeom prst="line">
            <a:avLst/>
          </a:prstGeom>
          <a:ln w="19050">
            <a:solidFill>
              <a:srgbClr val="3494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áfico 4" descr="Microscope con relleno sólido">
            <a:extLst>
              <a:ext uri="{FF2B5EF4-FFF2-40B4-BE49-F238E27FC236}">
                <a16:creationId xmlns:a16="http://schemas.microsoft.com/office/drawing/2014/main" id="{00F86438-F40C-9941-B50D-2EFF05E46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2772" y="2818638"/>
            <a:ext cx="1284116" cy="12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ve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verde" id="{3BBA719E-2160-4E9A-BFEE-2D1EE63FB044}" vid="{B1530A14-27EC-48C9-97AF-F93350B300D4}"/>
    </a:ext>
  </a:extLst>
</a:theme>
</file>

<file path=ppt/theme/theme3.xml><?xml version="1.0" encoding="utf-8"?>
<a:theme xmlns:a="http://schemas.openxmlformats.org/drawingml/2006/main" name="5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10454</Words>
  <Application>Microsoft Office PowerPoint</Application>
  <PresentationFormat>Panorámica</PresentationFormat>
  <Paragraphs>1310</Paragraphs>
  <Slides>109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109</vt:i4>
      </vt:variant>
    </vt:vector>
  </HeadingPairs>
  <TitlesOfParts>
    <vt:vector size="120" baseType="lpstr">
      <vt:lpstr>Arial</vt:lpstr>
      <vt:lpstr>Calibri</vt:lpstr>
      <vt:lpstr>Calibri Light</vt:lpstr>
      <vt:lpstr>Cambria Math</vt:lpstr>
      <vt:lpstr>Roboto</vt:lpstr>
      <vt:lpstr>1_Office Theme</vt:lpstr>
      <vt:lpstr>tema verde</vt:lpstr>
      <vt:lpstr>5_Office Theme</vt:lpstr>
      <vt:lpstr>3_Office Theme</vt:lpstr>
      <vt:lpstr>Office Theme</vt:lpstr>
      <vt:lpstr>7_Office Theme</vt:lpstr>
      <vt:lpstr>Presentación de PowerPoint</vt:lpstr>
      <vt:lpstr>El Índice Departamental de Competitividad 2024 incluye 102 indicadores agrupados en 4 factores de competitividad.</vt:lpstr>
      <vt:lpstr>INSTITUCIONES</vt:lpstr>
      <vt:lpstr>INS-1-1 Gestión de recursos</vt:lpstr>
      <vt:lpstr>INS-1-2 / INS-3-2: Gestión de regalías /// Transparencia en el uso de regalías</vt:lpstr>
      <vt:lpstr>INS-1-3 : Índice de gobierno digital para el Estado</vt:lpstr>
      <vt:lpstr>INS-2-1  Autonomía fiscal</vt:lpstr>
      <vt:lpstr>INS-2-2  Capacidad local de recaudo</vt:lpstr>
      <vt:lpstr>INS-2-3  Capacidad de ahorro</vt:lpstr>
      <vt:lpstr> INS-3-1: Índice de gobierno digital para la sociedad</vt:lpstr>
      <vt:lpstr>INS-3-3  Procesos de contratación en el SECOP II</vt:lpstr>
      <vt:lpstr>INS-4-1: Tasa de Homicidios </vt:lpstr>
      <vt:lpstr>INS-4-2: Tasa de secuestros</vt:lpstr>
      <vt:lpstr>INS-4-3: Tasa de extorsiones</vt:lpstr>
      <vt:lpstr>INS-4-4: Eficiencia de la Justicia </vt:lpstr>
      <vt:lpstr>INS-4-5: Productividad de jueces</vt:lpstr>
      <vt:lpstr>INS-4-6: Eficiencia de los métodos de resolución de conflictos</vt:lpstr>
      <vt:lpstr>INFRAESTRUCTURA </vt:lpstr>
      <vt:lpstr>INF-1-1: Cobertura de acueducto</vt:lpstr>
      <vt:lpstr>INF-1-2: Cobertura efectiva de gas natural</vt:lpstr>
      <vt:lpstr>INF-1-3: Cobertura efectiva de GLP</vt:lpstr>
      <vt:lpstr>INF-1-4: Cobertura de la energía eléctrica </vt:lpstr>
      <vt:lpstr>INF-1-5: Costo de la energía eléctrica </vt:lpstr>
      <vt:lpstr>INF-1-6: Cobertura de alcantarillado </vt:lpstr>
      <vt:lpstr>INF-2-1 / INF-2-2 : Red vial primaria por cada cien mil hab. / por área</vt:lpstr>
      <vt:lpstr>INF-2-3: Red vial primaria en buen estado</vt:lpstr>
      <vt:lpstr>INF-2-4 / INF-2-5 : Red vial a cargo del departamento por cada cien mil hab. /// por área</vt:lpstr>
      <vt:lpstr>INF-2-6: Red vial secundaria en buen estado</vt:lpstr>
      <vt:lpstr>INF-3-1 : Costo de transporte terrestre a mercado interno</vt:lpstr>
      <vt:lpstr>INF-3-2 : Costo de transporte terrestre a aduanas</vt:lpstr>
      <vt:lpstr>INF-3-3 : Pasajeros movilizados vía aérea </vt:lpstr>
      <vt:lpstr>INF-3-4 : Índice de conectividad aérea </vt:lpstr>
      <vt:lpstr>Presentación de PowerPoint</vt:lpstr>
      <vt:lpstr>TIC-1-1 : Penetración de internet banda ancha fijo </vt:lpstr>
      <vt:lpstr>TIC-1-2 : Ancho de banda de Internet</vt:lpstr>
      <vt:lpstr>TIC-1-3 / TIC-1-4:  Hogares con computador, portátil o Tablet / Uso de Internet</vt:lpstr>
      <vt:lpstr>TIC-2-1 : Matriculados en programas TIC </vt:lpstr>
      <vt:lpstr>TIC-2-2 : Graduados en programas TIC</vt:lpstr>
      <vt:lpstr>TIC-2-3 : Programas TIC </vt:lpstr>
      <vt:lpstr>SOSTENIBILIDAD  AMBIENTAL</vt:lpstr>
      <vt:lpstr>AMB-1-1 : Hectáreas de bosque deforestadas </vt:lpstr>
      <vt:lpstr>AMB-1-2 : Proporción de áreas protegidas</vt:lpstr>
      <vt:lpstr>AMB-1-3 : Generación de emisiones CO2 en fuentes fijas</vt:lpstr>
      <vt:lpstr>AMB-1-4 : Generación de emisiones CO2 en fuentes móviles</vt:lpstr>
      <vt:lpstr> AMB-2-1 : Negocios verdes</vt:lpstr>
      <vt:lpstr>AMB-2-2 : Vida útil del sitio de disposición final de residuos</vt:lpstr>
      <vt:lpstr>SALUD</vt:lpstr>
      <vt:lpstr>SAL-1-1 Cobertura de vacunación de triple viral </vt:lpstr>
      <vt:lpstr>SAL-1-2: Cobertura de vacunación pentavalente (DTP)</vt:lpstr>
      <vt:lpstr>SAL-1-3: Controles prenatales</vt:lpstr>
      <vt:lpstr>SAL-2-1: Mortalidad infantil</vt:lpstr>
      <vt:lpstr>SAL-2-2: Mortalidad materna</vt:lpstr>
      <vt:lpstr>SAL-2-3: Expectativa de vida al nacer</vt:lpstr>
      <vt:lpstr>SAL-3-1 : Comunidad de la salud</vt:lpstr>
      <vt:lpstr> SAL-3-2 : Médicos generales</vt:lpstr>
      <vt:lpstr> SAL-3-3 : Médicos especialistas</vt:lpstr>
      <vt:lpstr>SAL-3-4 : Camas generales y de servicios especializados</vt:lpstr>
      <vt:lpstr>EDUCACIÓN BÁSICA Y MEDIA</vt:lpstr>
      <vt:lpstr>EDU-1-1 a EDU-1-4  Coberturas Educación preescolar, primaria, secundaria y media</vt:lpstr>
      <vt:lpstr>EDU-1-5 Deserción escolar en educación básica y media</vt:lpstr>
      <vt:lpstr>EDU-2-1  Puntajes pruebas saber 11</vt:lpstr>
      <vt:lpstr>EDU-2-2  Puntajes pruebas saber 11 en colegios oficiales</vt:lpstr>
      <vt:lpstr>EDU-2-3 Docentes con posgrado en colegios oficiales</vt:lpstr>
      <vt:lpstr>EDU-2-4 Relación estudiantes docentes </vt:lpstr>
      <vt:lpstr>EDUCACIÓN SUPERIOR Y FORMACIÓN PARA EL TRABAJO</vt:lpstr>
      <vt:lpstr> EDS-1-1 : Cobertura bruta en formación universitaria</vt:lpstr>
      <vt:lpstr>EDS-1-2 : Graduados en posgrado </vt:lpstr>
      <vt:lpstr>EDS-1-3 : Cobertura bruta en formación técnica y tecnológica</vt:lpstr>
      <vt:lpstr>EDS-2-1 : Puntaje pruebas Saber Pro</vt:lpstr>
      <vt:lpstr>EDS-2-2 : Calidad de docentes de educación superior</vt:lpstr>
      <vt:lpstr>EDS-2-3 : Cobertura instituciones de educación superior con acreditación de alta calidad</vt:lpstr>
      <vt:lpstr>EDS-2-4 : Dominio de inglés</vt:lpstr>
      <vt:lpstr>EDS-3-1 : Proporción de estudiantes en IETDH matriculados en instituciones certificadas</vt:lpstr>
      <vt:lpstr>EDS-3-2: Egresados del SENA vinculados al mercado laboral.</vt:lpstr>
      <vt:lpstr>ENTORNO PARA LOS NEGOCIOS</vt:lpstr>
      <vt:lpstr>NEG-1-1 Facilitación de trámites</vt:lpstr>
      <vt:lpstr>NEG-1-2 / NEG-1-3: Concentración en el sector secundario / terciario</vt:lpstr>
      <vt:lpstr>NEG-2-1: Tasa de registro empresarial.</vt:lpstr>
      <vt:lpstr>NEG-2-2: Densidad empresarial.</vt:lpstr>
      <vt:lpstr>NEG-2-3: Participación de medianas y grandes empresas.</vt:lpstr>
      <vt:lpstr>MERCADO LABORAL</vt:lpstr>
      <vt:lpstr>LAB-1-1 : Tasa global de participación en el mercado laboral</vt:lpstr>
      <vt:lpstr>LAB-1-2 : Tasa de desempleo</vt:lpstr>
      <vt:lpstr> LAB-1-3 : Formalidad laboral</vt:lpstr>
      <vt:lpstr>LAB-1-4 : Subocupación</vt:lpstr>
      <vt:lpstr>LAB-1-5 Empleo vulnerable</vt:lpstr>
      <vt:lpstr>SISTEMA FINANCIERO</vt:lpstr>
      <vt:lpstr>FIN-1-1 Cobertura de establecimientos financieros</vt:lpstr>
      <vt:lpstr>FIN-1-2 Inclusión financiera</vt:lpstr>
      <vt:lpstr>FIN-1-3 Cobertura de seguros</vt:lpstr>
      <vt:lpstr>FIN-1-4 Índice de profundización financiera</vt:lpstr>
      <vt:lpstr>TAMAÑO DEL MERCADO</vt:lpstr>
      <vt:lpstr>TAM-1-1 : Tamaño del mercado interno</vt:lpstr>
      <vt:lpstr>TAM-2-1 : Tamaño del mercado externo</vt:lpstr>
      <vt:lpstr>TAM-2-2 : Grado de apertura comercial</vt:lpstr>
      <vt:lpstr>SOFISTICACIÓN Y DIVERSIFICACIÓN</vt:lpstr>
      <vt:lpstr> SOF-1-1 : Diversificación de mercados de destino de exportaciones</vt:lpstr>
      <vt:lpstr>SOF-1-2 : Diversificación de la canasta exportadora</vt:lpstr>
      <vt:lpstr>INNOVACIÓN</vt:lpstr>
      <vt:lpstr>INN-1-1 : Investigación de alta calidad </vt:lpstr>
      <vt:lpstr>INN-1-2 : Revistas indexadas en publindex</vt:lpstr>
      <vt:lpstr>INN-1-3 : Investigadores per cápita </vt:lpstr>
      <vt:lpstr>INN-1-4 : Inversión en ACTI</vt:lpstr>
      <vt:lpstr>INN-1-5 : Productividad de la investigación científica</vt:lpstr>
      <vt:lpstr>INN-1-6:  Sinergia de la investigación</vt:lpstr>
      <vt:lpstr>INN-2-1 : Patentes</vt:lpstr>
      <vt:lpstr>INN 2-2:   Modelos de utilidad</vt:lpstr>
      <vt:lpstr>INN-2-3:  Diseños industriales</vt:lpstr>
      <vt:lpstr>INN-2-4: Registro de marcas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SALUD</dc:title>
  <dc:creator>Santiago Matallana Mendez</dc:creator>
  <cp:lastModifiedBy>Fabian Bernal Lopez</cp:lastModifiedBy>
  <cp:revision>57</cp:revision>
  <dcterms:created xsi:type="dcterms:W3CDTF">2020-11-27T16:35:20Z</dcterms:created>
  <dcterms:modified xsi:type="dcterms:W3CDTF">2024-07-12T15:47:01Z</dcterms:modified>
</cp:coreProperties>
</file>