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56" r:id="rId5"/>
  </p:sldMasterIdLst>
  <p:notesMasterIdLst>
    <p:notesMasterId r:id="rId13"/>
  </p:notesMasterIdLst>
  <p:sldIdLst>
    <p:sldId id="300" r:id="rId6"/>
    <p:sldId id="262" r:id="rId7"/>
    <p:sldId id="352" r:id="rId8"/>
    <p:sldId id="319" r:id="rId9"/>
    <p:sldId id="267" r:id="rId10"/>
    <p:sldId id="268" r:id="rId11"/>
    <p:sldId id="269" r:id="rId12"/>
  </p:sldIdLst>
  <p:sldSz cx="18288000" cy="10287000"/>
  <p:notesSz cx="6858000" cy="9144000"/>
  <p:embeddedFontLst>
    <p:embeddedFont>
      <p:font typeface="Open Sauce" panose="020B0604020202020204" charset="0"/>
      <p:regular r:id="rId14"/>
    </p:embeddedFont>
    <p:embeddedFont>
      <p:font typeface="Open Sauce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0" userDrawn="1">
          <p15:clr>
            <a:srgbClr val="A4A3A4"/>
          </p15:clr>
        </p15:guide>
        <p15:guide id="2" pos="5216" userDrawn="1">
          <p15:clr>
            <a:srgbClr val="A4A3A4"/>
          </p15:clr>
        </p15:guide>
        <p15:guide id="4" orient="horz" pos="5803" userDrawn="1">
          <p15:clr>
            <a:srgbClr val="A4A3A4"/>
          </p15:clr>
        </p15:guide>
        <p15:guide id="5" pos="6962" userDrawn="1">
          <p15:clr>
            <a:srgbClr val="A4A3A4"/>
          </p15:clr>
        </p15:guide>
        <p15:guide id="6" orient="horz" pos="1176" userDrawn="1">
          <p15:clr>
            <a:srgbClr val="A4A3A4"/>
          </p15:clr>
        </p15:guide>
        <p15:guide id="7" orient="horz" pos="4986" userDrawn="1">
          <p15:clr>
            <a:srgbClr val="A4A3A4"/>
          </p15:clr>
        </p15:guide>
        <p15:guide id="8" pos="3469" userDrawn="1">
          <p15:clr>
            <a:srgbClr val="A4A3A4"/>
          </p15:clr>
        </p15:guide>
        <p15:guide id="9" pos="1095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63D347-47B2-9721-2DEC-491133934E67}" name="Lorena Lizarazo Umaña" initials="LL" userId="S::lLizarazo@compite.co::8a4efe4a-ba59-416b-9300-35b0b35b45ad" providerId="AD"/>
  <p188:author id="{29164954-843E-3A9D-7927-41E5329E0F71}" name="Yesica Fernandez Malo" initials="YM" userId="S::yfernandez@compite.co::a8f40276-a82e-4737-a3cb-8ca750934b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CB9"/>
    <a:srgbClr val="50B0BE"/>
    <a:srgbClr val="4E63AF"/>
    <a:srgbClr val="51B1BF"/>
    <a:srgbClr val="CE6886"/>
    <a:srgbClr val="F3829E"/>
    <a:srgbClr val="8FE329"/>
    <a:srgbClr val="939393"/>
    <a:srgbClr val="ECEC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CFD5C-9400-9C84-AD4E-ADEC38E43261}" v="49" dt="2025-12-12T09:06:01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8"/>
  </p:normalViewPr>
  <p:slideViewPr>
    <p:cSldViewPr snapToGrid="0">
      <p:cViewPr varScale="1">
        <p:scale>
          <a:sx n="52" d="100"/>
          <a:sy n="52" d="100"/>
        </p:scale>
        <p:origin x="1286" y="96"/>
      </p:cViewPr>
      <p:guideLst>
        <p:guide orient="horz" pos="700"/>
        <p:guide pos="5216"/>
        <p:guide orient="horz" pos="5803"/>
        <p:guide pos="6962"/>
        <p:guide orient="horz" pos="1176"/>
        <p:guide orient="horz" pos="4986"/>
        <p:guide pos="3469"/>
        <p:guide pos="10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Chacón" userId="S::jchacon@compite.co::cc765ad0-1044-458c-bda8-ad22cd00c5a0" providerId="AD" clId="Web-{BABCFD5C-9400-9C84-AD4E-ADEC38E43261}"/>
    <pc:docChg chg="modSld">
      <pc:chgData name="Juanita Chacón" userId="S::jchacon@compite.co::cc765ad0-1044-458c-bda8-ad22cd00c5a0" providerId="AD" clId="Web-{BABCFD5C-9400-9C84-AD4E-ADEC38E43261}" dt="2025-12-12T09:06:01.869" v="45"/>
      <pc:docMkLst>
        <pc:docMk/>
      </pc:docMkLst>
      <pc:sldChg chg="addSp delSp modSp">
        <pc:chgData name="Juanita Chacón" userId="S::jchacon@compite.co::cc765ad0-1044-458c-bda8-ad22cd00c5a0" providerId="AD" clId="Web-{BABCFD5C-9400-9C84-AD4E-ADEC38E43261}" dt="2025-12-12T09:06:01.869" v="45"/>
        <pc:sldMkLst>
          <pc:docMk/>
          <pc:sldMk cId="0" sldId="267"/>
        </pc:sldMkLst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5" creationId="{26163DFF-4547-BA0E-681F-F645049781D2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6" creationId="{70DB6BC4-C1C8-F5DA-6C3F-04042B66E811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8" creationId="{CD26B600-0122-2025-A6BF-568FD325DA38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10" creationId="{2B916340-DA1B-48A6-4AD2-714B5191691A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13" creationId="{A8487A8F-E050-DFA3-EE40-6886CBF0519B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14" creationId="{9133BD09-D49E-8581-4FAF-5C5C66FB9980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23" creationId="{4E2C8843-C04C-9316-3913-833A1E9476BC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24" creationId="{66F622CB-AE94-D1B1-1428-BA892E274E5B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26" creationId="{27126793-FD89-4C1C-8ECE-184C936A8E22}"/>
          </ac:spMkLst>
        </pc:spChg>
        <pc:spChg chg="add">
          <ac:chgData name="Juanita Chacón" userId="S::jchacon@compite.co::cc765ad0-1044-458c-bda8-ad22cd00c5a0" providerId="AD" clId="Web-{BABCFD5C-9400-9C84-AD4E-ADEC38E43261}" dt="2025-12-12T08:22:13.823" v="3"/>
          <ac:spMkLst>
            <pc:docMk/>
            <pc:sldMk cId="0" sldId="267"/>
            <ac:spMk id="30" creationId="{B92BC188-BA0C-136D-F836-ED31D840A7E6}"/>
          </ac:spMkLst>
        </pc:spChg>
        <pc:spChg chg="add del mod">
          <ac:chgData name="Juanita Chacón" userId="S::jchacon@compite.co::cc765ad0-1044-458c-bda8-ad22cd00c5a0" providerId="AD" clId="Web-{BABCFD5C-9400-9C84-AD4E-ADEC38E43261}" dt="2025-12-12T08:54:36.198" v="35"/>
          <ac:spMkLst>
            <pc:docMk/>
            <pc:sldMk cId="0" sldId="267"/>
            <ac:spMk id="43" creationId="{D4744DA4-D46F-0800-0BE9-234D259E3012}"/>
          </ac:spMkLst>
        </pc:spChg>
        <pc:picChg chg="add del mod">
          <ac:chgData name="Juanita Chacón" userId="S::jchacon@compite.co::cc765ad0-1044-458c-bda8-ad22cd00c5a0" providerId="AD" clId="Web-{BABCFD5C-9400-9C84-AD4E-ADEC38E43261}" dt="2025-12-12T08:24:42.828" v="11"/>
          <ac:picMkLst>
            <pc:docMk/>
            <pc:sldMk cId="0" sldId="267"/>
            <ac:picMk id="35" creationId="{4D649D85-F823-ABAB-34AB-4DE00EB2FFF0}"/>
          </ac:picMkLst>
        </pc:picChg>
        <pc:picChg chg="add del mod">
          <ac:chgData name="Juanita Chacón" userId="S::jchacon@compite.co::cc765ad0-1044-458c-bda8-ad22cd00c5a0" providerId="AD" clId="Web-{BABCFD5C-9400-9C84-AD4E-ADEC38E43261}" dt="2025-12-12T08:36:03.139" v="32"/>
          <ac:picMkLst>
            <pc:docMk/>
            <pc:sldMk cId="0" sldId="267"/>
            <ac:picMk id="40" creationId="{FF6B49DE-957E-E34A-8B05-6D2C3E032931}"/>
          </ac:picMkLst>
        </pc:picChg>
        <pc:picChg chg="add mod">
          <ac:chgData name="Juanita Chacón" userId="S::jchacon@compite.co::cc765ad0-1044-458c-bda8-ad22cd00c5a0" providerId="AD" clId="Web-{BABCFD5C-9400-9C84-AD4E-ADEC38E43261}" dt="2025-12-12T09:06:01.869" v="45"/>
          <ac:picMkLst>
            <pc:docMk/>
            <pc:sldMk cId="0" sldId="267"/>
            <ac:picMk id="44" creationId="{E332AA4B-32ED-4901-3DF9-72B8C1DF4EA5}"/>
          </ac:picMkLst>
        </pc:picChg>
        <pc:picChg chg="mod">
          <ac:chgData name="Juanita Chacón" userId="S::jchacon@compite.co::cc765ad0-1044-458c-bda8-ad22cd00c5a0" providerId="AD" clId="Web-{BABCFD5C-9400-9C84-AD4E-ADEC38E43261}" dt="2025-12-12T08:30:55.547" v="15" actId="1076"/>
          <ac:picMkLst>
            <pc:docMk/>
            <pc:sldMk cId="0" sldId="267"/>
            <ac:picMk id="52" creationId="{7CF060C6-66F1-0F33-1EB9-F4461CD66C3C}"/>
          </ac:picMkLst>
        </pc:picChg>
      </pc:sldChg>
      <pc:sldChg chg="modSp">
        <pc:chgData name="Juanita Chacón" userId="S::jchacon@compite.co::cc765ad0-1044-458c-bda8-ad22cd00c5a0" providerId="AD" clId="Web-{BABCFD5C-9400-9C84-AD4E-ADEC38E43261}" dt="2025-12-12T08:23:16.243" v="6" actId="1076"/>
        <pc:sldMkLst>
          <pc:docMk/>
          <pc:sldMk cId="3923858678" sldId="319"/>
        </pc:sldMkLst>
        <pc:grpChg chg="mod">
          <ac:chgData name="Juanita Chacón" userId="S::jchacon@compite.co::cc765ad0-1044-458c-bda8-ad22cd00c5a0" providerId="AD" clId="Web-{BABCFD5C-9400-9C84-AD4E-ADEC38E43261}" dt="2025-12-12T08:23:16.243" v="6" actId="1076"/>
          <ac:grpSpMkLst>
            <pc:docMk/>
            <pc:sldMk cId="3923858678" sldId="319"/>
            <ac:grpSpMk id="74" creationId="{31CB4F56-A757-439A-D14F-141EB66C717E}"/>
          </ac:grpSpMkLst>
        </pc:grpChg>
      </pc:sldChg>
      <pc:sldChg chg="addAnim modAnim">
        <pc:chgData name="Juanita Chacón" userId="S::jchacon@compite.co::cc765ad0-1044-458c-bda8-ad22cd00c5a0" providerId="AD" clId="Web-{BABCFD5C-9400-9C84-AD4E-ADEC38E43261}" dt="2025-12-12T08:18:54.352" v="2"/>
        <pc:sldMkLst>
          <pc:docMk/>
          <pc:sldMk cId="1535843542" sldId="352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Usuario\Downloads\Consolidado%20proyectos%20de%20con%20retrasos%20(4)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Hoja3!$E$4:$F$13</cx:f>
        <cx:lvl ptCount="10">
          <cx:pt idx="0">Departamento de Antioquia</cx:pt>
          <cx:pt idx="1">Atlántico</cx:pt>
          <cx:pt idx="2">Bolivar</cx:pt>
          <cx:pt idx="3">Cordoba</cx:pt>
          <cx:pt idx="4">Departamento de CÓRDOBA</cx:pt>
          <cx:pt idx="5">Cundinamarca</cx:pt>
          <cx:pt idx="6">La Guajira</cx:pt>
          <cx:pt idx="7">Santander</cx:pt>
          <cx:pt idx="8">Casanare</cx:pt>
          <cx:pt idx="9">Bogotá</cx:pt>
        </cx:lvl>
        <cx:lvl ptCount="10">
          <cx:pt idx="0">Colombia</cx:pt>
          <cx:pt idx="1">Colombia</cx:pt>
          <cx:pt idx="2">Colombia</cx:pt>
          <cx:pt idx="3">Colombia</cx:pt>
          <cx:pt idx="4">Colombia</cx:pt>
          <cx:pt idx="5">Colombia</cx:pt>
          <cx:pt idx="6">Colombia</cx:pt>
          <cx:pt idx="7">Colombia</cx:pt>
          <cx:pt idx="8">Colombia</cx:pt>
          <cx:pt idx="9">Colombia</cx:pt>
        </cx:lvl>
      </cx:strDim>
      <cx:numDim type="colorVal">
        <cx:f>Hoja3!$G$4:$G$13</cx:f>
        <cx:lvl ptCount="10" formatCode="General">
          <cx:pt idx="0">1</cx:pt>
          <cx:pt idx="1">4</cx:pt>
          <cx:pt idx="2">2</cx:pt>
          <cx:pt idx="3">1</cx:pt>
          <cx:pt idx="4">2</cx:pt>
          <cx:pt idx="5">35</cx:pt>
          <cx:pt idx="6">15</cx:pt>
          <cx:pt idx="7">3</cx:pt>
          <cx:pt idx="8">7</cx:pt>
          <cx:pt idx="9">3</cx:pt>
        </cx:lvl>
      </cx:numDim>
    </cx:data>
  </cx:chartData>
  <cx:chart>
    <cx:plotArea>
      <cx:plotAreaRegion>
        <cx:series layoutId="regionMap" uniqueId="{E5A9888E-23D8-4B81-95A0-73F54161B46D}">
          <cx:dataId val="0"/>
          <cx:layoutPr>
            <cx:geography cultureLanguage="es-ES" cultureRegion="CO" attribution="Con tecnología de Bing">
              <cx:geoCache provider="{E9337A44-BEBE-4D9F-B70C-5C5E7DAFC167}">
                <cx:binary>3HtZct04tu1UMvz96ERLgBWVN6JAHnWWZNmynbZ/GLIkgx1AkARAEtO4I7gDeF9vCDWxt5VdWcpK
OytecyPKkRGOPDw8G9jYzVprw3+93f5yO9zfzN9tZrDLX263H5413ru/fP/9ctvcm5vluWlv53EZ
P/vnt6P5fvz8ub29//5uvllbq78nCLPvb5ub2d9vz/7jr/Br+n48H29vfDvaV+F+3l/fL2Hwy1ee
/dNH392OwfqH1zX80g/PynEYzaf25tl3N3emtVW7+Lm99fiHZ9W9A/M35t768bu7++/+ZsH2FB6+
Ch+1fn+zu/sfnj167dl33z+1+rsVfjfAJny4g3fFc/TwR3L5098I0WffDaPVvzzOBH/OH56InBQ/
//nV9iWs64dnf2pJPy3o5u5uvl8W2ORPfz969dEOHj35Q1+1y1j+7MdyfNhI+fKnnX//+Jz+469P
PgBfPPnki6N86rhvPfrzJ1mO89346Zvn9t+xtPOb747DTdfO31zdY9d+Laowfs4oZxgz/iScyPMC
IYI5Zj9HE3scTn9uMf88nr5890lAffno3ySi1Di08Wb+1X3/55WgeE7zHDEh818qAX5ydOy5RITm
iNOfvwDPf65CP1cCWNDf/+c3VvTPD+4fbz45tn88+Dc5tL/54e//BZX7dvzVd390bv8dleBpuyn/
/p+vq5fqb99a65+vC/I5pYwJnP/SS4riSYzx5zn8Ibz4pR3lv9r+OcbKv/+vb9bRfx5j/3jzSYz9
48G/SYyVwd619sbczLf/Fys6f45RkfMiF39YHVBRcJkz+fPZAo74sjr82VX9wek92tPTE3z08N/k
FK9vrL+xd/ffLPD/HYWivFlu7M18/+sR/1ER+/OF4ReU+ccwFH8dhv6ZFf1BaP22l6dh9duDf5OQ
UqMe/d//61uH9v8joL5kL4+8+y+yF/Ycik4B7eQpa3mAmVJiyv6gj/xGuf54JX8QLr+9+WjdX7K4
/zfM5I+P5TcgXt34m8NPvPAL4vL1pz9tEnjtk1cf0ctHG/01ek7vfnjGAQH+RjYffuFxxf/NUz/7
+Nc37m8W/8OzLM+fS8445kjwXFJeABNY7396JPFzQSQpGBWEc/nTIzvOvvnhGebPpcxpUZC8wIgh
BG8tY3h4lLHnhBTwKJfQqjBFMv+Ntl+Nw65H+5svfvn/72wwV2Nr/fLDM0Aa7udv/bRQzgGDMMFo
LjBCvHjgxe725jUoA/Bl/D9aua2DDIs5QgU6srI/XzdxjJvtcoj49Rd++TOmcoRzKQUiORWwM+BM
X5qqF0oD6nl7JGSvXJOpYjho1J2Mszx83RJ45/Gmnlh62PQXm8pX1LI0g6VIX6/setjefv33sfid
AUxyTOEUGJUFAL3HBmToWm/muT9iY9dMP+5LzMmRt+M6/ij7zEyXhcQjP+JZqqfPxsktv84XXrjT
fhmW7Z0b1ikXSqRxX144k/l4Mm5BiJLtnsV3prCUHlic63D19YU/uPjRaecYopBj4D6sQLmQj9eN
tjFzfDfdURvf7uYq76Sy7vzrNn7vfJwLimmRo4JDYAH2/dL5w0ZbExewEWIoN37Gx0V93QJGv98G
5FJOMCaSMUaemAjCd2RLdXtUc3/nsD1Q3Kne12drHd8WiKl+x2pidZXZb8Tw7zcnJH/wHicSYCB9
atmNThRdaI78MtrmAnE5v+6w6LYXX9/i7+1AKoKsgLGAHRL0JFfGbKgbkvdwUGPYhmofSOgVuL3d
vpEqv48I8AfnVEIBIBhA7ePTWhcymXWdwJBmt7kJsowU0TKkJMqvb+l3lUYgKiXFgjAA2JQ/5NQX
SQl1KLPS7dlBT9lxYfIDKc5s25fUfqvQPHVeThCB/xiIfQ8UDD2EzxeWcN6mtNdre2Tb+TC3ZeJZ
9fW9/M4Cw5xADuOCgXwKvntsQRNBJ7Fn/UFvg1ANT4VifnXfOBsMbQB+6MuEzbnEsANIJEwg6siT
hBV9bJehaPuqrvVwSbUVpHmZL9bvsq0m42ajqODClItjsBLe67RUG89MpjLfrW+GpPtUDWZG6Kjn
KAk16GaJ5VxQvZdOrPlnvzv6ElIan3I7eHSs44I/0WYUzQHtGl11OXVj1QhtZLXLxh1JJJJXHeNR
KzaReVfDyEZd+kBko9qGBq+aPfI3+dzgoLpZ4hNt0jq8mFJW+KrwgW+HPOydgaQNS63yrkXphTAU
kco2nU4VGdC0vesmWuel6WmxXdNcJ1yoBjfBlx1taKfk4BtRcmO2AAvp46ulyTCpUjd1V0Ofh+0Y
J1a8TKFd38h+h4U6WSCjmo3BErc4DzdT0DNSixzmtezrenmdB80vphr55TAIw0QZncCxysOw4GNw
ZmNUmw/1yxBMOyg4PeuqgUbsKp/FPSiOXLyj2lGhCrSKy9yFaA9xZV2nhG3zV9F1iZWpS8gc8QbH
QTUpjpcWFuXKAvrmj/VE5x78qKlX9YimVrWzd+tRu81mgW/nuSix5y0EtmhXW8Vu7c/HlPiVdHK1
ZbP7NKlUULopz0g2KGYm6872wYG1NWntlQnI0TJ3ucUqL1b3caK7ackJ3gWalUaD+Ex4s7hSpA6N
KojgURm7ZfRKF11aS4NZtpd9N2ca0iyrr/rka39oxFy37ekgYqG743l1001HdmOUxca3B5EV+1Tu
hLpC4bRvF8UyyqVap8IvKsjY6Sp0fBSHhXVFVhVz3D40fbKZ6jY0zFVXUHMtZDf2StMwbofG9XJT
BGVsqJxd/V52rd1rRYyZ32oXW6cICzSdx511i1pD7doTkW+1PPA1bsOhsRCBapp6d8TxSI53Y1ep
5IJzpgZmgyvXwuoJsinRHwW29h1mZrgj0vAbMSLhqtEHQ0vPR+hBQmTjyUpbfA05nfjJnNMOHzr4
9o3JTTeXmRDyNrSFGJVeRPwMsZWmKtmaYZXGYm+V6f0a1UIWtKhi44049ZbJ4UhTmvGq24bCqADh
tFe7WDD4a0XTh4KPG4R34YrMlI1c5NuJcEivyXOjy8n1yJ6QybW+XAOSSKG9HmXVkFi8cEO9axXz
iEK5WzenCxqte9lxWKlCqx+2Y51tc3O6aYAWyoJsert0ptUHNA3ZNaKeN2ppWpRVZBR8U3nq6kEV
qZG0nPJpiKUvumE4bmnXu7Ie956obI+4PXSdRB96MhICftnEW7K28YPjndOVzhg6ZJnpY2k0HY5t
NoRLKXbEIVkNP+eGd6EcufdvAyXxtfQ2YvBjXgQ1GbQtxxPr/Islc0NSggl0T7YwreUqFnHZOQBH
Fc2KJZQ6m7btutlCpvMK15o3p1NDZFt2e9t97qE/owPp2VpXEG9zXU2kiHuFIzbzgQe+k2rctMFq
buvFqX0eWVcVKEyuqo052zzZrrnF2SuyxNVUsfUZOcQx4/c6s6w4dT1r5hNZ+JwqrZfWVxEajj0M
ngxbldt2YaqeDUHKTQlfkqV1TVnYwka12WVtVE8n26jGb25RGAnLqzDMEOlZLev5SI/zlA5ydEYf
7xprUvlurnm5ZLGxam7qkB1Y47pwKpq6Pl6063HlSTvsJW2K9uOc2qI/FCxL5lKL3lwPkFG9atZp
T6Vc57CWXZw8FNPRtHMpo8NQldKy6bLT43KjQ2D8sBk20Bdhb0Zywia8NWXjGnm/EsQg1bplDlXX
TXlXyn0OseR0mvVRbPP0Y7G4ApfZXkxNKXrnzofZEVwGIwewLIdhVhmO9XqxxrrtD9OGXXMZtMSx
ZCbErAqSulrtfdEusHXC3msbCC/pGtrPU5c1+QEyvZYqeKz7U2aj1FUnZyjtawrZUO5aLlTtES33
bp+2pKYsjZni+0avhqbLnFprBhmJJWpz1QHsuAvStHkJoCvOZcNWLqu80ZIoskkorbYNGtoeszxB
MosA9WlHWaPGZXCsBMY3jeViivFDLjpPVUPxFtVe665VWeDEqTgQ8QIKSoTAcMYz+Fz2eOo1dIki
ftCBbuOhM3KHRsA7HypXT3lfLuPcvh99D4WnXvV4V4ekLbQ14/BZs+UylWTqkDjBMCHtSrIO7NUI
AP5NKqLfVAKketcVNrwopO97lXUQUQp4XkagE5j1ZZTONKUjK71Lrk/ueAUUPZVdvRexwu1cN2oz
oX0zRTR1KptBP68kXdZe0VWzG8OtuN9FUW9gugkC4IzeqCriDABCNNt+PE4PH6+Bj58KkWSuHHqA
JQveEVbUrztUr9ztEFpmwfgwjJC6J5tNcMYlzWP2wQucauUW3NOjpnD2YzaKMCnSGuJKiLjuvWcz
VF6UT4A52DZ3H+M2Qv2ZpgTICnbi7mPuHDhjRT6d+IGNWznFKbEDRxx9ziNZJiVWNpNyAdKoS4aS
/zAbakKVZYuhCpB+eDeQ1G6lkTSxind4vu6g0eJDjrp4XW+hQIeasS2VeYI6JwAt3rC2fkgOsbQM
kmFo97sObUirJUMu16qQg3WXcxs3eQzdd1yOQkvam3kzOJUUUuo0zF3gJRRW/uPQszaUg/fNxeTN
XpRiLtLrXWg7lGLF+Z31zXrb8pXMJe/9bEvf8fr1OGw1xHe9ijdtzvcKaSrboxb33B+xpbXkJNVz
1Ek1LXDj86lowsc4gUNe2YDE5wTUpTksNDekGlZvwvESI8ZqrFe6HCeoFfQwrpSdF9MEeJDMiJvS
NbxNBwT8523hpUvHNNP8fR/8tik0Lk1zNM55zVXIh31VVCe5K7aI7WqITNqyN2y61fuSfOWyzQ0V
3yj5PDW7hlicx8Ie8rXms0JdF88D5l2h3G6Ar64DhxI30cK/GMDwCwj22FY476ZZxeQKerTq3hcH
PtDucy3dnB81wdaHsfVuPxoYgCEUawAxO97Nu5zKgK/avct6fVLv6zx99lOb7W+B9dO9KwEYobNQ
jIU5mGySy1FLHe9fJ+rjWiUA/+txRvIUTqZxW/IPU4ouv2zqya0X0SLpLqnRdf8q+pD7k6XxZD3u
8zVStUz1+r5pQcI4LDIDucWPs92Pp1lSX3U9ZGDZDRMCvLB2W1/2bS/aVzKbATvug0UI5Bm8F6oz
dW8qQnVzK3SU99uWoDPpbWzwcTaZnr3zwtauNIKhDwyWq08ttgld0GlJ+AzkjpYt5V7oISt7shCI
gODraTtv634reGmgaZ8nYMAAzIfOxOIgYpuxvOow7/EMlbWWxaHP2/1TJFtBD8mH9NHPmr2D0Tx1
xz0Qnahw20/ZRddBvT0p/FrPJRRwjrUaMXT7rRLSE676NgvtMYtat+fO7Xg9zRYoI71adequocNm
wLKHNOhj4pLRL2OMdD3JWIKaDUhfmMMceJ6O+NbG9Uw0coqq13ayZ2yZZnssXK2hBLG6GKC21sUb
L0Nq31tt9/cZBUp5XK9WpLPNZui22Lt2UqZD63qS15Hpchn4HBfFm2blx13SqD2dQOpqjoJJeDws
ftvxK6DnUVwS20/FIZIMagnyM8uUkFEPlbADZq87g9yo4lIbYVRh2HJPdG+343kGtHNma1IPZx1O
uK2shRb9kvWbIcdTxwm/nriYLzc+bPJVhl1gVbFkvF+V6/uen0rAifmHFsHZVGmFUbuqAZL6iwUF
KMQTDRRV87qFthJbhvrjYlo9OVCGil71uZ3yo4FYpq/mYW82oFIprIehQ71URRi2/oBWW09Vl0im
DzaMVJc5znfIKLqMQ4lzPC/g2a2vgf05W5dzt+/x4MFV+iNFgRaK9NYtr5NkyZ5z6Vt5huZkcJmb
bGRVTq24tvDJ61gEebWFhY7HJkfzLTcihTMeaT+8Gju6/jjpUGTHUCSKVfliHge1L8bji4DGiA6T
2BI0Qu71+oGsO9MnfSTjerAmTFppVmP82vet/WhG0uJjIuviM26TG85YAtp0uSA4u0rA+aIz0ROT
H63zrPHLKOY+nUYzjwC2kVx6AX2Wb7upMteAs7zn1qvcBjlWKyC1rQToMnzGQ5uNZ5OrG6ZVSKtb
X4wpa7PKt8wBQEQRuq/et9lf5nT2g6LZAtHnx0brA15lw1/CTQysXyxdkzY1tCAWlSy0LZaqtuMD
8kE1NlG1yYT6jJJBsncjQ9AxB1fHT6zOAZu0VL6rs72lVTvl8S1auIjXWTdaU5J9ze5dDUT6KBXT
cksymQEVt3s6G2Sb9cdUh3Q9uuimknWNvveIrXPFMjPQO7OMsX43r515v09N01Ypte6iaBPRJR97
AerfvAKBYaAq3Mndb92pQbb9TJY0ZaVtHB/fkxHRUHGphX0xmjn7kAHEKk63abRO8eRMBIrShvyF
DZuGFMehf8usL2TZr2Sdr5gkzduBD3o8w70Y+lNrfJcpg6L8cbJp+jG62scjYK5TrTxHU11Jydpe
RZ6RDDg121aVxxXwaJ67SZ88lCzz0sccWi+Z3YpLM0cgF/tGtvPBQD1RTTdwWg7QdGBvSx8FYP8R
v20MlIgygx+/7pEGCND0fPEXDG+5vd4Wb9srVMyWnHUp+eU8ZsBRZkXzqdDnLmPjJ46oAJHFu5gf
jAUmUWnj0qg8EckejSRvXhmgEV5ZMe70iLWp4yWId6YrI5+z7DBNq5xACYo7NJpxYuSit82OX7Qa
OOwtwLa+ONknKXU5Rxf9+Y65vQpDI2PpdJ8DwUt5YL0K+2xvl1nnV3BdwtTHnd/kBJiE4M8gx+yT
go7o52Mmu6ZRXc6guqRQcKgo0H09VAJqB+U85X1pJro1F3CvMLpDQ+spO/GARBs15ABjlN7X2FVS
1KhVORDSq52MczofQoNmrmJm8uaDaLR7szc0606izoBz7ZCqXO07R8uZ0L5e1Z45vaqB7LkvAcTH
qKTTkIMbqd1UiU6vo3pQ+j8uXsZezRnADbX1gb5bmy59yAdC3q9xmPSpFB1mIBftkGCZ7rL1pNON
bkvn+zRc7ZtlkAF0CVXkiY2gRTR5UqzvdFGC0/ehqrOcJDWAjIFONZArqjY/yduxoJC/ejL6grSB
9mqpLd4PYSK+O9ljz6/qORMf69TUr/OurusXrMn6rapBBD5OTbY6xUIPmdfTXkoFFGexxzNQ+rOC
kc2fLb1vrto4Nb3i0aazRhcuq5rcwgEB9wAW7cDXTJlhAZVvC2l+08Z+BGg2WdQAvF6Wj9ou/JpF
ka5r0ydYON7kUpJiwRvwwTXeOOa2T7Q3fK4akC6jiqZdTvE0sKFMGJLogOtxeutEhj7QGs7usBC+
wFQpbtCRo8jgh9o9+vxopuCgczkPy6o2N3WzInLHV1TYSVZZN0GbXPbJXa/TKF/NujEvNwuirpo9
6t8XO0UbxPdmp2pemmVRqKnFlaOd3dRGhX49T0J01dhk+50d8mVQdtX5RR8QkADBEyh9wub5ZTvU
nh/H3DTZ0dKFbFGLgQFVWeTzfLXyCM19m1CnlrRln1ttgGLJhursMMqdkCoXbGgU7pEE3VXa0JzW
M9x1PfDGW6D9DegGwJI0CDaLw24rgV4V6xmkT9rhkDBUlsUy0ZagQbFzHhahqx4Nzig0725WMm8F
UbMtGqAXk+7kMQEY0UGZKhqYZzXrR2wobsrJjvqEpTFvymUm7Hqsc/ExxFyM1dYxOFyZr9NnoTMo
ep1N1leG1KBFEO/1fRfZclvM0+wOJjTt55yOO4jXeDVvvSu2D1ODzMtiGjZ3lK3cv9yIjc1Df1ru
7UyzDzGsU1/1Y7cPoGHn/NUIg/G33HkLfBIbEdRMQnLQqbMA5SFfOVJsWJv9RV7v43sPQiyqWjyg
s7avp7aMQw10nNS1vJ1WFkFkbdv0Ip8mGE4WrSvOBrrwTE0AC4zyNu3sAA0b0EeioXgPAh4IurJY
ho/5wtoHSmvxBvhklkXJ+tDjctDzeLvsvd1LAGMYKsVWT7tqOShgSuT5hOEs9+iU2KL9NKxjcVow
Frsyl1CuSzpsQ31Iu7Wv9haZGbJ7BOw8AwFvq6hXANUAd0JTrhjq6lkxRnNNBMgaocuh4U+oEW86
zdY3IRCzq1l3/BAAbOJqSxTII/WmyEBfHuJd00gYlU1iBTQ46pumJSARAurrrrGpyWGgEzvLZ62P
JmqboNqY0VXpsaipGup8/VEApKuB+XbdSyNl8cGDMPHZ1etyQkhGwwEEZ+9LgkRWPlDOA2mOdJ6H
vKSFW1+OQNTepCYOL0F+q8893y1XUzPEj4SBlHQkoEueJb2JO47aQRxgtkvHF6xzUGTS2KU3s/To
hbYSX2Qrcr7MsiHdZY2EJALldnmv0xY+jGGVoJll3X5T9NveAMcUMCRpGe/OgeUPMJUG4VkrTodV
ll2RlhsMkzlIWkG3zwWoGfBrXdjebrGnMGCEG+ahRAkVn5iPkHiQd7MrNyiRqUpuGT+yrB1Sidea
RgXiRYOhAK7imgbgttDVXLgwWZMsxCiACYWiyAcA15LNoEWN0+mwLRawdZzNnUSTeIdgdrerEHfz
pkWLfUs8yBwVZptZKrFvYgfw1ZFYbvVimsoyj2BK0rf1pd/nhSvmWjqqZrDFx6JprADRqAaZgyY8
vaaicZ804CenQAZ5UC+yzt4nOm9vxV7M7/m6WchM1tyDfAklruaoGKtYsPm8Q8neGpi3WcVHU2+K
WUxPOxy76VBMtn3bNUtAJRqJeM10B/S4TbUfIfjgKkClkRzwERdZHNWcr0IoK1fqDm7CHMBvCxih
DI6xu10Tn0rhCnOXQAWBXF1FImXvOg3dXDa2K+e5oZBKdb/cCpZvBNYXxwsxcIwUAXU/q1KfdFCJ
4HY8mup26I6yHpxz6FhhAeH00MuzvCOQczmJV+uEARX1HmPI/tkUrwQw9LcJuYkpSKL60xZmb5UE
IBxg2iUKoG2EoZc7tfwDIw+gDNpZyNXS4ZWrFa5yLGRTawPj/3HLpC8lsLbpYXTWaDWFh5ylDCS+
A8ahToeVjJ2ptrC2SI0gL8Ce65abagAnetXa0O1l0S+EKmrqmFdbvi87xItr2kNrUB1OfKrJUkoG
dOQCqn9OvjGFJ09nkwIujQgYggq4N5JjSZ4OQWHoxbGZhoMT8rD1x13HT9P0kuHubGFvc9wdk90f
wRz2MDJZ6aIoM74cAn4BOt0lJraa2CUFNRDlsuI6HPF4GkHynNl2auRFyvpvDKCfDm0Fx3DRRRIY
ZeYELnA+ueqS9fk8hN3gas+SPqLT1LzoZetP/rXRsIB7PFgICqt+YLUYLg99OXzuoDbKAjjkgUyZ
u+gErl9rM4zH/6KVHK7rIDBAKINBHiWPrRTDukS/j+ZQgMiiAq5DOUkYT/zrVoiE24oSw67gSuxj
KzByiEAYrTlsNQy2AALBdL8kHv4ZzTeO5nehBNuBK2wcOBSHax3i4ei+mNj7tSh0TWZzsHEUCpPJ
lomZtYRIZt8w9bsoAFMFRALFGDSlAm5PPTIVhwF0sAw81xA+vc1gDno5WJ3+ZSsUwQkxTEkhmGRP
rlVM0kdcBD8c0jjV7+Hug7hkIsuOvn4+T69UCJBNc3AaiPKcgL724NYv3NYtghGceHfgfkhv0DrH
C9CoxKkEmnGQPV//xVspP9kDvUXC3R4E//Ll6W0ED+odoO3u4OgM0tHeAYGBG0ffKCz/dFdwSwne
hHuNcNHt8a4CTP3hwgrr4A4gyg49ydwJ40BeGGh1Jw5ukX0jyh/q1Jd3LCDwMIZNwYU6CAyWPwm+
3aWBi57Kyjx0t42xS7TmQOOAPoL0kr20zaC/scWn8Q4mi4e4QBKaEWPoyRa7lgxN+N/sncly3EaU
RX+lfwAOAIkhsekFgEINrCJLJEVS3GSIEoUZOWDM/Pq+oGRLpGwp3L3qjt44TNkkCFQi8737zr3C
dDflvGQ7brWYcgy9nxK7635zdz9fCusQtJqNYgXYevDmHbZ6o4NgGf3UcqMu8aQA/JFD8Vym5ncf
3NtXC76ZyF33Vtclroc18vqDwxEW6AG3m1qsgCRbKBqkSjpolX+97P/uOh64RyxHvACh+2bzazTh
ecRKL61nQnZ+iOKSL6H7m43cf/vkfD8KKTZyHBchxvXem9vxJ6AtUcHbrN94w7G949fD0X/Ir53M
ZGy7pDoxWX3plPFyVHu6FXuTimy8lI/qWvXx9KW+lW7cJodpM6fTRqfv5/TmKBI3jbYY58aYmu/L
pExZvI4z4tZkJtZZ/fnXz8pZ38kfV/fXu/DCr3cRRm/2iHk9xcEltlnzMG5Eqvb9tqDxgqro7ILP
uwuyapOnxb698K5/c+m3L/LLpSlICaB6QYjy5/V66MsIM2dPtpm7NdnyoYKS9UBP7R11tvUFBJu9
oUkTYmp/2R1+fel1e3110+smBcj0BRDEkf/myrYKMKuwAQgGp/xan9h5OJTnZTvf//oyL5znz9eJ
Ag8EL3WhvL++Q7/vu4q7UZmR+FHG4khiO5mTKeVJtDHb/DbaqqT7zep31uX900VRdIHYdd0Qu+Tr
i3ZRyPouQv3qbZs9v/R3w45l5lBdBjtr7+x/fYvuWq+8vVoEqIN4JMJB5r+5Rcuq/Y4APMzmJNh6
B+uKX6q9lyzx87CZs2kzbUyybFhMEhUXm+Y3N0vWH//z5YHABcRzfegWr28WBX3IXIwzs2IfHCRu
drlg+2BP02E37XA6nMJr/9qH5M2TKTaJhd7tuXq2PpMzvQwuw320z9MotS/Cvf+bJ/PynH/xq73d
H2aR27Pp8WSWfFMUmxwYar8bnC1tEtHEk4pbzNq7GG0VmCVoO9Xvns26Af30CwCndjyUs8BF3+yD
IWT5iqycYxvnO5JFqZXRg5vMO7qpL60H66G8GK6YACcQe2d25WXuhbW30/nIb/lZHbwdGsr4N8vl
p99ppTyj1ZBAsHeiNH39eRVO27OhB1aCYdu1vhyurKfhxr9QV/Uh2tCr+txt5JV5jxFu92g/0d88
Euft0eCHgCQJCVCCRyFcnG96EoF93AK8YG2GTOzVnh0wjUsjbDVuJi7bVCS/2V7fbnFATQnxCQpJ
13cJoNA3tzsWLuQ4XWY64Qk9Nzv+m1Po5+KEeKBMI5CzYFqxpb2+gNA9GD38DikgCHKNPTaEkGS5
bVYXRf04Nh3IDTJiO//15/j2Oa4fn4dCGf4EB6fgy3P+sbJsqMNmjXlZF3CRYV7k7KUviuzfXyWA
EyAEMortJXjz9MoKbW9oai8tqJoOfunhbZnVv61aX5biWoiTCJ0FCv/Xj9Bf6sJtospLJ7Q6mC3Y
U9JUatn++l7ergRcBch24IZwe8CZ4b5Z+OUAGXccBEkDZRbAG8zJcP51MSbnftrapTz/+np/8wlF
eGqoTrwgdMO3p4A/S3/GFJakTuOMmbKi6Trky/L866v8vPxgPlnf48j3125//S1+WAeGA+THtJVg
rhy4V6Ufku3oy/6WdaF1NjVomIJSCFW/vurbyovC8gL63QNjiD3ff9upR6OJ8qkpCCpyx8RRjkkx
84Yy7iahv17qm43o/HW7/GqI+cSFVmVefIuy+OvL/zz9mY/xkpnw/c/XMIzvX11Nz2oY1fN/nD6K
/j8yuDFfIjLefs965b++CRf+9pusvqFXX/zkYPoHj9LX9I1/+I+vDEyvjH0/GpgctKJ4zfCUf2Fj
euUu/W5l+v693wxNIfkDfTPUHht4F6QUioLzm6EphHU+sl2YFiAIoWZerR/fDE3wM63epwjcE6Rt
B9aZvwxNBC6oyA/hdUJXh5oGa+zPu3318cG+9e3rH/1MWJZYkj+eithLAuxeLjYVH+YQ/82OuXiz
Q8qhmVKA6O9AcYhzzeWSTcGKVdbNh9AbvozzDMyRkLieHffeSC+TlWw/E8zTSSwYV006+AIUKPeX
4l6xugEWBPTbdhfvzixs/jT3eoEgPi4Y4lHRcB8yVuPtcxO6TkYDB6oYdPxM1rw95e5oXWOkvWwc
IoOrks7yxskdVEtl2FQw+lC3TtGDthlraDGl1sxiR5owI+ARY9aAsix7GWOj7hJAUmNCoyI/0Txn
K+4c6GMYTTEa/+ldyxQwjqnkMWCefKeMO2wxEhpOXRkN2VREwZWaykNrpr2vig8Dr07YE/eOpUDY
dCZRAzRhq3kytNiFUwssUYBq7q3l0zIH1xJbM+mpiHNXgosYptgHz8aK5mNQgknHMKpJKtCX8di0
Bl6Eud1FU4utg30gtX0lwukJTBfqIl+28TRilBeBdrGYvCwmojLTkv1og9gWbnAH9fh+Ur0CXsK3
YOYBedMKemvbJDn3L1yVpzIs0rrH6IWaPRn9rMHkplHDRe3oU2GZ92jbn9hQf8R84EvbP9btlAlz
PbRe3NvzkQZy46stxfmJWVbWDdZNTjeVoIdOCoxznBN8CJt5hqnCNqldTBdFyTdy+jSXOs4dawPu
5QxkNzPjdc6cRItq5/joNLzlULfWFHc12qqu2PIGAl1ZP+OQ3fXWmPaefRry6abSXiZQcWMGU50C
CbJBLUkOOFWBCdlUGD6lYPFCABcYxVm07fA5WNMWTAnNcq/2YntoL7Se38lhvvSX5W6ezKdW1yBm
Wge0/2I8aKk9nrnvPcvpwincIK7bRaQgNssEe2kGZm6O+RB0n7m1FBtAbMWN1WlexrMb5WdPjagr
MQi4txneFbPI8dyGwo5HxfaQo6sTd/r23u4UFP1cHodyaTETU8tzOXXN0QFaXWOgOKts8rW5NV2H
9QvB6ugSPFaA5zXgDYVZlC4VObeLuvPmXuypN8xHDNqXezEgwijJiYMJhi58fm0YRliA8OwoAUVY
7uRorrq+8G9ayjUShzo4MDrHl5dD2YsTPCFiw5ehuFJzSa4D3vckpb5kR1rIJZ1IGLxrR7urNzhe
6bmu5hXFMcMd5lU0nmeXnIZJ9wlUdXnEvD547MeoKzIf1MCe6FxlM8nfd4QX27a25/M4ty7uqx6e
8ZFBFpBK7cqoeta0OtR1dACGmLmtX8JCAfSGCHC2A8EMHwPZIms0xEIssVuZ2+oMlCHEG+94oBcb
gxH/pmM+5uLG5WeNySV+Bkhs0Hnj0t1yYQde0k9Y4MoBvRJL7YEqANghvFiyKnovjbE+hqyd3jOw
8ddKLLJMXVaanW2Vwe1QFyKPBdrcFjBFyZ+oyVWXLrzBOER3C4kSWRl0NBhQuvRUWWHv7oSjSRIW
/olwF0P3oA11eNViauOCUqHj1oARP1Afw51NGC72XW8N0XFgfHrQ+WBzDAIckeXAp9+F0YALVz0g
F1F3pRNPoBduPLmETx5Ako9W6UfPWvocgL0GKGb17MqRPVivBsLWDfD7jsay1CqdFVuOHDBFmEB3
jTLQrsDmAr/71HGmbsyiTb7JjYChpWBfJr8lJvHsKQoTOypYFNejmu58kBt3UReyq5bZaVQ3ww7j
9/FQqvGLsqMJzp56cb/wMDRnjToZ01wG4hleQFakA6hJlkQrO16DefvEchrtMUxiWTd50xZknNrK
oGt3+SDUbTMs7WXX5mHGxkg8dZGEq0HIeboxRT88egEPHocSM9jQqznsMGO3IjNWcKnB/yVVtYx8
0zjCnFocPIconEvwLg1ZLmYRYUFDXwmplmPMu0if3JHlRyDRzU1bY/Yvx2o+og7WIsnHqr3B5tJs
ARcPduwPBX+H/Ts65Lqqiw1zJv+qsMLpM6b04aEmvvKSkSl6TxpFYCZ22bF2C/BcddAX2LvkfHaZ
jf16ErZ1X/mNvsaIPdhVDfaLvgiilW0j9bHxYacaAJGPkxocvHKBluky2NPtIocC868JNkQM7c2+
Gqt+s1Ko56Uww8biFTw5Ycsv6rGbEwGU68YlgxrBmEr7ZlKkBzjT5Y9UWmPi94A0wLG7XSwbuwc8
WbV3YUAwsGQjY7fUFWCHnb63biTl/OjOUZC6ohwfmo5HcMdga7jQRRN+UK5xSVqpqE0aLMM7THPn
PG4DwFCGWhe84tcwcITHqh+GrY/zFtaM+TCTsNxNy+AfIlri1YiWWVoxAc4N8szHmD+wc/sqzxfs
nzWAi/d0VOIZhJIJtsQTfer7huFMt0IJpRPrUUX+8lnA8wEvEAvsLzJyx1hwO0qdwth7qyPD3uRe
Dw7ghdQBXNZtrdFSF8DCMOVG/dPdWg6qnxj0ktznrGpOthD2Z0Zm/bETXtGlYemSK4DjYWZppzzw
QFSXdKxZWhThsMtdeKjKPlcq5q7R4Ua1/gjqroINhkWUHyNowefRL6wbWKTBLjULzDISVNGnPI+a
9+3ogS5eQZVPgYC1ayiEehy7qNy7uRzSYShVxupJXQxe7l3YbsG3mBov73INi5PX0eLG5myAj9x3
7zy9LE+t0QJgRIhGdfWgkCtQRtVDh5MhW7D837csIEs6s4IBtB07DEiGprhZCP9AekDWaBI3vRAs
YRYKvbmZwJHLasmBaBahTsqFl24yLQBn4Kjo+x2sk+JiCtnRlO6F24FaE1EhjuVszTc2lX2/tQc8
ZFEUYKNLX177hszwkyj3HPQBhzW5c69pP4VXE9DcFkj6MtwDSS2+2rH/v8H51vusMQZfmxQCLeqf
G5yY64+fvseCvP62P3sb5w8Y+sk6z45ctBAUUsH33mZ1LcO7jI5itbajE/7W2yBbEIMqyBfrRJF4
QYCO6FtYg/dHgGQHTBnDCN5VCCn+v+ptfpJ+qY2BB6Y46MapjyHmGymjIq2lXVONaeG404NaT1Qr
t3C2hgDyN3o9cW3GnYtatcwkZRFcD7LXYIfYvLzTrmbP1dyCiRx0LqytBmVVlvdhn2nTUWyT0Hqr
GACzh9rFLdyYqrDYun0HeNSpguILsaW8IE1l+m2lawG4U6d5jWFS5ZpoKzs2R6mP0jzCGUy9axyv
OxnMqR5BMSekjYrEFH54mh1AWltMpvrnpfHzR2kC/6GA4xyvfZNrP/ZBNABlaXuRFoZ2TyWfiwPE
AvgKzVJtRsubMJPJYYrC24qtYVM22ApTeAv1pS+dAXsIn/J2jzc5OBYEVRhtlg0PRnosohbmZcnz
IiPCFF7sGRmw3QI69y4aFnZZl89c++8rXyTatjEmnnM4YdqFfnyBcCXN6w1vK3HtKsNuuddg1FPC
ZpfA1FDAF9NQEsOsHewarKEoNpZIEeeg0NU4nYNr8oUmue+Fe6fx4VssfHkqYbU8aq6mPeW+/Nj7
U7iJhJqe50Y2t43F1QV+gHVuSCGPUIPucr0aEidqdxd+0AQw2zGywMSESrdY6uHQzgINXj8PJw76
9v26sadLETA7NuAoM145+4JEFczgCuUhCr+wajCAssbboLTcj2EXuSoe8K+XU9SO47YehJsheyCv
gLIJiU7BM97nCQjdxhAftSylwv8SepO3AwJqdzC3CjHez7DeHvXUjDzNR2v+IntbfSxIB7WSmUUk
k6miI8jeAawMVvs9iyIL0nmeX46Gc9hYlLuHt7h7XIJl3hjFKrjDmZdWohtvMfFzzmzJG7UL4K4C
/zBKmbJBrrRogQMxA2BMUebAjYCGBa7VASDZebC9aUgEKsSPpWe3l7CzwTSshDduC+zLz0tUj31i
aqzTWLoTbBgB6Tc1GnFUGraa4NdommuO3eBmArp9IR3Yo+Ky5UMRCy9ESoMtFcRn2ukjGztRbyqm
dvChRSzVEBrANZoO5Y7N38P7IA/asAKDE8CSwB5bDRoVQ80PBuGSRQwwe8g6MNM3mKyaq9LDoojB
/BQbFPb0AJ/sUMG6PMMWWZoha3wzFjC74jF4M9xKMRkwOwDxRKHAs/pWE0o27VI85QJedTiW2/KD
L6oeTCFwobKjy402S3HZVHDHTwBzbyTiSmCfBfjexhpusE+98Yo0dCz0njP8YEGTm6ved+Y0l+Iw
oSY7CQuG3zakxo1zK4J4UPowHdllWR+tgJUbDYMPAOWNCqS5sX0d7JFocF5sO178RR0D28BERlvV
JCAE4XUZbwXcIdiVAt/aKOVEZtOCuoBjx4N3Ee1k6zzXY+A7cRFNSAMQ9qA9EFMa3thKDcOOSD2A
bpfNAytRi8dDcY8SzD7DlaRPuurJSRVqAoXkmgK0hpWj4HCri1DP4MxgPek+QYvM7yo4Q1vsPk71
iRXCmH3fdP6lw4p7xEPIBxRc1a0fLFGJ95ysBmtL7QlVM9uCWM2PVinGRzrwehtO2nqK2EQA5VpO
kzkIzDnXPcJGEjXz6aaprWILGSdARR36D+6kpz7z/Vn0yWqQwavVtjB4TgKxKo4c21vbMrCNB3zw
Emk7M7ZINB7eFv7oMK7RmBwaGOoPeR6sBquwEgcyRuhSHat8aHxb7Rz4QwDWLqX11MNjCZs/Y/aG
y7WFpRWt4hEVKT5HM+mjb0OahbOZ8Ru7HQW8wuOETc7j1N1ZoZlRHwbs4MFS28R9U9hBzJXWC5xt
sPyMSw8ztNakjKsZUpFXLo6MVcUnLFWVhw+Emt7EcCmsXkR36W/9WTfvO/juOGSEatYJejSUvNLU
4DP6zsbrAt8pDIB9i0Jb0k4mdlPXW+16y8ZuKg/eGM/PGHjGCCLDjEeomd6Uea8T3xfPssYzISNw
cm+O3tfu0KYRrWkXC4u6D52iS0zsyob65jz7OfYJkBrAG4k3xHYNl0/dBANMEEtGaVWjP+wg0tRj
fmJYeBkOH520Vb9dQjWlcAWFT1iGnogVQ5Oas8DbyRm1aOEo84RsFPF+smtrgZBXtkcPH8qW+Mw9
2tVgEBiEriXsKgJedO1lcE5Pybj2N0ojP6Faex7mtdgFnbCrbygr54St3VE4txLQITom11Xg9tcu
SrPB7CEWrW26KIEURvl8mxOCIILhpQ0r1o6sRmtWtWN9VC/tGsFHek/WHq5cuzmDSuQeiCJaPNJZ
E0JC1r7vpQUs1m7QXfvCYe0Q+9qSHryc6Bsd7MWfWx34V9aytpXe2mF6a6+JxmfEobB2oHDztTfl
S1sq1g61WXvV+aVrhT3pOPPOnKy6VWMMMSbBjCo6C5XrC0x5KjS/ax+MLdac6pfmOAhUnQxrx+z3
FppnJNAgy6SrEa/UkuDREsHwyNd+u31pvaO1C6/Ax2b12pnz0FG3mL+1aN7Qt8NzjQ6+oyyL1q6+
Wvt7unb6/UvTT/0cAgAJe7FdXmSBblUI6KoVyBfZoICAgDNyONBVU3Atk9JVZfBWvaFalYfeURF6
ohdBQkW9a5Jh1SksLTD60DrfKKSY3KhVz6hXZaNbNQ7eBAtiSlblQ3KiUqtZ5ZB6VUbsF5GkKEt2
tUA4WV4kFGCk0TNZdRWyKiyQafIb/iK7lKsCQwQN2tiamPcOarTAcHsVa14q73/Vk1yJ5+5mUM/P
A+Ypb4coP85Q/vN/++BlnXX8c1/yU7L4D50JvvHPzoT8gR4CRb/7Mj151ZmEfwDvgpUMbJfnAcD6
PnWhSJFbI+TQyWAag8YB471vnYn/ByRAhJ0HXgBSEf/Pv+pM3s5cXsBANEF/gohvxoT/YxDxb6/3
AyK4ji1/GEv+jxHBr6llP06VQvBLeJSAnQF1YlC1jix/uCKKpdHhYkQ+0WRMdWr55N+VnizgxrKX
5qEqvFpvwlaQOy1quZ/9ILrBPLZ/LkfZ8sS2pgBuy2qChmnBI3RPOhd5OMZSC7wDHMf9xlDHegxp
iVFHT5d67yMrxk+LesnPEjWjSBqcyx6iM1CkQPBq+NFhEy9SPlZVnyDcxdlbFNR70kOZvxpry0d8
xQyRA9Xv0JtNNHrifmEac49IRnOiqA5nyMOs87KisUD5dlGbI/9LDQqNSkXH9ySwYIawaz3MUPaq
pd3kRMvHRi0L0kNKueZSEe2OaVn3kDkoa3LvGNSa9ZsqtIPqIJTvdgfVgz/bYjow7zzoiSSeA5QB
cTXgjMk6MM5uHJTEwrgiwLEAw5rubCvTHKNlPCzHymO4s1DP8cXxH7nnGmivLmAnNsKUFAaFPEHK
Km9ai856tU07F6Nuonob0AmBSZqO5dVgGlXEZiCzu7GmsQ5i9FLLQyA1Jmx9FXGxsbomOsMghcLf
dkXzrloWZK1ISdwzoUgbyhDWUHzIDUPfi7m0d117zljuLYxeHcTd5HB/kKh5dBCddSV1rUzatzm2
cKDNvdzxkg80aZnfYswk3FPbNk2NxAXtTDhNAMpteukG4AiZGdw4UsypE6SmLLBdTjmWziJrWDA1
5V25FxAdaRzCEqv3Er5E0IRULmqLkDj7i1UOrNvAGWvuA24msyk1kUey1E2T2sgx8bZTCxEsge0U
TuFgtvIvfY/GArYj4mOJohl4gAwVfPLdKVJwHZAJswUaWTsAdeo981GIx34bERhaOgxMk4B3+t1I
2NhvpHLLDg7lsIGHV2r3wqG+gihnOUO1Zci6uC57mIG9tJ0ar0ZQ1djMW4pIpgxYSzDsc8kZjIKW
qdG2jOCdkYAUKgud7WhnHB5rKy0x6dNoPJiUm7mLZrZB+xFCTRxbP3HqCR1fFEmFeYpD+rsSk5D5
YKaAu0nZ5AiosmwL/+xb5N4lpCbJVAvUSi70V3CYSJZqYo6Fu7eBAi+4kxyWep0H1T3tpsZkWFZw
aHh2XwOdLN3aOYi8Q1s9eSKKYI0swVbZ/mAl08gsmtnchxXODMb+YHsRt+MKxRy/QtoDhERHG9Sv
SFhCNE0IpPVRY1WfBVDuMaMthWfLU5iyx37eLoevVntkoNkaUAQam7S3vxvuzQhBJ+4Mp2LbR7k5
VQHCTBLy4roXChFBaS8C+zIYB8LSxokWL/tqwO99QfjGWpAgZ0cCE57SCWA1ZNrFJOGrF5+ENWRs
vAb9RxDsOk9Yv6xeDgjASGjBLvD5qzcfGg9F7FjYgfLyVI7HaSa3SDzA6Mc61wLGZqSW3U/MrvEg
Cvh1UlsP8L9JjBwf7NxotcOd8XXbJE3CZ4Sc7OuI00c4i1D15xVk3nd1ETXLya2rIUhlAQV7Z1B2
3Y/5auSPg3B0kaLCHdgBx3yhmFjVSG6J58gpmw3VSO1M+tln0TZHgs5HE4XBY4SRXo6Yickd4KZl
MDQHvils6CH4Za51n8P+P0dF+CnAVDvfYDHDbYZAlQ6BO2K8DVF+vSuMzxTm1o792er8+ZxLF3vr
hDS2J9HO3p0XyBC+IWhmsISVlU1iiR38alCVeIpye5TQsehyi2mSfYUxdv3gStwrQxOax3ZvwpsW
Eg6e2qgN6vGRPyG0Qd/CWuQAMOpt34cuM9tP3OmUh1EsngsyACa8aEtOUfiJxSePsMMWH/2Ce58r
LiTC3+pcVMi/GZoDGF72aWorLTcBDObIJPLt4IPomxLOJW+kl42F4WliMPOHWxU6WAY8xAE9YRDk
lGAGHc5JDl8rRstDbSOqb5ZIDZuwG3m6x684gply0qqtMSe0VE+rXQ/F0Iqnmfufx2iaEE6i8g4/
kLfCvuAu+bL6DG5qX1sVBloNvIIIqsAJQYt629vtVCSth5MgaWF+usZYZHAziZPbTsfSdqHXVH15
1YJKzhNgA+19jrbxfeDN0+pKbwFzM0s8K2baLxpJEzX2MM2HdTjhvofKw3dO1BmEDPglrEl1BXUn
7RZ/9XNPA7sskNIwY3hJ9qC8xrM75JBdEDrZYdzljd2zu+aPJf++Yv6/jinBP75maf6qWP7+N2V8
J5T++rbvpTIoPxTLDvZUkGQrhfSniB/84SDuFCJ6hPMJzCwu9mfiso2/9gOmDBTEDipjnPJ/lcrB
H/hj4sBFEQTEhU/J+Vci/hs86cUfRoFteyHy8lCBvy4kuclLEKzwh8GQyY7F0IBTdZAxNiHca/vD
s/kbFuon9h8gVATkKvApzDq43JsyufNEK8sClZ1jMT9DsoCTuBVroSZDy6AQeJIZr+SW8XK+8MLF
gR0FBRMiawIkfEHdavWUFPaYQ9/He4IIi9L7PDrKvS/ZoL/2hOjk/h7cessz4om8crStPoYfCuzv
jrayRGmhuuC/7WgjsMthfgIWFEzt66vYXinCJrSazUBUBWk2FMgMafe/fu4/dydYejY6MhDIa871
m8c+cS7ALeIief7Q5x+aDlp0lF9gBvzr6/zdIwOTD3rOAXoMC9Prm9EIOwWcASubnZfmBvt0eBIa
oQH/javA8uXYcCzB1vPmkdWY+WiMNtoNRR+DyEMobZB3v+5v//jpr+3Tq/Zq7UIdvBt4LYGzYk72
6tN3ZDfXxTI2G8QilHFP1EU5RXeFrX9jDPnb6+AYdiMHnxCu+fo6zOJF6CLUcrNg4E9mKJElFKrf
GaF+CqgGO4Cm+vtl0Mj/uJhZmFc9aOBmgypJPCCwoj9oCMBDmM8I/MKUgQDC0DqIGzA6mNEDoPr1
hwbP1dsnGhIX00pw1b6L0/ht1DdhdeWVIUoATGHQOyEEBH1UIBHRDIkSKaBWFiklhhSRHchs7G1n
kVmPzEu+HRW03ovSkgiBgWZ+b+XQLuOmtRUKhcltYlgAdJAsDUjQBGo3IKN5lNBKETi2hiRhgIPm
zu1nHPla2HOMZCJM7Zwa8YN45sY9o/TlmB4sCw1Re3bqg2TFfBMWSC7Y132O+CSunA/RjPDbFKOy
UaEb0BiWFCOrELKAzFccxVKOT33v9DwlwRJMxwmbUoGsHyCqiQsWCelVOlyQz2MNHxhilPt9FSHl
LabD3I8IY1BoNYW3kDyGx4RHsT8jbjNzkXGwm2CFqRE0gikXZOWQrjdV2RAsUZC1yF0F55YZOJDe
G8R9wXbR59MtINMNYwIhCthgisOIA8pK7aiZjsZeQCpGi9OfUQuiH9dIl0J6XwdFFhG+lX/GDHN6
ciH6uAiUN9ElAZDFYeiNejtRDkfQAW0H/qUpNA0RkokgZ2yQ4Yi+QbbNScJ//1EOvexTohn9MMgG
nFtglcic8DVBKeyr0ANhwWbrM7Ix0XqDpVtqjCnlfGUXRvHTNM25izUKuTgVTc1OfQGj+Rapq16Z
hCxweILBtBUmbdQgQnKZl/yZ1KWdwxQcGDtrJ+PftrSwncQgTrTdGOHnh5qOmB+EE+muQ5qDraBT
OX6qiz70t07jyjhC+PiJqHElen4IWfOR2A2HYgFYMC5BD6FqNMhdTQP0UBiWuS7Kc8zSGE9ZUKBE
kxDN9l+z1+C47PO4scb+9iWArcNn5e3RUcy3rRu1ayTEP2exlbbix6FaQ8+MFzhlRgEB1pe6kepz
hVoUYdaITiu3hRjwk3ws2JNStttheAafXVIQqAyJU9VTv0Mqh4qbOW/1Zm5shYEBV8jqNNoZEae8
9jlYHDbbz56sROL07vShBXqHbBNpN1f4n7EvOLSxd0Uf4F0VXWR1MRjl+Q6Pq7khoBfKRKPBw6DM
nr02RiJvaKeTHoovnVHWI9MYnSN/ojePJe065ENQojQ0+sACVFtj8R0kZkLegbAB+croPYHF9SOh
baKJXyxp4ylsDCgNmu3kDASyuan6L8joDiNMP1y4Gjh3sCVAmn8wIFrwznfoR5IlZ7gaqWuIRgMr
+COLNBoxDwkcDOSjwswH4hJiPEbLJPWyJsuCjHoIMGO/zwtt3TG3ImqPRhh6k8ZfUSAy6VtkCzcm
mMR+DmGoWgSydYAnrCoJ4DsoJuqrevKipAQvqkrzorBYIcSWZpVdEDTdU6DTqxqjXpQZ2bbSpEVJ
OsQ2QLphq4ijaAM9pxZ8pQgm4V0jKRKKj7eKP+6LDoTmyT2XL+qQDTbtXYDQMASELnN0pkhCFJsA
ahWN3VVgYi9aUwdJ390gIVoiH13U5RUQQxRaI2h55J5hNn3R/Bd7Z7IcN5Jl0S+CDPOwDQAxMsgg
xXkDIyURk2OGY/q9/rE+oDKzlGlVZZbWm7bu2qqKKTEG+PN37z33c3fVamby1V4XWjgT1MSPI2nv
KwCRH+W6+vo8Iv7WEv7/+pXipzHo3xe4/Fqa+I9bxT9+8vdrhfaFXAMzEORe12Og/iX3YFDnxp+y
a3d1nYHvl2uF/oX/wQSTwcPbhWHGwPHbBl5Tv9AfshYUgNJz/tb6nQX0X097MtcuGTHSbww2n6GM
XweOWLaAPmC6BObknubGsyHMGg3b4W5hT7VpJUbFsI+87FXPZXH638tGNbV5Re9bY6xsfyWkakmm
FyHBeb30tT6PwRDh0WdV7mD32w6dB60FSMXQBBpbYIKNdcPX+Cc5tbCFWOg7mZZDNbuuJJhFuQNL
TKM5MMs23h4dvH9ifV1EAVFwlPQiHgp9a2HH0dgwo42vMNwA7W76lgLb3qHcNj2ZifHPoNVZTvOz
bS/jEWrhmPpKDjNrQ9ZJ/dB7dXz+n2JXtdX8BYc/Z0en22V3HJs4FT7NA5BUpWJ3HorhHzTWGa/O
DwCYUgY/kawT+akMSAwr27BylEg9Dj3rqyOUp3je/WS0FloVGWBFovwiSqxUTGxZBxZSK3KaJbDL
AtX+5LdyVljjO/pzJU+DXuAq/US5Vi1Lb7j8aXS2C7JvVz+hrmkuI4Grv/cav9Fg0W20URe+Vwm3
RcKopXLsMrPldLPM50EtOYa44Dd6kOeTct+PfbaEWFk527u+K5yNq6Iu70sJtxjLDPvr0GwgNmAw
S8aPpajm17nN8TbxleTmGtnYC1DrhUcyz5h+lFCtcepkTYU5ypLaxnCB8vnuxGppAzGHM7puIXhv
BxZtlb+kJBRWmL7NsD5btgwE8/J742a/Xen+1kP5/4My6q3q43qV/NfCqP9ffy7BXHXRP37s94ey
+YVGDHKQpCB5JPMU/WXVA8vD8iBZwnr5aeX8bdXjfTF5erPtob8F4dJar0a/PZOdL+xJUFBtHJ6/
aal/I4umfYbj/3ytdcnIrbsGw1ZRaP+y7GEY1Xu3rKOgYOy4c0ZPZjvL0/E1Wqs8QnFMwdehhCcY
8gUaUVAQxm6NT12ljyYTYelTb8n6tnugpSQ+zBNwRR/hiX0zzhHn2wTK9DntaVogeoPDwk/rIfng
LoO6s4gS/Dkb8N7cQZcsRJCsYlCKTWgJ5yRXn1qmsBLGCqtaoM1zu6s/9SRDQHE9kM1hjklbvUoP
XsxGyHc+tSiWSf1dUet4xG1bmWBHutNwVgn9AMIs81aiZVnTi+tJ9ag7dertOmeJs0OFK1OgQ6bY
rWJBdi+ADoZYYnAh3xSunmWg73FjBBhEyTxktHR8dzDh0dsCnnTYjJVuajuEHhwwtkb8zc95TsS+
+km7RyfjYVxhqlIA/hMK2qBo9I+DTIZHWWhNFsKPBa82tg5crHnqiV71emt8tYuWKJtNuoqYa+X0
L8yrnJ8eD3smWGdI7qSS8HizjQGqlzPGRuOzxO7PuuZEKYN9VrxIEOTMdsKkAYcfRjxxaEdwEEZX
PqGe5QDEFBeo+Tg39mNf1eOrwZ1h2vxKcBZ6y0MTA+f31gKV1szalIat1icZ1t7FCEYscsC5c+Fd
5djx7I1KeicNZK6PCxZV1n3+J+sZ+1Mmd+VcNNqfWM/CUZN4lyZTEhGAkarYjZ8aFpx6ThUwzmhb
zqfO1TRl/tR9ql8AZFfvrJ7mB+4x6GPap1Ymf+pmKGiU0qClLZg3+5Arl8tVrohXvS2KjfE4zU33
iEjWJNt69Ij5UMYiLN9cRbtYtYYobHAhNaiUtjmTJICeHsCgVbfup/I3KKCmqUpRMg7zelUHjU+l
MF+ydBt/6ofip5b4U1j8+yPy/4enscVy+N8+it/E97fu10jxz5/4x1PY1rFHOBZmEkwmqwPl9427
9cVjImYRjWtd51HL/PtHJBjjKL4U9pfrRh7z6R+PYXLExIiZtV229y6agPF3Nu6u9VcoBUlgnWc+
YWCMHTob0z+v49LRKHSzUNRA5CB5kqSCoaDTEeLGTXHPUxMvgTV8W/BabPlCtSH7EzfQMajfOk6R
3Eg7jvYuu28MufpBumaz7c0CHiiu8KAc00NfQDSmLWkMK4UyQzuF/7KI6aAMhYd9YnXtIj5thiGS
rMpKbpM0vvgLlQj0TCAW27125JpnbZQEvy3c3X3FLmHXNOJD5KlN19HS7jpmPT+tVBZTfEdix3ls
J2JlaZN9pcKROhYzXl40e6SupHOv29Hb9kv9nCu667PQmHwgjc9TPixBa3gvdjddJWV00ir56gjt
nPTeaXYMFkaYOvHY703Z71Fu7xqdijFyoD5lJ9ATVQ/2uFVcIbC9ytnekjZ4LKsuLBVSZjy2J5/S
gK8I8ABGZQb6c2KRNWXu++yhFHK2HFgaUTnjPrHuYcO/FFtsmzhXF6iGJjYP1ltDcoV/OyD//0aq
UtsI9tpJT4JooWlmC8Q3sOr2lnfr4naptno1twA9r8yh/B6V8ZYQ2V7Wlgjtvg944q1oah0Gi9rt
vRFPK0bSH1nvioMn4uKCXSMNYBHoG6Nr2EkmMck2rWrxRmI+x3cb1BkB3jki6pCu0YFKnZNLLMQj
BJLHJm22dAm9aQA4AzsjPN6MUOFZH4Y0Tbnbuhqup7Er8QONz07S3haJZe1dpzwS+UlCKiG+a9LT
AqdYhd4xugLre4Oyn2wsM1f3zlTdsIZCnfacQy4mzL9NYWxz23imjm39Py2XSSSo9urQ7x08JTt6
C8V3bS7bQCuj+w5+965rx7MzGsfMccrQqfLrtixPORUGm2FS+9245tXs0dxTv7TH0x/SFtKCMSf2
gDlJe2AX+1xXbNzIHLiE6hSCaGv+DYJyuYN5ob7JMllCLCMkj/PFeXHqDvh8NCi3EXq1jzGkw0NB
ZFcOE5P2SLYu7ebqioe/OJC3Kf1hyJ/tWSv2ZV1o25IDhk+Pmx9ad/g82OxAcdz8rdEKE2RpOgRz
0XVU2tg4YzsjTCf1lM3F60h0pE/iK4y4RCK6lvxg2t6oZA2uk6x87SrzLRH2a+7EeImapQqyskvJ
DTm3ojeuPTV/ahVBdRXjwdTGr1hjriIPCvvkKMdyIVNaVBgCYj4mRe+98q29HU3do6nN3OhDEpjd
oG7SKqe1DZ5ckEQ6aWhlR7JkDsyYGjeatkKtsr9bjfOj6rMwN/lkQRSgXKTAslMa+1xBZM7qDpJY
T8K7VqIPSlTeEyW7zl1UORpWXniH+1Nj6lXAapMhsCteYzl+Q/hcGc7VgqSRdHeJ9hK5Z718kXz3
3IfMLr2A/iofcvyhInDmx0sbKgaU6jS5w6/lmdEQGF6jcQYblywmKpmU4TQyqbnxCTFOBdZd1wW+
DCUjGYMzOjYeBkXdjdGoB1r3Lkpnr/Xvil6d9Y4QvfnN6DpKHATudHeQc7BEhuKnhsF3qy9VP9eS
hpIWLCJ2rg8bp5EPVpViTMKvb2nW7ZgqoWIXqs9zjZaNNtkrfXtSqxjSapwfCzny+1rKa+1hO7HM
+LmIxUWV2lvKnV0O15GWXUaa2RYP10FEHwveFvGiOpAL3Va/juZe2zhzfUU7BovadyMzD1bTi92U
NMcuHXlF3BOlb5s20aqNWUTNts324MyrHVDuj0SMxcbuq27XgQVojST2J0hMlke4fMHlr8S7LFLt
45Dr+0JSehc15zHKWVvwBK3xv/OULv10pI1E27gdoXKDBKe9ZfLeLOUgNwVTnE8ud98JSg6SxeRD
ptblRSeA2BjswqnFQ1CizEerZqryDJ2bPdfpvVYa5B/tSKEJowNTrohbXEx9gB/+tk+tllEN5YPG
xu9GFAWRVn7NK3Qc2TzWcGRJr2zJPdHAoQCnVclUy6nflVmyzaP5Wl3m79PQftg1W9ypWB4rDQjC
3H0zsjgLBAT0jbPCoaulejdS967BkbxDy1H3StJcWJnuZMKNx3Mpc1tyIFkePGocayeTowwDU/NU
xkgNbtsElGkUvq04vNFsj0e7IPA18iqlt/Mkn2a93paZSvfi3Dg8tcaGSpqYBxBr7CvcjGcjAqhL
qkvdmZ1Ct2MBQCOl92MzRO1pVkc8H/Gw7DCjJQFmziFoa5L4pMRDinrEtmqa58bjzLZttdvmqXwF
wi8OUKDFJm9MlKD2Sp+MvVcgVKiFxoEI2srWZQiv7J5exjvqXnhydCMany6eKjf5TrrJ2tCP+Ewr
ZUVb8ChCU3bvNkEaqSu4ZvRTjVmHIAqnFZ+UuJe3bSG36mIdPEM+G1q8G8yxP4r1ORgn5WNiD/We
M43qPRXSmJRQ0MZhsjf9LK6rjuq3hkjFJuLOElpK/YR0T00xMRPMm3b21SDlT61EHO2IOYvArHla
Da0DGFmlK6ywrtV0vvIo7ECS+N7TSbxthkWyve87vH9y2E4JWsKiTyuFFpCHgwKVl93T3M3lniYP
6sss0fvczl9yOh42pl3a/ugq/QbxLAumORJ7XeR7TZXtEYdsvxlxjm2zfpwPmEAvhVULf2ykuxlK
eycbUPIOyGFOO5UjpK1rqjKIiPUrH8gwyuhqNqjMJC7yGluDsbXL6tmyqb/smPP8nsuLzxMo4ZYh
Vq5IurzGY8bLXMRbR6/ykLDdnux96MbgwYeMPqYu3SmZfj926THHYFfYBmeuNL4ldothY+r2i+uM
YQQtZ6N7XHkwNK63VNLMDofMRneaZmMSM/S72bmDRa4fImd5Ks1ovCz9cKGKFd0gm37UM6pqRDvH
hoj6I4+MN/JbwBUyZMlFFvvRM+6565Rb6l35uEGqJ2FQXc1zesk855vSyuq+6PUlGPiqhYDAaSvq
GK2MDN8vfGgqN+thJyZNDViF5uEyWh1MgBi4jGoeRubETT8W9bs9mXv4njzzEWsYgIm40Oa4Fo2x
oFDV8m4plwdyFReiVrt5nAMriU9FnKchSafvDBJy7/TjV6Pu1CCpjXanGPUFjviFRiZ6YixpUufF
XXuUlEWgG9KqwBVYsHffVukktzj/iCN5iLsiGUNFTxlIvCXbjHp063UWn92ofyqzNGxq7xoIxn22
zDtnaQ/CdO7Hcg6ijhHe6uRBbS0+qHw08VzbJBx7/a7ICtolxoo+l8Gi8MSqbkAMAyjxnK3ndLcU
w/Ccbyr9XFuWcvSm4pmNBpHClHPZZutstzR/SF6dafKKoEvn19WIedW2Ce9JTFWVTOeLUY9Xw5KS
LlVc9xhJPdnnGt5SI2MA8EQkg9wgTee0zbNeYG5z0pRNtBZdl02+N1qkXtvkfI0WTgyXolbKbHb2
zHGndC+p01zNK8TFIcOWMhZiYAM3aGunYo4+elU8kHv7SFpmyYHU/lDQPVgMVE2S2t/0sXauOUX8
ks9gUNfJSZpddcN7jMV08qLQmdMVRTHtbWI3uKGXOyuifIZc7seoDSVJ1j7MxGr8rjwoKnyx8b58
T3N8x07/ZpnJuNpbvY1jQdZoB3akjvYNa6D0I76v+9nmPcNXFzaVCPECfzXTkg4Tc0fdhbOTlbKX
Cfw3Bz7NnC13rZKpG03RLNZj2n5MyMU4ay/gOpS09UVL0hupAmAv8vLVczHRi1oZKLHG2arR+rnJ
CLxRvEhfAKeaAWo+9ag88h7EXN5ZHbFKLblyBr6VhTxRxUTXplYHY+YdG1e8Uh7Mxrz9ClHlDAHt
viYdx97D9aVFaqqgkyawY+OmnHqFiBxaqa1PH3VHvLJZWGisHRB4gE6WMS9IENnHJGLN90bjrcrW
Wi4jPptWejcDe4LCgRu2It9Fwseh7WRMyP6SI7yOKi5d2tTf6MLExdB0GUNFKkOtdb9p2I3h3BAp
lSg7B9XpW9AEgEhMVTRwkfjsw+0s/GxKl6dlVhze/erCgXfXyuGnyew/G+v0W//rxuOnILgWcP+b
lfVb91a+tT/++c/9ti2xvS+fnd6q9Rm7+cR2/r4tga0GUQ0JnYQ/y+lfojz2F4jyDisRPIgsTeDx
/bItwS+FRdHhpwxERu1vbUu4i/5FSwSXq2qqreouQVoHleUv2xJucl29UL1j9RrdKEpxoeqhvfCQ
srhcdGsHtEpb7os9p+YWo3h2xeBgnvS4aj6UmFBn4A5gvAJ9UpxLqvTqaeGitWVj4p6VISbDmIyL
jWVWptq+MBNYYVHdXzki6a9UDQiXFrOexxqQTq+L1lo0bpa9TmvnMhhfad3Ez1Kkw0PcGQPhSspv
GNl6s7yeCa1t4zLvo92sDsodlADuqjyMuznol967ztvB4GQs6NjcaMJLKF+UA+2w1mSqfNUUkqxV
t9j389JXYusmUyVDsjTykdolM+xp+vmYEp2/w6mWa5BG2VYt7Im+CqUH6FFmwPJDqVrWNits59km
2LgrqObwG2O6JKn9IPgHEajI52xbkqxhTKPFvPGtubLOrtZoIXWDerftjDW+P/PpSSi2U2T20pcO
Z5fK/tPD86FBi05trz7buabv+UXEBUbD8s006EwxRIIthpoy75AOQ1kdsy7v7pe4635UmNvtjbYs
se2nWa3d5LEOlHYNHMAWy237nRWULPkV8rS7083eeabTvmQ/Xpv3Y7sub9u2lQ2zltbtc5Yh6UOl
pEa0sfCuPomme5oANx5LVmI0jBs1xdpm5rDst4fGfhOkaPbMHNo+02EEwAyYDW4A47y8JqaS7yOT
jim81c5uolz5nDtDC7iiaegTxDT4XWFP/FI4zIAVV6OrzOyXwOmGK40GuU2uKoy+FCO6W4PKzIxR
U7e+1hxM9JjxetiZPYWD1ejbpTfVR6J0MUEJtXniruywXyP99BDFI+WSxWwe8X4Mvmo2y32SNqzZ
ydIoe4PiEgrfwfSxnyapT3BZIcC1RM0V5aKazZlt8dEwKd7rNGp907heQnIyxLGivVpqR83D70K5
p8P9cVIvZlzYtxaG/W3JsBNtvAhqLVoqB6wz5pzeymA+tcl0GaZxV01WH1Zeg32tE1W2NQwn2qlL
Fx96teju+qyywdUNE+/KiI2P92erjQZjuqU3zTWeHu19sidjCLN5yX03b+dbt61TIgncwp8pGR53
jZuWV8Ci+rtasiAAy4QtksIYO0Jn4ua1EEfdteUkQ9qMKSUcUmM+51CsaKyurUMyUw6wmXuux54o
yZ7ElGUaDaBaRDq5s4nb4njuOb9UUR5lXbg7r0mMi4citc1mi8uXSx3oj2TGfDY2lJMmXF0ADvQk
1waD95lPoif1R4Ipqa81Oosa12uM7djpcpubi+UryEKEW+NAkKipDDNaQXiCGzV31rhDJVfr9hyr
xn6QxdtcON2JfisqrUElvGOkFZdWRYRunfq6zHg6btyG3kAeMOYw+ZXM+e54Gt5GH13HNMK8x5i3
tRaFjq8V7YPFkjqj4m6CFnlXFZPxFcfCfErb3rxpSUV1LL+ob2oGvmFgk6zz0MOJFelgxb50IXnE
pjmw1x2tR6sw66tFU5VL4irNCWVa3Ne6I3+0KxnEwZTwlgLYx7sAN8SllOpMB93I8w6qCCMYkT2C
IFAoP7EjgPRgFq0oEm+lkuTu4FDZt7JKqAtqoBatBBPJJeE+lkZ1Z/wEnKx9gyvzRLPzFrIGt2+a
1fxyBaOkP9yVk9KP7fQY0wIU7elKZQVWr0wVz1oXuVUq3KvGUahpa5t9tFJYWJAp3J8/4SzSKefr
ZloXdIVFvWkYYxdIfV0aZMhKNC8hGwACyUp90ey+fGfdx01f1y3KwfVmYssX8edBu3Jj5pUgE/cr
S+YnVsaVzllfWTOYMTLoYdkIQsI178SoRvyrpmjAsVl23g40GoMyUAZCIp9Mm4UI/EldQTeFo7L+
cFb8jZgSSDiZpPenT1Uz2yyfrJxh2faG8sh8ljR6qezST65OqqTRjx5Ow22igbNAarDvsk8WT24o
nIMi7n80KYbbfdHCfFijM5IrFhLIQetc2R/K2RxeNU47Kpp5/wutL/aLqldbd6GdzBySm7mz1pz4
Q5K7l0bJL2PauMcxaXesNq+d+COunedF4zebtS4/jc2w3pphhfqjCg7TI+JHFuvFs8wmxAI/hkBB
lVfuzFEo1Dwe/IFAwH9UNDbUffvPJ0Tc/v96QnxMvyVv39/+yYDIj/0+IDpf8KabIGRY+eDo+jXA
ojEg8q2GJoXjTOUQ+0NOY0Bk9jM/50BN09w1DfCbq0H/gv2A4dBd20ZoY1CdvyOn/ZTLfnU1uGCw
4PEA7V3h0Dgp/jwgUq4JmIZbf7AazIMsg4jjk7szb2axNPsEGwTLbxKOotZThV5fIBmzVkL/mzT7
ADDLvGl6hsh8SEx/gLwXKDqavZvQUZ6RBg3kMKfnNu7LQ1yaueLD5cv3c1ZVDxrrOt8cxENiufW+
TTJ0EBBtEdZqoCQ3y6IFI+OtEUorxcSblLF5aSnIoUeUl4drt6GlqFhAvBT8RxozorIyVqYOiS7B
ig8qYkBAU0Rk3teT3Wwjt3Aon/MwRhjAoDqWOTtChuJMefNa3zsrLjYnNT7PfC+/erXAHOwV2hNN
9C8a9iC+lVSeOjJCTmfJcGjSISk3dqwkP1wCjrua3rG9LCa2B5Yz08KnxN1NV6WLP2eCzYfVq3gO
bC/i8Sbtem8IU57VSq39xjTy0JKDx+My0eRDFVO8yB68XO6ziB5ij9UmzFz7xgG/xzO4zzL6Sd0e
WZ9TjRVUvwNmUu3dbBi+soucDBz6VDZ2no5nRPcQIb11zN9Qy5s9Z8hVz1IKSHjcmI2Vcj6VR9DE
Yt8PDrLfUveT3PRDAvcSg7rJTZhL9Ny13lnVGxVPgMHinoyKxnES6bc5BMfHLq2TszPpqYdKVMkz
cwXhpHFQ7uFKtvtGnYXJwJyoP6yiuomUmBMz0hQrxCLbfk9ZGR0j4jdHj0Ngm7pKfpcmxZl8l0Ot
uznRzLY4Nc3OQg7Abe3qCjl3OWpZwnKcYqb4eawrb9+nidi1ev1aRROzrDI2V6iGi0qbnxpdgR4Z
t7FaJgSj8ina9nrG/oaPqemPlbQPuOU7pJxEa8hcprV2ZUdFEQcEGcsw6vp53ETMY6fazpIHBMcB
SZQtFZtOscoKUk6sQMGHALGZxLZXJ3klKOamc3wob5Eilq0B05fo5+DaVBS2AG5jpeGTEZmwh/Wx
bOHhdlRCjnPLy9ZGykMzju3eihZgKlKZ1Z3iSeot6aK3rwoB95ZFLnukLJ8y3xzdeWfCpnU3ZuwK
Mptj5wW2IWFPm0Bn9SLLWBbjxyaTkeZUlNNV2dwVSlHfsApDK/Uo1HtTK5x3BEZogRwGt9xxAEbX
FkXcrQ+HLX710ri5VvD+n2CeVfxZUgFccleVtSknEDxtrN0yiS8hFcbTGQyt1fkp9+GA0aEksA8S
cyCYHkZKkUhWyJLErqOj5ODlyn8QZijOSDdxEbjOoF7pOVWMKkgveuWowoZFIMWTOo/jR1qxzl89
PVHQDKpz3YK+WdVT/qaqyIeJ7DhoYN+YzBHKNc25ISmO9j5uC92PTLf5OuJxGhiXouiqM3KyUFEV
aaeSYfuGnt723TIn+WjXkjLUmWtMwNc5scKZf8wl0q1qK+TUMgZQE+Ay+r3mo1UcrNRB6+MIFmnQ
KVHxLa6QjNlSCyRzJctQ0I0WifWqBkm+HM22BJ1tith5NFRemNweJqIAQk1bvnpK/zhOjn2Imqw6
eqVXDhu8Cu6mV+wJZXFcuPcAk6JBUXYfahmlL3wObWY8d7L3jtXKdzF0xtpLyH60t6z42vBigxRR
Fi16MNdpdtLrKNdvOuXzSaaI5K3pFHF0vNQ75YQLdm1tg1tfxvaosKstwxnoEvWLDnVDAK/MrTVO
ysOcJfrOSLz0degw8Iqi1rb83vOD3shxuUtmAbwUbs8hJyRMDxfAH8Z+gKm3lZTZJRvwAiAvGKCr
tWk5uUNNWEGhdG3X8/JvHG6PD8TzokcTd5eEBaeA3o4YrKDTCvHujkqSnSi2oXTXTSPra1UT2PJd
VGPJidbYGUYElmW+ZeBl2MI9Wp68rvY0vxWZ/bJkLnoSCoQboROW8xv6NhV8pjfb3pnEUWoFBGCM
647UkHsAiY7ZhJZiuzm43rLtqii68dZwNQM4NCwbxsFhatWKFlMJADybEwdBNE9ah8OOmOKk1iP/
tkJZ9o2WuPVtR4r6WYvL7Oj2Kp810Cz44woxeynrhMm4tF1TnwDQ66diiFjj15IoF7D4JL2T3YQh
GHzVSKYnbZcqhBpCxKae88AYdI06y0JjExvpAN25+/F9E4N2L3WKtIl4de0z7aWpCODFlZLici/a
KJ0w0Gk12UE4jcAy8mBrW4QXRKRzqnf9V5Ua6VM1qsa7vlSldlpKnpVBNjrKtIssGnF3TNX200IH
cQ9rUouPU1Q/9bKun8a50yNA/W2bPujr5oGNVt9sQB2xkJgJ+d1TpVZ81enDfi6iBJ9lXZt9SVyx
td/JYfJL5KTzM3DJ7DxAQ7H+GPOa65zRu+0Pui/a+8aKRHVMKNc9LAXMgQAroXzVK3P+lgDmvswI
CPvZXerzbGSsX5bPVQwVraxlJjl22UvDG5eEbE6q4ZA1DRdwZ93oCDhK55rMEKXmomHlA8RiyrD2
kQllM9Ym9dGyysrqbjIBSwF8Zu3q33QuEwAMaGjb4zJAY6s1CUQt0/T7VTY9x96yCmadsx8dSOUM
keXJ0/jXdaqdQixUxEssrO4q80QHdr9D+545lI+KnVtX9dCrvsVLH5Rtn++EV8q3eOpo/HWk+6Az
etT1oOyVzMPTVMjyNOcJ+gPjC5Wlrtv6c1NVmIySrPILIJg/6hy99T9Xhn92ZdAhwmKW+9f3BYAo
b+3qvvv1xvDbT/12XXCsL2xpTXf1OK/3gd93yfYXHeFspefQyedgaf7jqmB9sey1rsb12BUywq+l
Wr9dFcw1yWKTSzE9nHkkV/7OTQGkz19XyaB0cflBasKeTXKG7fmvsRSvpiXQAQUUZE5xWWo8ACiC
9hFU9lkKdQoZaL5XMw+T2bMphR5wnaRrH64wo6esRevJadptCR7il0aqs9KC3YZl42GtPMA6oE3j
Zg+grQ5Vh0tITpE8wEk02b6kG0OsN+U4zFwWaKUXg3NBqjF0By7iKozgisBhUHnsk1fZZFwFFLWY
kVJWUaVa5RV9FVp0FBe2LBLcGiIMEzhdFNz7JVlrP1qlmnQVbbJabwNTwydlQ2nBeo24Y6HyUBFw
Nj1BFRj6D9lYjT6D7MPDiLeJtfLUjMD1IcmGpMSNEOrhh7cKSshgysZBY4LXSe5klZ109KdmFaJq
FKkRZcqxekjuq5kqe51QrmyzCvpVylpmVltoW2hgVzZalzWIu0XHb2tE7qZa5bAZ00GYrxIZ9xMY
5AXBtL6yd1nKYVKsShqWbhjtiGuRiVdFR24TTXvpeUuU2vWnVY9LnYVwmtA3VqfedR04WSu/W9Du
FIl9YxXzdC0+ZKu8p9f2blTKABvv1xb9jypKapYRBHWjQxoE6oP9ePnWZo0MBsX5SFch0asjzjS0
Rdupd3zIvstuaXgZk22DApmuUqTidczTDEsEhj68SjP8CN3SBikSMoQjZaJpisrA1DG6NqyTtLrR
dOVYrRJos4qh4PDPySqPSl3/Ma6C6Yhymq4Sao2W2qGp6h0fSLVQT8qqtmar7krA96np0O4RZFm4
vjgItMRvd8qq2NqVid6OuGCuam6FrGsj77qrzou78G1kp7xxrbyg2AU12Fx1YbEqxNTWJxgKhHeE
9Z5sWSQTaZ4vXYNnfWgpM681tadjY371FqTTfFWiIUahuiJOS9C79II3QaJUz9WqX5P+0s/Oqmlb
rryNI2eLnT/3R625Eav+rTbwqORCg5M2mndyVcm5sU2clS4rKSR0uLSMcYjqk+Jx7LQHqsZ2OEPu
U6FcV4jweCWe2Hxi2Gvb+3HV6ZeySfErod3DEcgpLRn29arrF6vC3yH1q4rJR2NV/10XR4CF/SBk
pl3dX8slwiwQr64BffUP5E4e2kWzN1tPYr5dvovVZ8DD4TRhPHAxIPBfvswYEnKjXuXiddAssEqu
rgVzWsaA9Ql4XEFnbK3V7zwoQa9hd6iy3N0YjttxrW7yMIGfH0zYI1aLFzFPHBP66p0YVxfFAg81
RHxagrjDY5FjtgC2SusD8LXVhcEQDN9pdWZMWDSMTHCdxrNRCQCazrS8UdPwWKypAdIeYgPG6kct
PAYP2V+WZRkvMFOfWopZDj0GEZOUmm+snhHMEN/TciiDdDWUGKu1REZYVJmOpnDEdyImzDU2ThQg
lqTYo+kc5/o94bDdiG+FYDHCMk6WBEulu1pbKrx0yWp2iRbttV7tL8qnEwYra2RZ5z7B0WTAp9Kr
WSMN4nBL9aInEZG+ahBcAEYWcQxzx672S+TiZK7OgkITq9OxT3aP/H3h6gbrqB3WmFp2U4fqA3sE
/hIrojtzhCo7cumPsyNddn6J8cEuUu6/I9azahZXOndc305KTMSqa1EgZO4Mfdwr6VM/2WYY8+DZ
TeVIayCL/YCOwVOXud6V9Cg5olYgnkauyE5yFsD5/GgpL/3QWlxWzfLWmvMH1Wi9UCaUnjRToV0I
9CKLt6MddJqmv4pSVUNuJQXspeeCG3unmTIw6F8HyAwQL8+wTzXOg9MMH2OWcqOnSiruhnte9Pec
CPIyGe9ewc41VrV32xRviS13cLLpssBYVkTfGgxmRi7DYX1UFcpdzg47n773Ayfff7N3HsmRW+vW
nYomgAqYgwOgm4m0TCaT3nQQLBp47zGrfwz/xN4CS9JjUbqlUPfFbUtFpAPOZ/Ze21Yu4uE9jPtF
kYEQkKhB+xn7jOQiGNIP5Ue7aTrbcSc1zw5F08abuCzEoRRig2Yc7TPXQXCxj4dkPIal355is/Pp
OjP0I5giFw752uuC823lM/xYGurYEr6e3ZeGeou04lAMbE5xxCkrQy2IBopD3y184q+CycqJRyoT
tN35WijLNgdgXfEMdxKG8F19pvcaZktSD5asXoBd5zgzudPOo+C1d7L1GISzMAyRe1+sElEveVw4
jd3Cge4RYtnNEqOn66kd8+/gsh/e1WLfwHENeSDG2rFPz9t2VSnhXowmGSBPg7Uac2Sj9jJI8YED
ce5cb+IXKXLx2COxQsplu0Fkv01K3SzLIirpL96j8abPt15KHI5SsZ1JmCNlu8badNPJjBGabcbq
e0olkIfifLLM20QyVRKFv6JOIu9FdFfOUGtrUTpnRvrILPF+wjcFw2sNBeE+4L5ZWClN29TmuwBZ
W173bJHsna4NDxnpQgs74cFWmNVZ0rO5ym3rqsevs6D9gowhMmKAS0i9ns10sEAX54Y6OCysXVvN
83a6WQdLdbzqTA4qU4Ml36uumZE20YSnHuCwVKOHgB187kMbMbPLruDWA+39YIh+nbXqZYrInBuX
cWsD3wFhdEzM2HjJFmAxhUdDmI/M9o4gIw+GyBFNee1D1Je7wQ/emjI/NVVyYuO8mbRpXDWjZrml
1E4MNMi+6Tx926rVE9igx1RVn/DofqeBPsQmq8YAPxcBYMa1UQfBPsyGs2mMJcwBDkGTzcgiLqj5
YqPc6npIrIECdtnP7syCRYsfzJTC94bEL/ajk/eqDqfGIQEwQGaqm4uaQB8lWxoes+ITw9Ilaq5w
CRkAJXbujvpwy3R0WcrELXS8/S50QD7R/VQc+4EEZ6tlJhHtA+ozGTsu4yR2T/6pCrk0zPYV7ovF
YCsnYHFZwSODSeRQXsR9dFEwcuTm5tjuNlEZuXWtr0eT/IQ4XFQ26EL5ynN562TDZgoVxhj6ha0Q
wOyZC103Nlq8UgMiiISyCKKIOREb1vRCZISiCT1eOrUBx8MAZdKM+9zCBxZkO2wDLm6BvTQipmvT
xjbZHVbttWHGcEEJ3un4vVnaAXrfnm6hW+pdfx1NYt8l9kVT26RRBdEpyxsLxWwSL6Tpg/TU6hp5
s43PwX9NdBr5MWqWQzMY7D4pZjPlnJ145OoGQ3No2K9+0AXrTnhnRi4st+sjk/iE9FxHXrxqSQRQ
PPEUCnj43RQrJ5Hk1hLN0nTfwUld9YYRr//bJv5dm2gYcyf2izbxJk/C9Kce8fd/8kePKL6BG8NI
ZYGu/ZGx+KlPROzDUkj98V9mrsGfDi2D6FmkRZqpzZmNs/jpz5USWHqWTTaSo/n/sf9NnyiMr7Ai
G1qWpfEu2Sqhi7JoYz/3icnYBk6p672b9OGwriATnhsM9Tdd0UO8D/282QV1pFxYE32Fi7MIBbuu
4k+EAVI5Z109dGsGFsYumKS2AKwWAD00unGlJOp01ilRsmly2+Dm6tLiiFwouahIgqJo1whkH3vM
s0XwDECzvdNzTsV9HtrOXueeuZBIMpAmtiMpXrry4ptW933o0Ax7nKImIiZBt4qVxPTal6qK2wt/
RBJc37LHu+nKuL9hvEgQPAMTNVwjzUd4XK89GV9KVZo3Tpzrt8agHBVL58GlZv6FkujcY4n/OlRB
f+cDOHgyGcku2G8UWMJacdJ7Pz9Aez+iB1FWWSEdIIXSOZKCUTGItQ1x5RusKqgX7v2cU4apMqWw
M2SsbyI/k1cD4V3umGjbBpZvy0O4FNshOyidQ1ZtaHW7MI29i9rrkKFmrRd2y762a8A1ohLEJJlZ
HK8jR0k3NL0tjhkMVtdtocqbQRf6WUIVPUN0zeFGCZz2ZDY3dt0M5zqOVGz6gf+AWxlG1EyORTvZ
M388GwaF558Shd3RJ87yWpV2dqOWuE83UU+kEspO5YraZx8o7ZHgkPKMUWS9DfWtFGGkL43Q4s2l
H4lNwxzeRJRnOvdH0h1SvGlVRuxGk1aPzpz61Mz5T8NHFBRjfVpmp2b0XOkUOXY2WneOPlxpeUbI
DKkn38vA1O8QyjAomHOncgaPS9GQRcW4jWXHnE9FQkZ11s6ZVe0MivDyJNq1c6KVNWdbVWrbv3hZ
ODqLwCf7aozT5CWd87CM2sPYpketch2wvD3pE+0pWC9mfkYTdLtc0SdmCx8xW9hHnBVbkmZLmrDn
FnMelxV54d7IrHrFLPwcNY5w67wY+JY1ekSsGONzjdzvNZgDvvLSLHdRbeKpax0+3gDBBzXrqEb4
I9DuNyO7m4qHNQ62KifQxM/JEQMQpe5mdJtbOXo7i9q193JgCLHoimJ8FRkhG2oxOwlw4oWLPKba
Gc3iXfajKjdOS5IZSNPg1h/DkbQ3xNfnA0eenHPPoqqkK/M+4tCillqO1YAOTCpIX0MgZUQXOMgL
Az8ebqRfySdPS/KrYnbgqeglLhyDk3vpx4aFmjBIyJkcDe1chCI+NDG2pLVJ/Nec+abXbAVH57XR
OtDCmaKozcKvuuKMloyUhq6O/XBnGY1ywR4PrK1UpPY9IA3jBiC3eRmHYwcjvyno7mdDqNcG02VL
vw4T0YsUfndZjgMzF1ly0UeJcqhblEmzOSFala1SXstO7SgkTG1n9JpzIwts8zsbLT55DkRcTnij
obssJPq6asWwX65oDXKAT9Ys4S6bPlpWIlJvdUX17rOpzfb9dCrNNqhcOUIb88c4xORONyRTIDBR
mAQrxxf+mVp4xm4cu8tJ7TGjRw5uKi6BX+mp9AbsX07PwHcqAZKTIEVY3YToWKgPgaocNeoEnnTV
yvC3KMK2epeeksI7H03mznG3qXNgT1VyxDK77RTskeoUnE1AJjf44M+xZpZno9EgDKpwGxjBOK2Q
LGv6XPjky7HqrqbAV86wGDHyn5pCvYk/UJMJNlfVTgIwL0aBM66L39vykpQQZoN2wzus02arJOXN
GEenLqPTHbxNhEZx2bOorhvPXgdq3CwbTd5VDnE1/LwRKTK6qEn5HZ/6qXzjTVu4vZRXjtVuo/nt
ixk2cpEZZrHhgFoNUICJdLt2gMm4gZVjqojIssHgQGfcl4SUVJm6qAXb7smg1S3LytgqpXU0qfAh
sZEGOMAxQM2zFSR7LE1vwLneaD3PeTufqdbUfaYfMqUq+u86CTOLTE+s7ezAFXnFSIdPpiBUy8U8
k/Bw89xMGWgvkW2BX/a5yRnBezwmdpEwz3sRuzmr210ufH40ZAMS/fW99LK1E/B1OAPzfAgtzsrz
WQWmyZUoaFgYPe1KZ3h29H6NTZhgxWRNc7cO7MhtcKMB0zEWA3Qs4jeQ52c6DW6p+Noj9jQCM+lv
8V88Vb2h8XqrZRMzwg04Xgez9fbopayzoLAEmctxcYlnJdqkRJvgNOFwWLPVxCiXRdOj3TdI/9mi
P0YyxObB0/TGGca7HEWqtjRyPriKueXrh950oSe1f2+xwiD+V9W8lc+yETyLRzRz0437LM/MwxRP
zQY6IWAJAyHX4t/XnP/XsVmGQC30q3rz7jlJ3n57fUt+Wz63Lz8Xnj/+7R+Fp/kN9qRuWIhupKlj
wf9zQWFr36QmQQbAymQLQlfyqfCcVU8sKGikiVrQzP/VMqGQh7IFNAsQFyokQ/4rGC/S+N9+5o4i
jAIGTDFL5p/GEuXnwrPOEzMegoqJ9KZcZO75nbefFsBAFtFVdPb66SP6Oxzv1yp3VmF9vhgf8ecq
12dqE08xF4uf7UvUMP1V/6Zcdfv0hsQwfWvu/uF689/7rNOarwcxXGPJpFnStOftzCekbmgVjsrj
PlkRErtzXqZ8odyLU/FKpbPN88U9p7WOMKRehBfK9t3/0Zz9R6Srpv3D5VG4fb68UbD5TZsC0vHx
e74hIHTVu7fZ5kz5pwt9xTt8fZ9fv0QBj6abuNB4qS77zbCwzg/GMlq8/8PnOX9ev/o8v3x/ODbz
SnhlstIejFN9ZDlzFV7mg1td+BuI5Op6tjGjQdmaj7++8rzG++uVdfZnNGozMm62bHz6Jv1Ow/dI
htmqsOzVEG+iyNxN5YXQon0tbqUWbfSxWXt9uMqF7foznt+sSVg+k8V41PSMad/RKDnAgGWaPlEW
3a5rsDaLYZfa5xME9F+/4L/95X16vV/6OVNPM4QsvF5yGvsj6HU2yW527M7T+19f6K+k3fk3/ulK
83f26ZORMqHiEHz3MyQ2XWMCeI735sYnxu0qvP71xeYf7F++/0/X+vKDFl5Rad38rpIbYh28Q37D
ONv/cb78x9vmnz66Lz9mXyNdF5kW6OBrIu3XYiev5QMz4X96GP3Tm/nyY9Z0Kwsdn+uEd4xoyxWx
5D0Gsg1ybOQ0RAg+wCr24Z0FC2Uz2av67Ncfpv5BOv/8cbKClqC2wMKoYLqAdf381bESgZGdjozr
TCZJzDO18XEg2meY03LSO520ARIB2mS2CgW+uKybrGIBYJnBq+zTfgKPMKQ98LgcRbeOeJzawq+1
ekV5XUN4xscEey9i1of43Atw62fCBFInIqzxlkR31udGds0eAYBBJtMcmXdeB8cx1xkvZOxDmbEx
rfW2/MraacXwgYEwKB22C2Xc9otWTWkA9LbZawN6SMo9MHVLciozCjTMLcmyEYnerUlhcZ5xEIT7
aCiZ7kE6ZVGV0FdFzAt1s1m2IXrwZTfMgDpQq4hocdlCmcAFvRmJ2KyobSsHf2uZTo+DlB0AK7SF
/tIkykVZVlmqLKO+7cEps4zdFoooBjRPKe2809mIcJvCIxDEFsVUsXzUumhDLpE68w3YTEdWjUBr
GMADg+ejunfatn9MGAXdy8p/MStFL5Z1URPxGSgokYAwliZ+YK8zsWdrWH+sUAbYSnxCE1pp9O/Q
w6wbZUSNuIQf7uu82TR5MD6cxiKLvRcb0MerUqv0WlOV9cRaE4FzUAhhznEoVTTBAzPScpH33sxL
MEv5FijIyLBTWwFpZy2pihcT69YEz2NFYkWeJz65NXF+TgJE5mEmICDNtWRlumqcDU910lKnBnIw
zb1dxdVVlFXAu8ilkwTIf0ibhrK9q3vFxgvW2LFC/mhu3pWEWJJvlOqYmdpJ+hf8CFMkg6RrX7Pt
1KPNMEDhJg1cEzF/P+yu+MUF2hYj2cA3w29OLDKhJeFSZcJ6o0YpU29c1dY76EPSo+I42LDdCo4d
fhPap0KeK7pXPnqtkudoqmSMl7RMH0hEZaccUwvTY/tB5K3HhvIWO1uS4wONtcFwHXUsVkYe8+Aw
Ez/fa7GVgO1qMvng9fGsTOvs+3LGLJg1mVMrEjvRMdIHeAjESBtZ1ONkXQK25/EG6EVX6DjEAASh
6ws6dlmU/tbKW2OtlCFYXoXlT4jmV5LXqFdkjC9r4lkuS71hwTgO+nBI0hJ+ShMWEi1yL62byJHx
ta7TzS1EHXdEEGa5dhtAJUHqyGWvY9VnXcqiESzPNFgqHJUoLUHBmE7v44hP+sPAgwDje63U5yRF
DiRLASOwSZmyatRMzWi43WQAEpG9498R3sOoPJ367lEOVX9CD4Yvw7asct+GxjmJIDC+Fba3+pLo
0iZeGXVFV15oQLS3ISanA4YUQ2WX3dZMrAjRLVZR41sRWkbLg67iCfL/2iF1UHCWkOFCk7T0hcOb
I/qJEV/hoqKwJHsSTSOBysj7o2Eo2vcWaeRTQIzYC3s6gKW/frp+LRhmeY9qWDOSi/xpCu+fn605
pj51MGPDrdn/rlEiGLsh56GItnp6+/Wlvh5YH5eComhpOmYA56MM/HQCl9OkpL2aGG7o3Xe1toPs
YFnXpg8N7wLgNjtc9+OC/8px/H+9AwOJhvuWb/U/S8POn/3X5+Qt+6n7+vPf/dF/GWi98PJaxDfQ
Rn3WhwmyzoXQHBs229xqUVP+PvfXtG9s/LBpCEGQAX5kiqrf5/72N4eJg5xtH6wMmPr9q8G//rUI
IWzFNLCyOJohHE3IL06SMm27qsyUeNV7nGiz6NTcWx0PHGV8ZvKzmMTORuxcqMat4d/V2VoXzCUq
niN+dJYOJZKubJEVyFsuG2/aydBYas5xjCCEI5RvS+7ggZrZWn/6oE8/apTfsjY95WHW1OTLf21t
5teN74X2dJbJUZH/fHvhjUxjX0zs00lD0JdQckMG3nI77KzxQlw5TBBXv77k/Bc/F0tfr/il9tQT
L550McYrYGkEHFM5lK9e+E/v62snNV+FbQ4VNVNvSMdf3pehYakmNyBe6QTLrst6rZrLygKA5eJm
wI2S/UOfoNl/6YklXTxud+IQeII4X+NwhN+AYQaQTVSE0OItKhOUHBZm7KesiyhiEJyqnPEo7LKF
WtqIxkPoPW+WyjQYKQhr4K4tMQIogZQPFsNroE6R8KpNJxnEb3RkwilgftHfxElo5TRDRYqVY2QA
cm0lPdNhHcw0aTi+HK9qjwDWRRlbigbVZeg26DVUDgkGXshwmoH+ru0wYbu9ZP68IrRNeWe4Ol7O
XJwXERrahZo0fGAZRpZdHTqA9YPAjNdYnxnv4r80bwpzRreWWRdMu5Gj9y0MSvbGRqKZR4AuIicB
gHvGHUEPk4vOGP6WDxAZP3GJkMI6K1LLFS53RNYUnXm/JARmuOFrQ9uHAjA61YOiaZssSfK1wjJ7
jio2qex58DsZawvq6xVHEZVr/4FTbj/QyskHZbml8nLDwoDu5mCPfpBBVd01GXXcPtBCp2KRLhOo
cP54ORY5zmyUj9ToSYhIGSkDuZYLpnkNhs5UZ5MtGdX6cKeq1ll0o4kGabJl+B3zCJEHrZc1l3re
OzdT005P5H+Ju7RITTJmAjLgCRNgW7GQQ5efQnUsHzOvZXKqkXT4Ets5aWRR1Jt4lAgirwDlN9yA
g4lm5WwIcDkseYIl1gbjM0POXtRttmEh5AVbXYXMsZJoulD19xPxFD3RXT3Gj4HYW6cJKJktEQbF
ikVTA7clJUYEO5SIHtgSQhLLJqVIt+iymC/CKicHQgNiC7wqmaCd6Ton4ZkMtL58cOZ4DTAzJG0o
1py6Uc8BHKKaszjERy5H2LEXWAyspQw36nr7sWB2XLvFHOghP6I9PlI+6qAX6iL+kf5RO9l7+ZEJ
Unzkg7Ah8zGI5MSG8JpUHO4dNLPRisxTRcgDZVCGrAHC2Zw8Ys8hJMDbyCOJK7s9NB8pJXIOLHE+
skuiOcVkjjMxRh81eocg/3b4yDvJ+25AN/KRgwKxlUwUgiNUsWiR48fA5rtsKz4SVJyPNJVcDCSr
WB8pKzCBamg8MkVj6Hwkseh854/eRz4LBAYLLOKc2lIB0Nv8t1b46jvlzJemSoX3n2uFY14187z2
t+vnrHnOXt+qz3ryP//AH0WD/k011ZkBAiH756GtRdSBYQkdsTkoVTZBnBC/Vw3ON0KVDJ36wIDA
CqmEI+r3qkESXmzMUnDk3ioCawqbf4HVFuLrMYXnlMBiBseWSSHC9Pjn4zdTcZk5jLbcjgCNhe45
3EUA7EDfBGYDb8ihRdtWSXLomrHdjXpqwDgAHT8A+dn2csASVjT5E46rdJUPxXTApu4fdYnsLSgy
/R7LZOPT7kXOwURtihrGdhP8LgSt1mr1PJk2DIJS1oSwVzGW1O9xnqk3Q15yenhqhigvaLA6Lfw+
bR/jqGqbhUGeewxCeyWIKMCHtc2JIDlpoUJBQ1eBNKkJ8JAg0CLXm+2PCkGhZV9qhaxVF3rjp7to
8tWbKsqxyrfsKx0IWmp3gV8kuDTTQM0uCIe1SEcq+pPZdx4HSZ7F3dI3iZfsqxoekKkG8ZMu6/YB
XIN9GVcR6stGL/Z2B/8NKW+9DwK1X4edVt1PagNcEFxncJOQ8UJoMPOvhRX0CupzEn78yigvw94r
HtnRyHU4izgIDs3FspLCwzrY6rjM4HxUPc1vVplyMcQWuk6cUo+VJL2obLXkWYBTWHHk1Af+Q7j0
GGReVCjgFs2gROuqnGy8j5j4zMpokTkinkuKoSkRITDdGZgzuIQu+0zTjZS9dlB5kUt//2qhD90A
fOILptThQJ7BmpZ/U6XGbYRvfjmmcFosde111Xk9Bltrkhdg0fckoaGXUAu6UMdOsuJYUUPam5jM
iJQXMYgVB6Rwk4G5kqjD+1SMl33Cz4WNxbYOxrVVSPOSQiLZxAZ2zzxOh6OitjvqN2s1VcWurTIy
6Ts1x+2sTPggp2Ad4iZY1BxTbqogJtZG40A60F5MCDAk2DQtyh788lIEymMXRQdpFPApyI0/BZT/
i9FQHnm0nwWMj90wR/tnj8lCet1epP67FkdnSZ4716mluJrjP+OAuG+QF2BapkM2zF7ek3TLIt4Z
nWssdNGSAEuAuC35IUlfPUdBXyzj0J4ugPuxEA7XDihOGDRsqEcju4x8CmDs4gj5QuUhmAyfoAg9
uQwnNgyUSvoDY5F1RXoU/HckzkpxnIJ+U4thy/KbF4watRNYALRiP8o0AtzGaKsCMLosqnFgQpcf
RSVvYITvi7ReO/r32mzIRwr6fe9ZL/BGtgqOblFmJ9sPb+NAOKxBuyRzG7M4AGwG1a4duzFZpglv
aYrX0s8wB3TWvpLWdF7llrrNCFEalBU3ztpzGHwqQ5NfN0XQnONXPYDJP3cqsc5ldtV1NVL3eROL
nDf0iodak1RMenGoAaee2mLA9635d4qVXjdBQBWtKN+TMoeBZjQnwI0+hr30FCACNqa3NNJRbyfG
xoSOMbFKxtZVz0FPipEo7Exw0h/NsYuZlPkIo6hX+vw2aXI81miZpweCb5EGByhtsBMGzR1RF82j
hrxxpzv9hLaw1+HiTpHUcIpps6pxkrI9U/ka1slkt3eGNsnLXrGUdVcoccVaG7ZsRX0D0U7z+r2s
AHkY5Ii5xDOX12o5po9dasEtNYLau7WmMD8jUMN6rmMtO8ByxByR5tZD55vDzlRnV4pTtAfGPzE6
m6y8rUErxm101zEAXI4mT61F5uXd3lcrRqamdKBKmep9WNgpoYlm8BIzn3lTyqJ+8qh5kF479U6J
4p4Qc/LS7vtCR6WumIM6YD/EtbfQ7MF/TFtLfycCVliLhLC1c6tx8JVHuVvQCLAhjnyUnkWopFgk
pPms5O8iKRwIKSWhJZnix8uoMOQj8ssaJFVNzHaZ6vzuO92TG5ru/nliqHqB5NfOVn0gjfdIiMyB
+JZEh4YK/ZHAOTCp+tBeKFHqPZS1NB5tI0/PJrIO3yEkMtAsAHpBS2od+TQFntYv66oTh7aS3ElV
0z0nmm4AW54v36sTGqkkA33pBkYAp0BNCwC7Q2kz1G1FsCoHLZ3n+G1CdxAm5YtjoQouOU79ZemZ
mU5aMDeZ59gkgId16zwlqXR2jGGJUfH8qbkySG/DjJyjMHP04CoL+AzcwsmlCT6X88QddGr9Ogph
o0JEiCb2+e1bWs951YjOFBdnSLMlrYh7hArQ2XYZGXKusBoWDEkUoa4n1mFbKipPOf2hHXzYDNA6
V5Uvk0toDyQgMOiMl6VK5HjeI0MTue9vAJeU51pctI9qo5Earzb2rZPnykYJgvjM8xpiqJ2mQbHc
wBPK7ZjIDVlcdNm0yPU2uWpGHhBoU5U3A7DQnALoJyeaCZ+orQBRiVZbr6LovPuUjGjMmmk5Uil4
yEsKAgYeoRnw+r0u1V7oagYooMJmjGuVMl61hfn9v1Xr31WtFIW/rFqfq/D//7/8a6n68a/+KFUp
LaF1zDG3P4QCzBf+MEA632jy0AqolgYz5UN68Hupqn/D/8h/IC3LtOiJ5kHb76Wq+s1Aj/CB0yMj
9ocs4d/Uql/GNuDzLDFPzCxN6hIT5M+VqhLLKqGM09xRmfy1UTLij21ukE8fy9/Moz5e8E/joY/r
MJKCHajysFK/bPNUbpR4EBr4jtCzJOYNUmJmNTeZGjXD+5kfASBypdmTclVjJGdhocsOSL8jwwGf
fVPeVXFkWwsHoRb428A3GHawh5kuRMwIA/Z+CCu9SUOmMTR7+aWSoS2DQkKpthzqyYLALmLcGUGY
AvofS2AkIlRI3POtaTiolSasZUAS6qPlm81Voo/Bs86jmnAPELaYzKzKv841jO3u2ESYLrFT3yme
j19sItoE+zvLxKuJFRdPQH8YcreMHJRXrV+OML7NstCWEcSjt7Yf2c9UeoaXTSt9ZFqtX5jdglk+
AIMyQHW3sHKivnY+mi9ly/ojc3adkjZEJIpEwqyqU6wjzhDIYwTp7S0oZcE8QjMxPAulHp8CxWKs
Ygc1FrURJa3ltlmsxKxxhBe6MTvMM0zb6kNE+Hnixqi7ru3JcN6F2dkPXWK10LvHhqWeWVd2sfIx
xgLZmErVWOb1UIO3srQ2WypT54eLsYSeQegLMl+WXB7mU7PL/F1Ygqp1Oambu6TIimQtmyqWG7OM
+IJyvgqcfB1W/CWuH+NR9ybrhSjMonJpt/k0SsWrGFCZJCfqlQhv7Gh2ErTU09q2Amvqs5gs6grH
l8e6qgfKLZdWbNQxQfUesyOn0ONyNeI1OfkgEl770Zqu1CyxGc+GSc9avJ+UjdF7zEgZ5OChaUlv
fIECLU+llvKb6VGtlAy1BpunbaVr77HnjZwFKIWrjYCqGqAqYwbtanLCn+l0Pi4HYZv9TQhpgqap
nc+soplfd1oaQ3Cu5UmDw2Vsp20K80SgV3X8pwbNTbBgwcfJzV3R0R5YoIPZBjvRSUmxQ3F2gKgf
PdU6KXbER57yN5KFmnea2AeO7wksFkKfqWFOfRs5tc26LCmbF4chhwJfXkvurcAvbqoxjXy3JSny
hVerU5czIsbopTVVCY9nakswBr68DJoZFlGH4HaWSUqBt7ABuJGdpHuEW1gRZIaFrE3nqW4o8RcV
zGp617g17gq9yB7Bg1GAJUoR7kyjMAzsyyO1neJHSr8l5snHBNPEE9SCIRNvjWrUmGpNmOMI1QPU
xtbITnipOhoGN6AJkPdwz3bqjn6TmoLeyn7JHWNCblim/jm2HCNmdMV2ftWy2ou21KLmyaOcf7Io
4a8KC2jngc4kJgiqL6MNtSiAEdGCbHBjwkxo4KA/oCyOADyS5j40+zpuglP4oTTm1zzt4WmEb00x
8k1BBf1DU/HfjdFvb1kTNuPv0WgscX65MfqLVg///49/88dpiloPnwgOjDmXhxkPe48/TlOLIB9b
1SSBeQxyPmdcGjN5jMk9rH5q0R+8sj9PU4dD1FJhDMwiDx2F3b+Z/PCPv5yn7FwYOzGUYpSkOY78
MvkJYszckKzhO5p+dAF8FLZnyOp/UYaKs2Ff41/bHoyKNqmybYPHcEPGmn1bAqh9GiQue7N4DOOk
3Qa5YW+i2k/P2TiQY2aF2t6Rk2SeLmX13pATu+EuiI51IsuzvvH8tarXcmXLtll2jTR3TTt7odXJ
dRwoqhk2xpSUaFdX8vCgmr3jZiT/PEYJXlMy2hEV+LS8kbGB5FRdaKA4ttkAuIPrwaLGv0XIrKJX
5JsZDJ+biWxtU8uNB5rfiTGMNdkPEkjVbQ+4flwQACkOwkmLa33oxbXT9+kasMO4UKfM2+id5Kbr
CwYyaRITOdco4a2ntpZkYVU1KWSr3n+0CKe9dPB+kanjkHmZOEa3llgqeyTVg/29ViP9gL7EfiuL
viM2POuJjVRQurs2YK8zRmoJJ1nX5N/VYoSKUiQe8uk+L+4a8umw36JLeYtT6DJuo8TjU1TZDbAn
Qr7OBf3lm5Ll6jWbd/3cIz517RmDevAJDr5MgHC9KOAYeYwoaayBkytbknuUvt5rmQ+CVIVtucBw
YuhY84d603gy+d55jn5rTopzp6oty44qJZqM5yJ0RQqxWSITSvvB6UcH3z0cyUvGNZCILP0M0v5I
UN4wbsmkIRegZgU2tHlG5geGfGyilUxePccCB2yMJ9XoKgoS7MjoTOrYqPACVcypQlMk3w0aF9fX
LRXbYm2k6zQq9QPP+nxfJK2qLi0Ve+johf0xGeT04FlOfFlgPWev0sGygQCBObpA3BMQiiQEpUwr
mHSJjjTMpVEU2ZsSmN7FqE2tgjDbhNvGQqEsb/BtoukePVTTha3ewQcTN/Esqe5mcbUK7Q5HIoLr
eJZet7MIu23IumZmUyDNnkXaTgurqpuF27gZvX3jV8eg98N1iLrbgOa+6IJnVdWDm7g/y0xnp/VV
4wY+flEMvMwAoH4BX78WwxEF1lEUIbxei84uYrLSFfax97vLfDJdI+nfBjshv24mk9fA3vVua5Yc
mCj6TYRdEDIsyEsOhPuy5AtkPIGFAOM+/JxME3Sq3hr40EVvDGcFKqEBEi9wV3zp8kZDeyKwwJE2
Ypiv4JhROQaXA3+VeWb/HYDzABroKjSqt6FgssJolYkiQ8uw5LdsH1rMQpHGVnkgtkYZVhnCQkch
DWFIDgXSzEUY4EVP7LOwfbTqF5Vwllwioursq2KytiRB3ZhtuqBhHPb4Voko9wXyy1ef6XHfsVYq
5bIhR1QJH3udkzVUjx6ZDHsJ4QEDETVO3Ac7Peoi2vLO34qhitaaRIVPnilpSJiMiXogBMPz9GWN
4HijJ7Z9ETtTegCl72wKld1jHKa3pW5VK1R1pICnLUkvCdbUyjAIN5EXyHI4f1lVFQEtPMX+97wD
m+VjaluMHVHjhCARFlE1rVuXUHuBGM87QZzZI8aUFeSYxJXmtG0px6OaJEerjYdliYW0CTDjTKY8
+hEQpqGT2wnoFxKudDXAKTP/h70z2XUcW7PzqxRqzgTJzRZwGShRvXQ6nT4mxGnZ9+TeJN/GQz9H
vZg/RuW9NyPLZTg9dQE5CWQ0OpJI7v9fa32rjAUbwOw5V3V+xKwzrY0Bwpl0yL/rBisnnc1BPhJa
x2/DbgHHXtMQuWehe+aCqq/CejpzjkOY9suPkmPszHIm6H17RcKq2WY0kDy6qfmdJ80TTHHIR4iQ
adGf8EzRy9aPPjSQwjtpWk6vDB0YrEZ/oPPf4q3aaRofe+OGqwYcHlze7NF05isC8ah5/Qv0tzV8
uJfcs5mr3IElPukup8vSTTH6TyWgRXeSJYe6xgrCdvA23DPN29hKfniOsjdlmJqrflYPOoUBR0ou
36wG0F1crKIIUnEu/YveyjMtWOt6au/1mP0kOMZrS03HGjUe79sIDdPiOBb5sCHn21jm+5gjoCQp
H5YwkFEe8SqR0tfNdWj7TClkm0tXy9ahKPyTEb2LSXFmtU/cnTG6pScQiKsxvfc0DrjOVcwGWY+P
HUZnIFF19aCN12avH1LqXNbeaD6NnQy0kk+FyBicRN76DnbPhrETqYHlk6czApTYfQcqzde6p8Y9
wrX7TLMJhVUGmTJWRtpwaMtnslgbLfKKc+Nnhzp1Nokbf8mkIAyfs/v1IvtSC/yYSYlty3khgAdg
O4m/IvjfShlxMMA9R1+Q53QuPxmrTiQRzqXvv/QEu9suPxELOlYY4vDhNQ+OBWUgwk4Sm6XcNj7h
HTRRcyvDWd8UCYeIWQxEs6tn0U5l4A0whFtGYiq9tj3vCVvMO5F61EaUz/aAZ9H05J2JJMaG/qNI
tV1kxxjAw2fLSdn7KxkfjFi0mz6L6x9jqLb9Mi+GVvpg6qlcg6KcVpAVMeF3CSt1K6dlJvTsVemo
vaVL7iu5/Viq8OBEQ7J2KlVtHY8tLERq++D55WGMaYMBKxYkRgt/Pmyp2vMxe85hMW3DoY+2XqoY
hkT8FkYDa/r0NFfsyDw2anwFMIZpo6ivucofpPFqWqWxFkJMG5N01TlOqVhqpC/Ixy7VY5PBHnAO
oaZY8ULI0DaFDvabpx16m3YO7YXGaA/ZAUHE2eeJnj4bTEVnnSmTVJ3ZbTxW1N+aHo9nqQy0fEVk
fNcQ4Nl3vngxQ8YqMEbjwdfnimbStCKhDtz4BnacstfYDRL7AH5RfJaFco0tlDPzc0iA4cABnPzr
uDBDIOgGM0QLVGOTpTI7uPDZn/3BaNdN4ZprX/G4CkCv1GthNN62iFpeiChKIAOofeMe8NTEzlol
V8BUMorGam9n9mV/M5He2EozJqPrJ/bFMAs4tb1jXpoihfJT++rEaTK8pfjAYFE7lg0B5Sn1Vq4/
g3WtIz76flTPrc9KfUWHWo1xoHHEzjKID1hRteUsOK2zWCdNOWtnomOM8HHhnnsSvAe95s4hC8Vu
oNTt224CblR2ExGzYkq/6775QadOjxQahWulyfkt6UoWsloqTn2eXAO5V9tpwPnQSn8XmRTRFq27
pfroHc70t2PIDfX1d1ZrLy0j3QeNQGK9YLq3thvvSXvubJsyJCEMa+31yj3qvjLouWxOtLslr4hd
nCxBB96i/dL+VWBpZkqnnhf356DZdgAJGO4mBppbUHrhLqPHJ83CEx2QMB7gQCW9Eme7TAjWwn75
TiNdHXSlPSocaock5JgCk5j8GtW6gJLCb6+GkVHlX1Xi6gqCEdQ7XaxjwIZ6pZ2rEiJIAd57bwHM
mXzzIcdZMHUCsEX+Bfr0kNJCSwaxoPB2IjKXicG/yn3LCbi3PMSwCFdlGsaHqGvAlhQwvUI2G5hD
wCOwbtkWvXvt5gQK2SNdZaSVdg1m2LVJm0OHMs5LXEaSuDlYJaTUhKD1zDd1LZLUv8EwNJ/twiWk
203TRXMG/VrKpYu4kwdBQOhkZJO4SuyRKqPIf5aePDtoiFURys2UuWvPCncFvNxAFclRy+0TMNp7
PuWliIoesp5O0ll4m7hfLgJ9foTKtPFM81hCGbU6XCB6yMASGxprb67/gCMVHxz28JhFU4nM+zjo
M/DG2brOkx9hTWkfd3ILrn2Avxl1wb+LG/EZ9qfWGze67I+2GMiOw9cMp/RlFjzY0+RFT5yjn+bP
6cAtohmybJOkmrUpUPgwFJfGatl30UAxbJjpHpgrubXUU8feftDWCovv1cji7cNM2DuktMNRP3kL
feMHNMKzi1AW1sYVaf7FRDWdWjrB7n05XlCTT1ANOe6/O6w5VoMbZg/gfxCb6rNtEOLkNSFmAmky
1VCv9aUKjkZlDqSyQuCZgrhUOzu6SYWzajB9E0knn22wQc2H69xdeDv1ZoSNweWLuTDi50rBYwBU
3nJXS9aAobFnVXBbhm0zqMfebV/5dm9nVzuz81r0nq3KVbOpp6a9JkV+lc3zSavTDVP0Kszcg4HY
3sfdT2+jtOSjZ7bdZiYH81kaWXLlU8YE97EBsCLWVWYBmiSoS7yNTGaj5VtTPoVjHKgxMzeFM5Vr
FV5PTE8IlajOYMDKemSHw57Lk9TIOd2rT00tanINma6A/mRvWCFfmTJ9nUrr2YmmG5i3+tYV5XIi
1QIzL9g8ps5wMIR6bER9UVO2lW3hX01DRmQXA5gqoLMV1GGTzqa5icG01Ctrm4hZP8XSfMv8Fnie
S7jEseO7CBgn1ORACw0+kPCmdybEYO+mwbyVNcOO53F8j82vvFPUqQOGSbHkl6n74VSFgtaLdxRu
bzB3Pt2CBdUNlTveabn/6UH73AyqvGpCahxWBiWtCFDF7G81ptdL2lByx+KuE9YPmdGWURkbfYqq
Q635m0z4KuhroMS8HRSxoDXpyHg8d/ql/E1wyZJ39PeurMQF8qwMqpYCryDy0yjAZEjKRORsU9Zd
pNdIv448ZJ0x6NCvHEc7GgpCXwuuzVrZ6ICXxNSjoPTdbh879nQYiplfR8SN7tVYjWwwwLiC92NH
wQNZOyhfIWvqYW3ygrzmW84VXSMFOf+eHHrsf8RJ8i4hmep0kQIMMkIjYLseBWyTvX2b2jx/u8WT
GEb6QUQEwfDdGwcJO+OxQIOnuk2bT7a0jv8lbf1Z2sJqrbOl+j/u4v61eAN0+2up9j/+3O/7OKqi
KHoiHCUM+rEXvuc/9nEW/8tyXaZghgX+qd+lLZ187M/V2GLexsXtij+4tzXrN2JY0D0xdrHfJXfr
/JV1HBjPX9ZxjrAFnn+HfIHDi+OE8Kewmpvh5sv9BHAwD7ubOMzU4BwxCAzWD5IVY28fS612aQXg
zlojJGDogp0he55tK7s1rgsgkD/cSos/kyxymbxMjVV8jtFhBs6URBcmA4dkBnvxpxpoybmvbduA
YCVZX6VN+eioOUnY66fjXjQdmafZwCxTKep2qjl/ZWeeBI7lP3ZNqJ8y2m/OqqVWGnLZKyVP9wPG
gm9Pjzk0s1AZtxPGkTCYidHcNrGbPsXGrB0Tn/SkKRObmLrucSuuY7kbsqYAsu1MewY7ozpAMOfZ
0g95hR+pYrmtNfEPM5uArBedo20rHmbrnmY2RvtkgVg7U7OzJwfgVFxOXjDNE4JVV4bseiI5Zpc+
nr1dSe3ks9b38oLtpt6GVmzeiiRhhMnMMg2gYfi7kDJG0o+U4QQ5o+69sqHqrbJeFQcNZN6F4qbm
ruq8+buJgD+OUwdJoG318kKdORWhmTX6JyJpybZ1UuPOjvLhFBq6drb56zQGe0O/HzyWrARcbHMf
Qpk7gAZo2R8MKElOYUWPQL1GGYxakZy6au5PZJdy2nwH+GleG+59yk8eGxm5+9GpjQezrOSm7k3v
4gyD/9yMk3qyVQSihj7N6gXRBwJDmdW8YRQbFmu0eZ7NftvGexwE/dlPi2Ev43iiHyobO16YFXon
K2ZMXnUAt8AGIIVsE91Nrl0rGo7QErxLlZYDslGfVyyeJtt4Zj4Y9FXkDhN2gMbuMArW6k14iQNx
u57uM0Ozl9brGUxIiAqN1dWbTyUnTqoAPGjmaZ+6L5POEbDLzfpqZjbd+tijoOVlI1Xh+sgrDdrY
im5BVPe43OBvzO2cPoxZET/Cr8WzDRolZksI4+4cRlV7N7HZ3UWlbL/oNc62umyoxTBExVZk0MaI
dZbXiF3rOyXNMNCsSW+7QoPOGrU77M9q3RYOSwU81PHBxXB+yId+giY/sspj2Rarw8yGaKfG0QRB
KlKTqgRagR/dwggPGEoIMvdsyN/7fjBoS5qSU2i54Tm2GQ3olPCuXKAaLwBy3Fv+yTqm+rKKbpIy
mg/+6GUP7oTLDmfIcOkdq71KMOcAjfGi6octIolXJ8rW/RDCutPy94TG5/0obQyTY5Q/NHUIZHoa
aSj1/fIcpQ76ZGE10RntVSVBpQS71Npd26lrburRnF7YLVk7BYgvYKYOnHpOjpWXZOdIt6vXxAt1
Nm7hsiGZWxcqXE+daQXaEbEiyMelEmRWZRbfSuWGd0mk5Y9RYQx3VuXX3yalw15gwhK/M+SgUzHZ
0RSx8kPtOCdmS7ZUB+nx3tDIfINDN0OlLXtZg3tT83U/aGa/Zvs+PdPVpJ5S304cAnoNOc+kjtgB
j7Gw8b1l7y4XBgBDGH7FxuMEPG7nmBgqoHdSnwKHC7u1F6Oi600q374BuuezYWv1ZnjOVG/qQQw2
jiRy3OREG+cB5qO8U17x2oHwWtc4H9dS8zmCxbQNMSdWLe23+IR2BYfWtzZtFMxW+6EsS+c7Gppt
o0m5AbxDM4KNEfYuHFk/hMJCihzS3nnQdWqOWJK16V1u0ImxQqYEBymov9pqWhr9GBtr5qatS4fo
o2lxuWR2l99ac97EwRg5PaoDqZ9tZyh1SkCZJivdyvpXACqDg5Utov4IWSl/7KeUSczS+/yur0vv
PlFe0m3SyBF31EyDDoVLiHSec367Kc1Ou+C2YFTMzZHXY9pNfiOLCtIguFTKvhNyuE8s5IAHkht0
iqNdGOLT6pV9xszZr83FmBGLsd7Lust/LFT6cJXS8AZphjPzShjawBdRGmXQGSEM2lL5p4KW7+sE
u9t6tMOFZjPYa1WZ9lGYDhU3hjkdtdq37qSDWTPyu5hZshDJlScbutTpGEL8Hbr4qchFenI8Slro
+iveC5UsMSjJdxEVfN7G7VwIzpN192DUKUdPK1fxBIdvKO97jFzsgRD9P0YrHM6GkYO8kTmixGoo
x+47FDL5Blc7n0gweGjpSU3PaaP6azcz8mNXCFzRXJIkjvlsaxirvX7VpPCT6CGyki1NctaxtkeP
KXYyjxZ5gafWn6PHWBPuSs1d95nn3ox7K5rvac9m31ByA1hpTVc8VSRLtwP3RsaLum1e7Ciaz6HF
hkCKuocb7EzvnDCKnUeN8z1Jh1uViniHOdO7m2zI/zFYepoKHNyRq9SbuMDcUZbvSIFyvzwv9/No
q2djio1i1UtfHoeIoTZif8ubkmnWqwR53axinuyYKWswQiGH86MVt5kRcEXJ17JrKS6AiDjdJYj3
LLprOX+5mNFuwkn5N1pUmqeyhEwVeWF7afXlLzGG2vpKUIKuZtsc9zV70Rssp2zmazhs9HGM5bjW
3ATMfmhjJhZ94WuYSqPs1PhSoqwY15WtBtYfY7jPcPU9Ew7vaqy7uGzFFHqHZIC5n6u0k0uMnTr0
eGIto+gg4s5tgFeyppZwim300wdeVv0mIuj3yv6z59ldFNVm5u/uoQdlEM9ZqNBkMwGq1NQ5zToH
yJdfE1Bhe71lgqVxjmXyjcEG6YzRfPGBJs2Ih93qZqpAC+BOGFBH9xOVKt6w49MfOX6mHe8bD/9d
y63whoo3jIfYS+WOJ5F3mRJfv8SGEHthOxlDWCYPrN3nTy32kDs03zdZwVb5qaemjBtQxE12qEMy
fQ0c5sfa0lpomlMV3lZaF3/pbZS+u9Ckvmc8lcABGwfqKd4SeN7ErxqG+nTQ/LcZY1G5izqWv53r
9ffl7LKXEbp/rXibdmU6jI8Rdb3HBELAY1Pb1qeJoRYseGQFczUaVImObNpzvyme7czjQEPNcIhE
ZbBsBNtm3pm4KrJVnsU9ueUxGq8tL1rUjaWETaMaivSrcurizgwLeW4jITn2wXefytbnudOVeOHT
tGDXRkE9r7ZltC8Vfeltq+7a3hfU76QsYnv4xGvbmrtLAZsccHQ9I3aSbx/o37B6nXVUmRubNh5y
TOjl+IHoJsB45aX/w0enwnZjagngfG/2JZw14ZydzByuDU2zD9rMviboIGd/JXVRPui1i8VGtsZw
mPuervqusM23ECsJ2XU8KOcUcfmDRJJ3shENdmIQ3d5mLTXSBm+IQwpWAE9QKJZ8W0+RD5xk2qH1
CcofjC2P9nPaX29ZVhdnZTtM0bntABuIJyxZUzbXj/FgNSfc+RKic562z37vho+z47fXlRtb152R
irsyiWYn4DC54Fm7RfbRCV5s3NovPp3IrPZdBb/O7moen609ymOYeOiPWb04e0RaOpyjBsD/fjLM
dIk57RhgFUMyspzRXOsjjVbkEkDp5s3M0TQff6RqtAu+l5NBhGDQ5APzUHmpp6p/SzTlUsWVF+Om
NzJ4uZnSz2FmTXQvM0psSbRL6s4xLG00PkG8bZzq1+mMxTXoCowJWW9w22LDWx/KsfVI1/vFY61Q
dwggKE62QK7ei3r2j4WRQC4QJqVWYLKbOXBB0ax7rjP0ywbX6xrh0A7iyqQIh9OBuI2EYVbxbqxK
fGnB7AjPcTgMda040qSrXQrd+II/zIfrwOJYwRXXrpSn64ecBQJkza5uzsQxuEUYYsiC0tCHT6U5
Fg84s8I7VJdz/8AeSIMRaSjc/3ZU8MWP+LedDV6DWQbUSkpquFsejVxNE5a3pMD7tO/n0OyCyq3S
/soVjfZeIiT+V0z8P1QO4pYycbj+wS26fuvffncFXb8VX//yz//a5//2P3AJffzJR/v7H/yb88f6
DW3MoWCa/K9r/rT3/M35Y//Gan2JO/+jr/r3ZQNBcQ62LgYvy8f5Q4T37z5aQ//NtEln+Sa0InYN
f8n3Y/+6Z7BtdgwQxAjV2nBtTdP4U/pZKwWNWKafbkxBLS5A+ry8K/hiTztUtB4oi8gGTHkIXwjq
6LhgR0oLpSAaAXSOP3OboSqyF+tnmhO6Dr8bygVGG4cSwSQQ6G2H8GcEdPwZB1U/o6ENX9/qaHFD
55IqrIPqESgd7j+I4g69hZ70FNyTUU7aiptyvcM6xbpi7t3C3NiIchfqURVmAK9s0FPmLnsIS+Ue
Zr22vjud++WKmhCdSpC8Mo5RO9orMgKzvq0x76x8W6qnuPG7O0GC/lCZfQHfIqfRgUsZBy8dHgZi
Vp3bCUNmWk+7Kqc8d6xV0awHyUD9/7C7u6m/OFG2X1/91Vv93xYH3keFFp1Ecf/TJv2PX93IL+wB
7dc/8Ru7f9oO5edbn1Tln//ML39F999//u/oq1q+x7/8YvPT6XZHye10+eqG/N//ud9/5//t//z9
yniYaq6Mt89iSRfhJ/3fFnkuof7/PFF5O/RLS/AvF9Xv+zv+3N+uKvEbFAdhEHdAGYNW94ufzgDH
7HvLVcN+7w8rPOM3mHgY8Hw+Rtfy8JT8/arS9N8AOHO14Xc3liuSjdtfcaf/9J//ESvg0RDkG1yl
vg6aDi/8r/70tNOHnNAPN/NcwmE4Srk0JTPbwRDOam9kx2yEPZkHgOE8piCIkr7Ss7eqtpBHHYIl
t5Uo8s+M9dY13ol4E3dj8omsTcAjykO1K6aGcmB+pOaus/ThR22aSmxi4Y7Ag0pPTwI5GfGa4mj4
TdLvnW3Uc4bz4sqAQhxTPVk1ab4aeDOuS01Y1zha8vs+S+aN8NnZJw4SOyazcQ9jKtqqrigMjCJ5
e9XTFXwi8F59N2Yc6WxaqNnB1dV+GK2e3ieca4640gkilmnLDyNseW6qWn1jeOFg4w799xD1+vVy
UWN5yL1jWIrpYsc253vy4mRMalxZzJUlbjHN6ByqC8ADbQssrkAhQBQRiLSYgYQvmquha2fcVhnR
SfQg76OP1NKnaE1uzum893fGUJn13pgtt1m5Wqo/T1R2bNDe873tGahHGIZfGqaN1zCkd2VNoTGA
HmZ6Hueava0bFvqb3HXDtY6H9lbh2F/bfm8aQYbvF3seHodbxniH41nmdvf4QNV7mpP3lPnAOaEW
wyv7OHaR2Cee7VYCpSdb/kylkMboNMTiNc+G8smwyNAzilXxHvnwXtQtTZdz7O0j3PNEArrSePKh
Z0FmLSza4Wd/6RIijj/SiNS297WnrQbJTkwjjZO25KMC3vDs05fO1RC7ny57N4Kl3C3xwfn4qygv
nQ8l+L17l6P8vvfLk8mAdIRL8I5liuOsm0hMXb7YV2x2ph2ZJozgKk9JyI3+MxHPr8pz4jfaXdnk
9lNzGMau3kfGQjiVrpWu5WLwRMXG6okn5npY7J+21rTf4JnxhE6Jox+1CKNotlhGe4xiO9Ew5rSN
VB/JYjHtFrOpXGyn/mJARZ+J7tvFlDrFzMUrZvTo2RGaujEdLdmpRWexpKUfsOkB4TMsaBBts+Qo
UfoD46dok5aR3a7Kn5qO+qnvTE7Xftd0cptb0wW5i7SKHtT+1Ias1hgf40UwKpBGoyBZZKRqEZTS
RVpyFpGp+6k3mYv0NHcVLUFd59IGR5O8vTcsEdN6YJi0ZwnstEzMCFleMiyd6ajEGmqRMVUkTuON
YfAULmd9r4UNtrGc33CbxapgJ+wy0Y5dd8ikoAxmWQt29ANtyIPcCLv8GnptC0ioRJKMnzqCiWzM
tm4fXxbLxIV7BaDzUgQae1xCgtlLwRkxaFP5bJXUI2rDsbHL7ziBfR3E+gSv1iYyO4xkUOyYgUOw
ljQjHb5spj1FVpbfV9zeHmA5tMRx83wT1fOPoo3Gg6k8jE7eq9CH60yMmG/r6UMf4kNvdHgzEvyq
EYUZXJi4MDi49lN9EHNa4xnp2xej70RggSPZ0mO+htR1VczmJnMB1KHG+i80kK4qcruDO1RbOyvO
Pmte+i4n/YyLFs51j2Gnzf0N4SAvsATZZqflcnbSRT9pnQ/L757Ljr4PDjXmTnlhKT9GZ1C3c4k5
J7Pj3eRToiryETduAcabptknnid0UGkbZfWMMnyTMPDoFPa5ZFsgYWym1NX2cefVu9rwolU2N+s2
dO/TFjsb+c/91M3kugf7OknDgK9ZvyLH8ERRfY6XbA48VmeTcrttVfR+UKrWutJEpy7u1LlQ1nRs
DckY7UPFoEQ8CDMyVbbbvPzGcVqugBh/sF7McIlpr0rEXwMojQdPcLpCeL6w6M52bWhYj6qT5bGk
wG2lEZN8t6Q739d0le0miOhPISXGCfePPt/VOEPXQ2sPm8ym+wNTUlQ/FeUkcYBaRf2mTZKbkJwo
8vKs3rtGLPCvhJOQYiEJ6H0ZKp53upXjEc203sc6aPgfKdI09W1eWF06017uQXIE+yFhwoxLIsWj
0yLR+o2XGM4OQ3J2DNvIPbXEqOVZEpzm+6KN8s71o+RmZiu5StvoK2Vis6l9Udo9cU22ChUevcim
byUNjYfIo2tqyoVNmUnOvaOpvLs2ohSkRCD+YXINVyumWkcCApjkCzOsPDhxMh+bcSlHTSK9eB+Q
MZiIhRtd1FxMt1GmT4echubAzVusS1qY7b2SRVgU+10UWDO0aqLazS6ux4zSZR4QGVg2ide61i8A
n90jG8z0zLUqH0Gn9EtHTms8eN2EP7hHPycFOmjdqs68+l02pneOGAM/PIblM7WbGYbyzgn3eLfS
reQ0g19JcQmzmi24ydW4pPFzE6j22Kfgv7ewahqZ7vWr0RlhE7gZxJ+c3OsFxvtrMUd3dVmme4qZ
PZyJVJMyx1tY/rwus18xmmGt6Oj5GglupXyd5yIseCSOBF+JFeG0KzEH+binQheUPMcIp6BdF6Xb
OttD50brTM9rKNLtBOSA6wcLbGR4+Z3ZtVDf6RQDJwAyM08Xb0F0M0wCWpXpdt4WCXPetZSx3jVl
Fe0B5bhktzQYNJkz+5fc1zIcoZa1LALKDmJf06bmriK2dutwLLoqnLndQkiRd6MNz7VwZeytpmQh
dGe4cV4JkbXbvy7C/390kGda/M8P8k9vQ/1v/7P7Y8j093M8f+wfOjyZE1BoBjmWP2HUYKUs0BMi
qMBMOfpw+v97ylRnW8J/Ah+IRxQBdbyrhj7+l3/WDIR4Vta+bxMcY83p/KVzvKcvPL9fzvHCJxYL
xhqVxdbNpcTlFwxuNPWW5HscuKUtX1FnoZuUdhVio0HWdn8q3DifxbdZjQvaxJrDC/29xoknln03
kp48wmIyjpMNsd1clHTVtOPe/SmvkxErH3MK76aVnUzWtlV6fOJMh81qcaGUbsxFyhKJls8cJ1yT
XDDb9LjZJ30bz2myLqMe3r1GuVQSDUE5G4d5lgeZAvtMsvgKtgEu22bEyjI68hHlUtsNkLfqlWMw
JUgQISsSbYwe+pBtaHTAamOP9g54lLYxjYHeaxAQhwqrwKaIc7Ui64bA6A2CR0jbjUagl6b5jGk9
u251iqJ8P5kCiijWLGqPjRPtMTASRDFuUj/ZpGbzJCMcvGapp9s8leNx9Kl0hBI1rwzom8PU3CgL
8uWsI5G1poUtznTxlnpZMGae3JmYDEkdk+gY1LRBQSiCPMW3n/vdJ6sWuslDBwHBqTn4z712O+LA
w4PP4zZv2VfUmjYHsqJkK0mnEZcxZRXospSDj6K9GTOnPhZz3nP8SCRt1527KkrPOk5zFdGMR59z
hOUOsmzd5x9guLDHanZ8RremudfdEF1ax1BFLLpY2nLbhejaxDhSoXbKza/T4i104g+gDBwjm80A
FvdeL1AqCdQk5Ci7IlxEkwILfohXNB+KcQXotf30gH1vpMiWzg71GuezQU6BMh9D4s/HHpf3qDVN
TamZpZG/74b43R3Sip8Z1wHjBAwV+gohVsbkC901y5PoCvpANK/NXG/GJ3iFhoe5Aa5oINjBGDxn
+wSHaASwNWmG+cKPPQMGsKI9EZ/m0Bpat0R61J3IJyfIbL99dowCezot0R5Sse5id8RheSd8oEFW
GOpvvp/W38hfrGfrtgYO1rhNfagd1R8QwYwn15uaF4wauFfEIHeFpJ1h1eUaxoMoIatjNq7zhQiM
xkPP9Qn5L0QxDMMx0GTXXHx/kOfK7Rodv3yRbGmuNM4t09wlaZp+k1Wu/TgKaTw6Q94ZO2wwRAMs
MTUbEaf+toiTgcSzxqo0m6f+wat999SUnXszNVrzAgRY39qOVb45oR3eoQqbp9Ym40OlRDYHZRw5
V5zr+105+TzMtb6r9rneFhdSFt4DFgrvcZp9d12FBYNYkfI4xD/nX6eZqG61qp/v4z4lvaqzzXaq
yeU9taR3jc8nxNpgJDz6gODyVZ95lVLaO1VoMNIIDGtA4JiiQNTzWMXmLNhrK7VxMsXbJ2cXOhiL
cnWKvV6Xa5mq7FzNMyHTLEO8oNonGpgihaBAFBRzEUS6ybFIp89wcgb/pe6NENdNT7cHIaIcF1HS
PoGs6GDhzilTASzckElm5qKvjfKB9tthh99oaJPADNPR5RIIudanuglJCYSrthHMOrF+H07t2tOB
5MNf9FetRd4Blqzu9oHhVtziSke2+xkY4T1K5TtqX/7oF5EbpPpbId2N24bROndNRS2Qcxgo26yZ
m8Sc3UfNrQEFyM8PCVd8gYC709BqX+nejBk8WQAFXiWcY9TY7A/7BIVJhq04DJXUoeJpRBZW4WCj
bbtlOO6rXqu4FRUcs0tiZCCIe4wSE0MIM4T7FcrSuXEmj6T/KNVV1rMfzKmY9fKbPjafdRH1BwTU
V1P19VdLdwqb/DO9mRQGkNrP8X0dPKPaj4o822z2q4kqEdHP76R74yBPfKjrHjbhNuRDNdFNj45b
UCgJWacnD7MePBiMsmISaayue1zI009y5vHCeVjfdty9drosOMpjgV6hhhaBQDPadqOdblKxZLVn
mwI6q2HuHO9Gt3o22TbUZBN2oR42Oyw/9dFs7XaP46zaNBipP+mRr14KvSJbgpRB8eDe6Kwp6EsI
Qu1eGrV2JbXB2KjIEuyh4mrbVXq+72R4FF7aPmCaxnfKg2TjSjIgqY8XYNCsbFfEZA88W/IsFET1
y8Ei+WZQKVuqIr/zc59kQp7Stghw5CZpE9IAIi/2SVPX2yqWNaat0sd/q2b8F7q2hVLTBLB6i2sM
gAjEQxJdU9NO21Izh4GKR7mhF1YSzyCGFfrEt2xjAl81qBEVuOJRIWLV7WJu/CsS8ONdrSugZon9
5FQ0PDrtTV5NgVt1/lGNWBfg7cB3EiO1hcrsriKenDDDTObWmfGu9a1PqrprEHDrgVvgitA2Ifgw
l3AmtWHjRHF3I/8Xe2eWHDlzZekVQQY45teYg8HgEGQyyHyBkcxMzIM7Zuym19Ib689DpVZLXSoz
9WvXs5Sc/gD8+j3fOSfHadQHgbvH880561uvdtvhdHBAdOjAuuN2lV9ts/b/JPz3A8l3zZ4rFyYs
nnak7G2TW5I6TMy+1A3ZtNHgFaWvcWgX/ACI0wuq9eD8tuz0EHle+mqP8j5uPmdynjfgKw1TeC2t
+5r5vdtZkD/oeZaHc8MimSJJwjX3D2hDc2yCFQ4//x3Pxni2LOJc6lCsFKJUiUq4oB3H6RBv0g7S
qymMYL30cN8ZxOUml/yZTSIb7sB63AeszfPOSP2QKEWuSmZ9tokN7Ru/YpmzVCQblSPrrXI9i+B1
KKsds8smdfs33plE+2AIICKNAJ6x7+TOy8jAmSdpP+S90Z0aydYNl1gFJb4YO6rqghfeQdmZo4js
MKQRLuKj90W6Q3NpC3I1VksPPd+ioj1bU9ye0OTrrYtOuJO2m97Hda6eh0HNdMqm03MONfdt9wlP
lptda9mG9O8aZn4PwKH/QkuSPpXLUP8USVduYum4ZIyT2jli7ZF2S4Va45QXlMWGoAzPOM/Crln5
2Vm3SvKxWpPT/WSTPtF0QXwBsCkubjjiyUMsTAHo4BHsqUx2vSlDOKeMTnY7VMXPGtfuMY5TLtM5
f7CexunnKUv4e9fzG8tB58TLedlKbsEPcg6dLdSd9WQlnjqKQhkf9lD+nMnq2E1wQ88mvdIXgUWH
wwcn8jdALRXquUHjp6gkJpE2U4/stPwnN4iJ/iVz4gCD2n8l0l52NATgLLBQijM+94cMB9jRbMlt
iCZXHnIjDLY2XjXI6cy1V06HgqrpjuwpC+him42s3RTQOM/k7NXXunScez8yEKdrN5vvhsBBcMom
GkHBB4LmMydDkVTbdCruRFOky2qqeCpbOwj2gKKIryM1A0+6kgt3eVEfUFTLDzKZFI9i5xLtNmTD
c4857tdQOu0zk1/5K1NRws9IuAgDivGSFbb94lRjxoK6LsSlnYLuZA0quSsgCB+D3GNjrnE5uHLS
BhV2yV0WwTo6N9QuUni3DIJdyc7rqvoeUY0+7jQD6NeknhvyJE5c43fYPXi5a6ovzPvhSqgnseY3
6M910vbsmJCAdlglr/rC8OqF9nxcNDFIYxzw4NSX/pOniULCC4MzG5FsHxkTvKEmDxsQnTPURf4V
3cBElvkDK13xsWhiEXc+8OIYGSjos2YaW003VjfQMb9Bj57mH62mS45VOCugSM1HlpqUJI02fqqW
EjZN3lDKiqlkH8kqgSe4wZZ1iyMRGGt89Ef7J5uE5s0ba2cfakhTELR73ya9e7Jqgm6sEKemqFzv
1bR6p1yPGu80CBd5rTXyGffAn5JqhRWLHIogU6nlQotAxuHGiTpplPwcfCHOQRrL8+z4BWc0bGkA
ELemrdLCO6XZ0wXGi/lBE6kZS3JzVdnW/AK35m0nza6a0LBHeCmAVnTSzgQbaq0rfY7wJqNH5upK
aRLW6Jv+DtkhexCak02w3VCaLSMYgsI3FGLLja1Nuqg7lBq4dQnE5LCOGZinCcMRNBp3GsBJEN1x
6t2tUfX1e2EOINBK07wiRptlmTnUPXSgHZB6BgFMEs74YGb+8jiOnfOkJVoeadag4EVAxMmNJ440
WhxqyDj9K25sQh7bVmK9WOlcGRtDo8mehpSxTpjPOKPSXRzPCW2dM9beCr4TP4pmnFPbkI9105p/
pEagle3TzaCxaMeVE3LIPMconZqbjiqZbIWGqdlX42NuLbv6UCLn0w0UdVn8PL62msc2+im/BM2I
BoutmEL7qibkcA0NxafphnRbmu5205TqRgigTaXZb/uGgacsbX8Wmg13J6J7gLH5a7k3eJwfneQB
TZSbmi0v7ZlCR0sT53MxDu//vfz5L1RcNiH/evmz/pT97+5//o//ZPvDv/ubisuyhsTtEK+Fg1SK
qPl3F4b3F2B0n6gi86//G1Lt/97+sDDgX5GH69ik1Hpov3/b/piUonmuy/YHrsEGbgjDf0fG9Wwd
I/aP65/A1Xsk5GLbBbf4Jz6iFEHuW7WZbIYi7sCCe5I98QiE4PoaHq7z0dhzw2+e/Btf3LPuLY5u
Fts7BYCcchYuxybRi3EyPU129tjxOarS0O42WA6Xh7EgB+mw3IBn32vjZjeNOaFDaaeWcyiGL74i
QgY8j/xTW/GA2RiWmiYN4xmXaOruyAepd/7E1Xjl4nPnmI16HRHSx0m9GWoowE1847TTlCTSbTxX
zcc4RtaRbAes1/rw8vJJXNzbiWa0mfOy6GPOF82wSfXRZ+pDcNTH4aAPxjl2emajwIHGV4a8s/QR
6k5dfVA5+ZaTPmDBQ+J4ZSKG7Ls8p7rHkSChNgm9Zmi0V9QM6NimASae9altWA0HuOPMuM4VP+W1
ns2MeSdIzizfnPtWn/0h3OxL5TXT1qh7pvjATp9w6jMutH8dHfQUYVZUuZZVog4B5/0219OGDZF6
MDsdljGT1Hjy9Gwyjr118PS80hWD/zRlvXocErOBDdaTTRZCnuRxTmZqiVL6RVhNcpn1NCQSDGm2
SlmW6FFpqtL2GOrxaSzKlAkpaJ2tPwrntOhhK+uz6Eeoh7A4xeGCRdc7+pkHBH2b1kqiA1ZCj3BO
tHAcCNWd5rgfvib6RE4LB8ePvmqb1yVQ1cuih0M4MWCyqcOeqUfHzvObC0qvue9wnm1IT/wAOWJb
I3vnBFQf/uKq/I6IT+bCnMs9xUfLG3cpZiyug1tC14LfbG2I7iXVjwiKpsH70Iwbrxy7z4YwyItS
vYeDUvVPaePkn/oiGK5pzw2ffNKW2YPZ3INKcDW735GgMB7BmZmPpNfsqkh2L3Vved8KWyUBMmN0
zccm/ZrEmLyOkZnssrHGKlBQMkc8DxeGVUB++2VQS3S00tYhz5V0hSMsfsKA60bFi/Cj5Al9gsCC
CM+GGZpEVIMEFhT1FjTNt2Sy48GnFv6s8sAiuMWyMEqGJI+g5yAiiQ0JaON16Ox47zBvX6gZLe/8
BFA/7IW8JNxq9qMkVKJuMbaTF0SxJxExp7qz5j1IUvRkU5/8izPXvagRyMHDOHGKmzjbdoTqPIjR
Xz4xSfHB60vjkDX9cLZwa71CWmKyxmVuX+KJfNGWELsne07Y9sZRtA4luQrLNBJVDbm7rnxn2XcM
GMTnuMp8qOAkt/AP82UagkTvhYLHwZvnc4/YdhhSa3oMU3JaG6s0VoPtgi8vbnY2p0WdDX+0niKZ
zLvM5vbI3sYka6IUiFZcroxdhrFho0Rvf2RNwJKiYDHm0c2Qcu9ihWh3vqCuux5o1nV/5D5bqyk1
Hlgk3+Wm9SP1M+6zPdzNmlqT6nHkpnCJk55XGV3BDRiKZ36w6qSuuVXGvCukVonSlqWR6flvpZd+
z1Y8McKm5nPVW8sXyErys1ucnjBwd0oDYA5vwMg/D1eivq+do7fFBO8w+aD+8ENQVHHtULQPhW11
99Y4e/cRa6Y/FBqQvEiGQHM00oDAArJFCtKKRkJVEfcRB5Fpbb6AcMa16LDPYHwivwosp3slD4Vh
h1sn01nnmcYlVyOvVB4D1rV+FbNPVnO+qrtmvKSVMz+Gi0Lct5bwXbRtf+9hXwtIuMPXhJ2Y3rLN
5I3DoWQGOYsKI/W6U6XP9axh3bNKGha6XOLC/NpO84L/CwKbxEEVwh0XkA7QADBN5RoZjIsScdvZ
Dz5kAYg5Ah8QCUNPH9e6PXowZjp0+14d2iWZz9Og+h+zdIb3kpjwu5I/irVlEKzMNTfZ72EhR4CL
V0v6oFlLCY5Uhl2+Lih1a1ZQUyiHkDnj1Qt5DraGsJlslzTptt1UDePaoM/swZoN/5727YB9Ae4q
wglojGYhnKb9M/uxtCa+Njb/jLyDsAnUqtp3S8gCqkq8oSFbLxjgXUwDKRfZ2tV+ghk4fmr76axm
e3nAja+fiXYc3mRStp8mxmaaSczxQA5Fv/MX1e6aWARwQFVmvDcpiSj6gxe5iPgi3fgkX6E2JpYL
xdCQbW+0Hfk8Wat0Oko+ImhMZp0+WglvN7t2ezJClibmLckJSlH6snS7oB/kQ816ulmV1Et9kZEy
5qeSNLB+hx8J1ioijuKhRUiyt/jwU1h0R4JMSmvqvmRRRSadEbaG/lkektrjelxCyoH8yaVNvXvq
PPh8wZEW7oa4aNLERK8giwtnTn+QZJTt7dylPDziI7ladBxZ60cZPvol34smd16g32qup4lz73gM
KqvUbJofKimDdwismU28jj1rDLDIEjvgVulGaX/saIW+JaWVt9Q0nrfi4EzJ1coLcZ8mbrNNddSa
mufmY3GJX4vaOb2nWI+FspyGTavj2kjscI95L7v1OM6AK7xhIK40ENSknvNQaUiorPvfoR2F11ED
RKVMAcRvVFGQFs4BT+GwjTqlXuPYru5R2kmu+UU6ln8oNaHE3nE5smwDW6K+bD4V7WC8j2aZHssC
CX6V3ngnIIMaoaQNuRNiXQePkkvP4jm4YVOEJVpvJJYBUzE+mu+qosvNvFFXDU/0G4sO+wMLBFSW
Y3f1lTC18lESc3PtNL41apAr4z80PdzAXY4J5tVo4Guh3ETx2ICBZTcibJopRwMnt9yzBfN+WVhj
GBthJcNpsBx35/hVfwfSbqw4CMC8jVi2fHxSSHSecWrOk0X72KDUhn4yr+YNXSsKglDuZpKecRDc
GLdE426ZBt9E7s4N9itwuFCDce2NkSNpnOaD9sbOBb40go1VlVQONoS74iC98XbQc/MlpjLvriTy
ft1pMA92ryP7BFhPtu7wx9cAn09aD24ynwMv0YAfV63sxWpd+e1r/C/NoIM4KYACJ9HJU9z78jzc
mEGf0jv0N5e8j2E6EIha7siEuBhO+2fqLfej1PBhpzFEskf8c8kLdc9+L3tv29E6Gi3QYoa9ANpH
kE1viB7mvp49XLqDmN11feMe8yQbftIrJZ8nInTecx9rG+s2wvRtTUwWZpz98qs6wYEKUFlptBIy
G8iyaTDMuEVWfErDCO7CJB73ji3Uy9Qk7kEmCotRrlFNjkaozeZGcELZQXNaM2nfK5afpb1mRYuk
hCttecRAzKFZeUv1mgmHY6PFRefi1OIkzWbidFPts0tGbblz5yV4cWK3eG7/askL3OJHNXkY9aKb
aS+w5+4D9zH7PqVdfQDPGPwIO+2eW9HrrAlEZIKf2DKQe0PKhUP9kHYJlnWePJYzBUmkdg/tMz94
9kyUT682IayithyWgpSIuY2JFYb+0HmoY3/mGaa5XLsYx9TH0Kg5yJ+Yf7A5mr1QcrVoO2R8c0Zm
N5fkf9+i/4tbNPfaf32L3vefQ/qpfv8nt2j+3d8ZCu67wuH6DGbsgzz//RZNqYxOOSDNwHIgqJy/
V9EJUkdtesHY7BL2CeDwdxba5B8R6MkX9YGoHScQzr9zifb1d/nHSzT8hk2XtMUq36MI7Z9Y6KFV
ZdAWBR0wiD+XEvNityF0JnfNTRzTyUQMzFxuYEvrn3Q9pU+xoZfnaR/l9/iFWakX0zVrXJbsZjF3
31Jv3rMEoSgWg2L9xF5ep+1jqmRXD6rUnpTe35Oma6+721If2KC5ZFnise/US39XjRus1Nzqk/zc
a1XA1PpAWBJBJLVmUGj1YNE6gkzL8DBpbQErHROS1hvozvJ/ZkgQc9ft1UBMNtKEh0SRsMICFUO1
EColayuvHhaTOcYjU0BoncPDhvFgae0j0yoIYIW7mbUyIrVGkmi1JNG6SRfHW4MktLkjPaiYKVVJ
P5osm85wIf77spQyWBH8Vq5EH649Lc5EFjLNhKGf/SGQVbejRwxeuwjQdHi5ih0dCKQCoXizXX5u
OoPL37LpmvplSAr8buNNIgqLbP7BSgbhqCDThqi0m6DkWyIn78kRCE2cF1a/jrX+tHAu/SE0Lb/G
qVJ3gdapfOYs37deiTMgqQt0hEQHVC1E/PYxEcWwxaI9rIeodO8GrYPVWhEbxdGS0R+hlbJJH52g
XcAnQ9ydLa2oTVpbY4cN/1VY4V0TtRutQPdriSZHLMP0TNxzDZtmt3tDS3eUbNHx42lBj0US2T32
Asyo5b46sYet1BKgdCici7QsGGqBELcrlzeH07jQ8qF0bBhGLSmyOcSKxpy6G7TgOIvIpNAFEZJF
LybCMBO7UkuUaqq5KmrZ0opqrqYKOK7QomZkGPk+1UKnrWK6QrT4OXQYLYUWRDNZ7KX5gaehODD5
1LtJK6e91lC1aHUeJudEoYWmIxFb8xgfavYwCa+mRS4Yfo1amWWvTLyNVmtpTcUZaLtyF1eSOKZO
98uwHx+NJ6msrUxI+Db0PTRvDFw/Wg6WWhjutERsabE4WHryMbSAjFV0OiRaVE4nt/3Ra6G505Jz
r8VnZVps1DuSSbUwLbVEjRqDQUjL1oUWsDlVviYU7Rlle9QSd4jW3ZAJdST5YM2JQ8/Q4l6jNGx+
NzmHdlR3x8ZarvO07KFStuU43lMsPJ5dLbH37ew9llp277QAn2opPpN+cMFNVK2cWAOGnhbtSw/v
PbY7i4peXkvPQTjjKGYjvC2zatnLVJFBwPX20MvKOfXVLB6T1v1dk0JwVJnxu0mTHgGcejmohvDg
ph8GQjnwYgwfMuTiGI+l9dH1XnGG6IdDjUcBIO/4W+l05ZvEQ3H0yFN6srggElc2WgM9F0JeUzcb
j7XSORj0yN7lYglfLC+Sj6UcMGl40q0Posnmxy62w53KESlm5vdLK3xd6jRnMCELmwgs5QenI4Fy
Pedd+CZN09/Nk5PtK+iYQwFM8zZIEmCncC2G6ntp/EnjoNmDqboRr2wifsx23FYb26um7ZCjoph5
264DLtL92vKsdN9UjrGL6zE7Bkta7ktVUERYTUTJieCpdvLkoDeXz4QZEukak9/ONGaRWBj3RKnW
ZrpL2kx+N1XmXMaW4I0BKTbZVLVnX7GHulhDeGE39n08s/H3qnOxiC9TNfNjEmT9KQ9N9T4lRcTn
uY2+R5KazrnjyB2U0XTlipTsIo1IraitGkkzjFjuRBXen1Ulp25a1SPzrE+n3j39rRmtwRgE8hyK
oWxP3eDGv5IKE/raDvLqGHHvO7MwoU84MIc7lG3SAsspO/qu6zzmk+URhFp5B9pNul1O3h6y1CIp
JW8b4014ucOPHGfuWqgw38RKxj4jEo0G0KsVKK+bYVqoWgznKZe0u7TsqxOx+P4PT0GjRrzLkuBH
k3L0cNcnYM2y4NMkGhP9Drl7TwCMeyeRt3Cas+R6HJehvU+JaPygdoaLKO1Bd3ng8swbMeyIY2B3
mwN1Fy55ce6nWrxKq5+2o9fROhSh9R661Lv0VhZ+9HHDfdng5sCeh/e5zXs76X7Rxmbw0nQsexVY
0j/lnOuY0CL/VxOIlsjUJDmYlnR2LF+N74ZlxGEpfTYYTdPnpNzkHrfXwXwwSiAGGrXnbkO8SfVC
maM6OykrLbLw+K5rnsOKkMJhppmyDMvflB3nh3CSZP5yFbF/upktDioYiplqJjFfC+z2khcjhQ9W
Sds1FdxUn0V0OW18XnuHYYqrU0GJ5gOH4vjIbCqzbas/vbMyavJUigj3BlGDCLe2J9VqqTugtTzP
52ebfM/nKWqNMxOG5EByuRtgfFdvo+GLo2yJyAmF5W9VOHdbr1PTtba8+k+Exvcx1pn3NpsxVyML
+X1jiSp97maXOtm45oSsuehRODcQl62WQRwFfZWnObW6gyMc9wUzN1RhZi3EjaeWfQQKUVuzy+NH
1kX2Y2WG3CyGKcRwLFterYoP5xqfvhYvu0Z9zbzlWYctbYzXirFj50n6dzZRFpWHphvTTUpQ0mOe
+PYpUn3+TbuGIiIuKt96jFEPoWocfoZh3rpkfe/9TqabIOv4niFmcCYMSowOnjv4xzLtnUNLhtN6
7BUrJmuYwytpcMGRuUX8cqrc/ZSeUfsQlIQa+HBhx8LJmm2YCIzeYWd71GmUMjoOY+OeWnOSp7wo
oDUnG03dc9ruIa5D5y3HWvjYG7ovxcCKechVml5CGfj3OeV+y7atSzJo2B3v7K4gya5TfITJI6SJ
wVKucYhnHlqROcT4MkZA7jnnxvcJs3P7fssl3PsRWY2zqefQfvPNfteVVbWuyvIInhV9FhE+jrDo
0iNhex0lEGO5bQJ+pVUmXF42Q+i8Ewag7rkqzp8BfRTWKp/JbF+RtDEf4kYYR0Fr7E6GxELFjSFY
fonigd4576UyVXvHuN5/c0gvG9mMVLAz4bFfTWqGAGd+4V11T0D2Lkqr+cATnT1XVamuFruNHQkG
GtsSo3lwyonirDHJXuqaLryV02fzMYWf2bSs5O5pcYWE8CdM/mDCtPmFKkxfQwnks6KCdrrEXRh9
R6Te/xrrdLqmfRs/GTECxCKhYToSv9K+eM1uu9VMr1kXvXBtb7vXjC2sYBs73vayJJiwoyXWkn3t
QE/Gz1Ivcb3WXp4nvdhlZP7O9KrXvS199fqXB4pNsBmDAfZ6PUwdFZtiI2ZprEGTi6cXyX3sIrbd
tsvY9X/krnWHm+wx0wton020q1fSyzyKx3DiP71721g7enlt+Ha3lnqhPRT5yMfZNna0q7DvDvXq
u3IabuihXoirNLCeFr0kD/uMu4BenBf6HT8tzrQe9Vo9apoFFjGYz5YZh48k9ifbsnPnC8bKmZOc
5byLrqP5qtjcqzov1tRZiXWgF/qFXu07eslP5ETxNLZts61N174YVs2HVmhhgPKt4Sy0WCC0bGBp
AWFKZPWQaFEhRbQ+SS00BHSXXFTtz78IaomeKi1IlKw8Tr0WKUC+bDZyTDmpljDIfFUXT8saBE6W
d7aWOnotegx9P16TmxIS3FQR6HwUEnlTS8j3Lc+mD9KKdRo5Jb0pK6xqUVlqclxXWDX0xIcIY2s5
BhMVkQqOFmlw3qDX9Fq6ocvTv3Q3PSfhF96nN5Unln5CAR3SjwYUvhwtB1VOL3+w8/e+fTdqX+rc
DLdu23XvxlKG127kMA20zERGTPikR10ST70m/+RW1T+5/cR2NIn7Cy4l2lnjYdwsWsIa0JZWlBIj
azGN/o601OUKG6VQy19RtoTbYGjzQ6IFMp4+QimqZdm5fdWsIrCQNcj8/0th7v8/1hDtd/7Xe41D
nxaf//dSQ/+jv6EBzl8Q5lhekGIFn/MPsQneX6g2xxscYgkjJkm7uP8DDdCucLYcyK1OyDMU6riD
/0ADLPzdLv9f9ho+/hDLsv+dnYZegfzTToPoBd9hBDTNAA4hZOnyf/pCjIFAnsLQKn66LGvQpeJA
nWn204q9P6oTL4lReushER9j6nx05LE8sLZQsMlGz2rO7Sh29Gi+JkbpjKw6fkl3ifeKOtgD4znY
mO/Z3MxILLq32+pP0Apjv8xJt1ZUf7w1GY2PxIOQCi+rhlqPdEb4xyLBTbA044eIsMY32k2qry4Y
3V3VU5Zkeg12cYZS0ugDyC3qEOJGrjP2Lw99EblfjfKWTcad5EfruvIBc9ewoTowOmCXxy5pZUbA
8dNFGytrsM1VgnzIMilt8iKDfJvMglBgRysnQmsonUL+cd2g3zdLYr92cioPuLjg4RbUhDXFh8U2
QjCivVqID1OmBBiXFFkCcSXwcDl6DlOUdXS5oj0GhZ9uYocmGPKkqGKLI+vTjFPSfH3TODNyYK5z
MrnDNU30fNX0m84W1V19E4RqUWONCbqXvFseUnv6xpVxSZqseCmW2jgOLo5JidXoYKEpmUvanWyE
kE3D0pQ/qTHRVugY62CRztltG++RAucvxDw0KXBk7MelubelX9ybRTyTzZz4MHCDwXpmmo2rk6CZ
MVcvm1G1/vtAli+SosMQtOrzmdYHqlbTce0vvXU1EWy3xVR6z70xmudMzP4xzmscMgqb6hZZ3qRT
p+fvBj+miVl7a9qV4j851cDE23Q7gRvzxQUsfRROy9nQ2MG6onfyWMB2H4w6D7adEBnsma2vTm76
GMg6aVaJtOhP81rvQODRe5ka+daWFN84/uQ8zk3xmVq63ZPatUeiBqiiDBizV2nC9+gjYW1FWJu7
QPaE4lIbui4giY9BgO3GKrxo49hx7a4jonjOdZ4XO9NnecUyi6zsHm6d5pzQfpxG8kUDhpPnYQ7E
Q0cu1U5ZlbpnpZUemZPHu7nm95xk2Gzy2MPqMFr2wM1O3dMBY+yCmT4RZ5AnOIvhnp3goWAHSLd9
wpIAG4lqueBQRifuYrdF/xTsNvpq/FOrBRJwGg6YYHFNCU6ckdjTc8qIsLEBZMdMqXtvscd1aRTG
zk316ihJMBuB0R/dxHp3bY8znOCUnLtoIZJoR6cGWD3icJb7LIu4EG8pI31hbPocZHfXJvmDLSXR
AlZy9mETaMN2iR2heDZo3wxZe2xInC2OeOJRZiJTewO0HKfwyba9A4fztJ+mHEsKwW20zuhV/kdi
dux63LzeGgO3UdOl972aaSYoxbKfYtNbo/JzrylpEpkaEzjD5EpUutRTY1VY2QIos/Pmj9zg7pK8
qm5KtyO7Lv0M3NHecedkPPuNn1wUGte6a5EoqiFAla4Mf5szQuw9o32s6avpu4F+H7Nnb+ewAys7
2HMR42nm07/jrUOS62K/T101n4axIrerFXdhlL8HQ3XGif2Nj+G7qylWCapjgw2VvOv+ROIzYI1b
oL1x66viYtcFNYlK7bHISfsPQkiabMq+w3yLcv0MvoCJqmu2hhpYFqQgzzzC7yRWRRTaYmSOlolA
BqY/dDt5Jp2vWFkVGX1155IRHd55YdGs4D6vNl/RQvBeqxp72hgcy9g4BqD3Z1Ol0AUkdhJ8rWit
MOWR3rjT6JBSZSTZYzVgqSJC4Dk2pQkMzoaFkDDe2fBLsA+Y7zIfz7+XRxfW2/nWKBqE+Ay4DJNu
iEpcmPAPy0FXIW4Sd3o33PknhpDHxaVw2qhReSbPYw1rm1/MM8QYRkyJXr2wTE8yCPyqYcoNUrUW
bnxne16+GYcuX01JeEhk8Nu15O+JMiiyrRx+V7O+EtIY7brIrgmbSDHgpOaVO+iHY2hAQeWa3R8D
FtMEETp0CA8qnR84qY5W3vfUAJnR3ppScAW74IEQI0CRN2zqxgs38xBGW7tsH5YpLbcLPWmroite
lWf+MvC2MzEj/KI00dzN5asksq1Owl+TWF7cKX+zKjrBuUyZcUGOBAGOPf3oK14k4J6RitZUg5G0
S0QP6Qb8oRE9FzG/2ta45dd4InaAl64/bUadjJDeG3NLH3reEkUmzswaJEdq9hzvz2+drrX2gsJ5
5ql4bDryH92hGFbtmG/REYNVF5pfZkw7kiLHrTJ59wve+HWE6UQ9ozLiTnBZsM4HJbQjb6JCsTnm
PjowR8xOslGyeIPzFT4kVC8QenBt5/rg5eWXGycpFnVX0C8vPzO70EXB7dowJSkyreHvzX6kzdda
F/GH7Z9lWJ3N2L33RHaq/Y7qSXd+gjUZcF6wwF24Ldb45eahjIlX1GmiPvpu5Vm/yafY5YQuui0R
jE5EBJufPofaXOZn1IIWnsLr48UZH3+qB/26nw6qNzgkM/a6ZnGkEpVYZzCfTcDuYY879j1MOCMJ
BuSbW+QlgmJcxmmQRz+khsWv42GDpYpisWVioWBA7wwq4/NqWgwJLf7/cP4pFwoDli78tFtX3E0L
tm5/zPiCzpvv7rqOihuykL/KQodIKFLwRxxBUjET4S+aNjJPvmJBBMsQ4rPyA6rFmVCsD16dxR4c
YeG5zL+FgwMmV2R1JmWnQYwy3RppFWw4XN7Jn9Ihk/Ez782r4TKm1KYAh5EoRtSfhyebg3k34sPA
hGS2W6JbX7laEy0y8LUkXWo7s6/9PbXI1kbRg7K3QD/3DdLdKvHC5GRjDNuQE9keo8RgxV0YzwlE
w97M2bsEqthXlajPrVPBL4dxuwkXH4sIn9Q1+2dksMaxNr4f/5gLwYpOsV+S2JMw4gh+OcL1zZxo
mIqC2kWrB0g330OZsBp3wVvieHhSMSEKRTEkvNTLP6Nr/km64VnPiGuH1Mw57eR6qEp3XToQGjGY
1Ko0+rNdxbweiMzdmj3Rr7xWOrpVWSIRL3olCWDYwIHT39DHzn1ZLuUdqQTpKu5IyzIdnULDd/wV
DQs85kBVxuKSSgRRuBluJWsYqXtjRf0MgZ7LFG/VLKnCzByqWAv1krPl3iaVnR/Ym0cnGr2KnWxy
LJLRHO1gpNJ1URjWro5bory9YltZQ3vwibc94cMhvjBtvDN0jbfr0jk6ycggn39s2YF0aYfmk31U
LmcjScE9r2R33NBA59KVNWKMTCD2nYa4jKhr4n3BlWNX+MQ9jok5HTxdN4eq9RlHqX0F3+DEbzgz
o4VrfBtznFcjYt5M1qA1ZvekJPINuB0TpZJ8Fz2laLEDBI9iUVs4vQn1EMV4T6EYw2pnq30YjT+z
WFYbRdXJJmTlAx8SIU557XyoRcYkEuAbM0ozPGilbwpLn/PfFmeLc3NFCVhxsMmNOEHlHL3BQ1Kq
Rz531Uj4d/2VOyJ+6UVDaZzBAVaPHEkqU3+EjjLEZrLjFw+2so8+2Pz6EJG30j5nGXgPUgL+hA9d
UZaI1VCRhMLyja67xRcnMkTeoyrmVGUDvY0D7wLodm7YLD5A7IwacmItNQ7Rb2KI4OgWwrJHmvlO
KXHP+Itkiz5hLc81OZT7qCGBbTaEbslbpu2SZ/G5Me18IypBKV1vSWop1By+xYvLa9FXEmDLmDZu
Rzt5aoXzE0uXdyV9h/Br1z71gcSxByG0b2z5mQrmmKUKq5eibc6V13/SM/YIyFZtG34FImVNdx9a
qnlZxuYijJZhiPZBsRX/i70zWW7kSLf0q7T1uiPNI8JjWtxFA4EZIEEySSZzE8ZMkjHPc7zTXfUj
1Iv151RJVbq3tMhlW7VJsjKJhUwJQLj/wznfyQfMs3PtvngLuR+g63GZZzpJlO6S7yr1FOVJKc4O
GBBm3aDz2pBr2msac92wRngYqNaPJnpFBJ5MT0Fg3LdhfeeF1DDTVPTfgD+mh9CZJRcEo50qmgO/
CfFD1o35lhEPuBnpA99DfVqMlWOX7cZGUfS1Jmtjn0RaseMuC69Gl1pbwmhhX4xopWSFvEcG6n5K
c1VlsqHjPPY1zcAw1A2D9+IsuLRtFl/GxA4NAXTb+CNa7/eqs8xtOpCr2yNN2gZTGTEPFBwypZ78
SD0CLhs7X/YJaJgLebNcG3SsYkpIp1JBmKNXkkBUiZ1mqzVFJp4M7t27dIhYJM7F+NplMKCzxjt/
zhV+KaD232jqQozFX09d7vq4ePvbf/4Lsp7B634fvFhf8O/ZngCfwb6MAco/aJUuihADWpUapHz+
6O9jF4W4RODBGW97uJA9wS/397GL/CIcy9CF0pFYOr/qL41dpK6kIn/yYwjC5fkL7QqZ7PzPn8cu
Q0dIpKi0hQ6ivcmq3oaA7R1aHYYkWUoN5OM83IiEK5BHo15hPqvWrVE+yRlLet5STgQ5iY9Gx+iE
WcDT4qAgWxAq+oi4HykxcSSEaQVT1c0/GD8ynKmiDQm9F0kEWQmV2Xb4/1Sh/joZUNB0mSiRg+Ob
I/Zxs+Zv5aLxNIEPWs9lchg1NFpYQmmymeKvSurPzeJmcJFlgXW7ptgrmDtQIbp+7dAtAdhA9TxF
N6JH4ka+7avmkZSkVyNC1SnPz4amXee44eEtqIptp3+AdwGlv+leGA7Mfj0hHNAVGmcpH2Refw0Z
da6saTyi+rwhKhK5Ke4nP3Zam6qAOFSkac9dGNBszXS/lHj1DyN1nyfHe8qslqbGqTRaL1FvZKsf
W9ewVDheBAUbzLRhpfqtPlH7FDYSXVCFNiR/QhxmV1yFHP1RuAC88tjYRSXJmiRd0W1GUKGotoiN
7MNgnbNxTNHfbtOCd4A0iTNLKGXU7vqbqoyt+zFsHyo5lz7QxB/F5CCebdzn2Qs+ynopVvGMlaCa
Y9jNXfnWpyw8tTi4NG5oH4fCqK4seq/smFLgKxGzXy1enq2MPdW4pOgiLEKwQnKMc1d/M0NwGdaS
XwgIAAbP+s4fZXBCOhtty8Z9M00yqcpxTqgdtYvA8D93k8nqvl1XTMRXSYJBdrIPmd62Kwf0+Yrw
YkTiZef4XYJ1oQWyxXb6Nl3k0Rwg77X4SQw7Oy6pQMZ0Q6hGFZAZBi4fAJnncLfqjIUs3I9VOgMs
n6xsHYzu60TOaz0eS++1jU9eh2SWsRs7jJUEaJ/VzdqNjMNc3GoB6QFiIRqvWUXtV+RSaDeJUCK8
tSaGdbDtM1fDigqBfoZGTScgcSaLazV0cDq06bXQL2n5anTeI1bsqyYKXzKNg40GD+UiWXqnjuNT
gVL13SF5v8tKLuiqOAWwY9cyq2+SJeEzqpMt++YATc18NmFjU/QQVYY8SI7aOu/2Af/IEzAZQvtQ
C9+IX3F3lmx1oVOAfstWmVVvoFCsi9jYppnYxjCWybHFNKJXuKa7yEdK8RNN0RNCxgMO1R9JZT6B
2r4bnOB+mcFpsy3za7iN0r5X6MnpOBbHhW9yWIwrCsW19PBFkDPacKNmQfmmeQAdyP/SQVEemxGK
wHDvjcaRRbpYL1EJ6Ktk1+cib9CGNQM1hoXGvmIiDOvsJoyXrZM9mXZCKAAUDG3qNtQ6JxIG+hto
O3dpnJ1bYZzcvmUWI+0HQhpr137NEbuvstzAPKVvoml5Zk20Ha0aORfLpG7mYeS/fGq/GeTK6Oz8
1umiMTrtroaRPXUyfI/D+W7JIxVsHN0mXUnm9Vi9wzi/d/JsXWmZn5A263hvdC3MbsdnAtg2uhxZ
Q5/7mfS25OhkP1JkecAZfxLDC6XA9IvqO9TXtQqeMBdjF+oxFXj0La2bzTDop8JAqNY7yuhDxcOe
cWBE7Nnt4xIHx3QJDxVQrukJdBq1byqZVKhhuC3NLaXwWTa5OqtpdpzwEGCmTd7c7NEkw8evmXxy
6Oe+PcUMFfTpXDkcq1ILn8revHrLhLcznTPyb0dYcB/V4r5ArvnuCMYec/syDBQ4LZEM23a0hzU7
5OReRn7qvs2us6tGmlInr59pYEjmdHTmYPw5ACfr3zoSa7ZFQ5s41YG7c9P4Y5Ff3ZycVnxEUEDE
d1OHsDGVx8wa8lUkbtuJlqGdJFGonXp8qfPWM9SWAHpfDk0ElRVCkViP3wIkhIuYl9Ui8ofEguHD
MutdNtPm16ugS/yTb2350f1XTvCfSMP/r7OFDfYwf10BoaeNi7/9579aPfG63/W09hfXolhBNmvZ
uD49Vj+/10DiC7oX/KAS7ykbZptC548aiOfT8YRuGB68K9PDy/rH6km3keXiIqWosvRf9aRK5Tn9
Uw1kUm2ZhpQeUWj4Xf+rnLZTtZYwxZq58gSJwqs8TUlPW/exNiw8TfXkwOJC8pK+ak4AjRO96K4t
9eHNqOlOOCyAJp4iY/BOk+CpoVHi6K+TOxeSA8MB2+KYmVL0V9zFKLj2ru45RMGj2jjkMngracct
bAV5jEgVed7JmRCvr4AsANjtqS5pstjFroIhhRhSaAHBUOSe17qvLQwcNtME09+v3KzfNBFJOCsb
Is8m05aCJg7a6IMIvBAZDZP8ZyMqkMCGTRgf6K5RjpR5sWG+WMi1MEYG2oiGrq4zCzwRPJVnq6tY
/UtrWAC7DNZr2roTr096xKgIv/yE1dk1SBJwamWb0BQPxnCgbGMhJ9usQ1KMn46Qr8x6FZKMwxIr
jZ8T/KVO8+K0WBNzP1PzIBUXDhPdl9omiaL1Z0Hxt+9odIt1MsfJxzxhVt+6mFyvJB8vZHpE7c+5
JmJkHYOMIBGYPu4utmoV3WMHAzJJgp6zrMhetSrmU3DwUZ5zrRpOIJBldkBkJK9lZJRvoqwWJf0r
2mM6CwMqkq3QO6VmvYdaIb2DLZMe6yIOhLXQwwSg48xyj5DJLnahkPR0fiSoEyFL7GT+k+M7IwY5
dpjNZCwIDkSe998p+OdLgmgLtWNYnzuNYet2mXQOYQSwfGZy6p+SMGt+MJQ3b7Uy0E8tLiAb82EQ
nEdtGTlBpVs/MChkDG5pzdeReM+NnORINbyk3E5Vng4skmIkbxANmMpXg6BGLSB/EErJNaPP4/ih
jVH2LPtl3CyVBI+hp00Fhz4X56bL0GTqbZFfdN1L3wtJxvXk9oA++pA/kKCawabw5HIZqPT3n79T
1LTWQyRNrvM5ENCui06C8STyZuVOTLWqIQIAm1sDDHgwX6cAdsSNrGftpegwYK7qOsDc7EUFn6Rw
5Y5PuyXrSyurdbAY+mvkORq7EY2AWtql6l5WyC6YMBUNYTVgH0qczgMLIbdwtlqPV8nX4WOh10oI
grVGd97ZTjtS+5smORGYs/0Jn/w5DPqBjavRCObjcNx3uL2aPemx2iMak+DryESLNqSgb9dk2G4J
+QJXUdjmhMZtIBy1EXmGxzeqly0wFdZV+gKoJXf682BPSKSnMtN5Tpn2TmmGPiZCD0fjwOBwU9pJ
RPVn6myT6CRWFUJ5ZL2Ekyk/pH4mv7Mm/shMGnoiIvgOXlDJNaRN9GM4DYNtJIoIoayXmTxckTuL
tUTefm4nqCqIJTMg2aW3H9BhPxtAbXGwJsF87M2kOsusHzbE3NQ/UeQQ0lGx2gC03dviOZgza2sE
xCYzsu4x8dbNWz9YFiq9MA7WBA2L94YTTq4atnh78MzaV/Cn+ckYgu7iTkbsrdtSCy+JViZPNcDU
uxFY5TosUMdi5gEnB7jEu8yxBtIQJSYLOoIT16JCvY3F0engz2UEm9iyLI553iMxMYyG8w/dQvgt
6pfkW4Aw02bm7Tp7d2rTmf5SQCltiCDaEPgU+cSFkyqGTPWIms/CC1yZ18gegVC7SVTvgcq6GySA
yZuc0hBTeqT3j/BZASpS5KWbVkOdLjPZXzwsYHu7Htp32QlcS1OSwQMMmslEn0QEN52o9Q0qE0rG
2u1BUCYC4Xk3HV2HBCvWGIzlOw56YqHd9Ny6MAIs0l93k+am7xEkABQIPDmMt8KLDbX6MqEKjX0L
S+3F7eNlV4WifyDmyD6WRENsMf1bX9t5YJfjeW21zgOL6ifQHOtboieLvhkm7KHsXji4selZaLY9
TZjXnNNYsqsByQlvK3gijeFS1ybZgy00WeKgd603kOOS5RJNL3mhCHxBjiUAoFH9LiwL2Sd8ioFd
D29X/SkRzjvc2CtXKYczpSFOixl2r9IV45dDYay0xolSHYMzQAKnlMg50+2cYTDujUvaO9dRx7Sq
pMv5p4r5U9AsTcg1pVI5h0rv7Ak73qJiW9YsdzzaDNly9xhIpCelli5Lj+RspaBOOJL8VK/ynQZ3
4eClmrY1lO46NThz164s2nWvdNkL37HN9CnWrjnUH5cGBXehtNw8h7S4+AksrVqemCQgUlMacJKY
HJzX6MJHucTEyyi1+GLX9alSCvLWCzt/UqpywjX6dauU5nnSz7eOUp9nn0J0Q2nSE6VOLxojO1ZK
sc62fzxUSsVej8n4ApxYSduHorzWrRsdKqV8D3FTb7S0NHggCLRvlUJeQwv30iIuO0xKP79EvKMy
fmnB9uyRISIsca1uh6buQ2K1451w30GUGreD0uYbY9HvY+JsmEtr8y5SGn6Xd/sdE7rNjLhLD/VQ
L2LVfeL7aDTNw6Tr441WKbyfR11x1PGBeutE8f8CRQLMFBPQiHFkFEe7fyqT8juxZHIVeKdegkc2
gAoOVRL5WpbCz3rXc/pqvXOWR2/UXmYHJqEzmBAlPkGFwdThmK8/AYYEkDJI6LQfARrhxZ0eQPlh
QB0QEyoAIsHwcMNT1wNp73K8mBFLBSIaNtHSek9tAkoxHFLClG07uYbBpG36gdDhSqDY6ErLuHft
sfmoF+KnuyDo2NouhJQO7FtwrJZXkIisRKdwuAPDTrymVijc8SJXuTNeZrIc2rrdOik8Po1BmYjy
O5aa29kFQIfReRbewWIWJJjTkikeH9IqW15HnMo+1V299RzMT4G3oKYo7BfaTcmu6z3vFETaz+Km
oxMPXuu28pgDdelpKhifRDYpzVLrmiOltIdsvh03IsConuFQIlRVx/zCSkO5V3ZAMcb1gmrBE2Ry
mwzQTtScgN+DQ9YK9xaMdbTp7IKnGCwKTh0QlzuOC8rZIDBugyJ/NLrxYITdqlEJz7iNoVrWw3zo
+46uEIz9U8PAZdtMKbEBXlelB8eu3j13QSKssSRZQqY1dhvsLAP9xII7XtglcE1YvOiQo5ZZTzdP
KDtGvlH+kLjhjtiAabe07NjKSlTfWoL5bnIymHjoi+qZyELSD92ZPCn0D0V367gJJtrQ7MtpE/EE
TQRda/ZLWyzl8+T1W3AyLt4zWYTFmvkld37F9bpywiJMkGHNUDXLqSXzdxy/yaioNPpJh2mLY08s
a5ymYL1RhnoIijEYbbC4+L+NNquBP2pJeqMZBdppe3QugLJd1jd8BaNVQ2bktgwaLoQhvCXPd/hB
TW08L13Q7lCrtKRYJEG5brReO3SLHn1rW7N4ZITMjZebd46jlfvRjPWHkEfzYE9F+M0qaye4ZKVI
yS6sO21NmJz7UyKQpRbJ4CkEQ5zfZiCpmGq5taavkSEhGEMSau8EkqlzNwgQ6B6fmnMIwk4nh8CB
JmcCLj2GpqnuY45UVtcjeW4+GW7myZWWxjI0CO9t5N0P/7+F/tfxPErq+Nct9OW9+1ftM6/5fYGg
M/J3UG26JlevJEP7H+2z/AJLlkgcKbE5eqbaLvzRPnu0xvTIuO0J0NLBdv+jfbbpqml2Vc9rsGX4
JaSTZSAP/XP7zBpCGHTkHs5C0/2vys2pi4fRCb3CF1xF4CuYRB0JgadvHhKqAuLZFCPEAVb47H6S
Q1oTErSncCIRYSdnqKMVgQSYBBDJB0owb7dmeJ2UiD63uuSN2Xbwk/pvvo8mzBWriQDDr7mS4Bcq
wg/4tFLmp8BbzzYocR+rO3kiJmEWq0rJ+U0l7I8nKfb9p9qfuBSuaGUBqIosf0+WVu49/iOJCMQy
oLGvu62UjcBN2Isw6R4wfIn26Cq7gbSb7AZHpOHHImxuDSfztpEyKLiksO6T31wLRqOzwFRmhric
mzMUKfktVVYHnPgRDnqauE2co5NrEqLnLHJID6nySBA3Erziigs3MAkANClPhRU49uP06bPgY2V2
DSYY5Za89EVu35sukvuhdz1/0RbDV6fUa0eoyhbCQProYL052LNRbhtl8Ejn2Fw2rrJ9ZA0GkGTw
yn336QrpLRYJDTdn4fwAjJFvgUCHu7hluB935T3wLCKDtEQ+uB0YyFWnnCaONVuIhHCfsBl2G4Rh
HOUSUxa6iag4Z3WV3XtlOfnVp4UFv5z1Gosh2bNsZnzYxFNMlCrob9vr0yfaimrdB7rcx/0MLVwE
p7EwoD+Pbv/m9hkuDatAkWcrO40gFmhVUV/RmeGzCZTjpvdm44ZAm+IpzatmDakh/elC8TiBN7Fv
oVTHvqYcPNanmad2oHxxf2LxmSECxJCsevcDSrRKB08s1e+miYYujrRTstd3nolBiRrsp5N74nsU
I+AAbgMTvE0yP1xiAr75cvFOLPKhGseYcJYajUhWUp2RT5L5WRlN14XYCn6s3EthwVyVWBk0JxNi
uDuhjE7Tp+dpUPYn79MINdTVh9VhjqqVTQoqlrOZ3Tnayzo1D2E3NE+DMlZZ2D/wWCm7leOWpB0r
Cxaxj7ixsm5CJxQqkxaVgIJ9/ObdEpTKw6ejS1fmLmtywhtnZsuA6yvfexkmMA1UGAreHGtYEBTB
RzUxj4LTj3Ws/nSRwQkx9pmylrm/ucxil/5BWc8c0yjX1acfjTBZhlukVuNTE63ZXOBnFg/IfDpq
1yWbeJMwt+kThEYSeNM7aIWI40plg4PkH74tyhpnKpOcXkTdTW50LpY6V0f4KJwTFml8dY6y2PGY
d2/y03fXKF4oFyNiKc9H+jpb7W3YiwY/r1Xgu7LIH2CCw1r/U0QsLGubUOw0G9w1HCApdTFCx0X0
PhlLA1qeaXqZ4jb5GDXXZBWW9E8tpXq/iUuOkG1p5fbXqq4krg9OarEu+wGdZ4hokGrTckn04hTP
VxZs9BuCCtrZX3QvIB5PJNp9CSY22NlxFWw1tgDFDWGu8UZ6fd/u7DweHiMqbJUJbT4IBibmFmKQ
nPDwx9N35Do2MgkySzeFMNtzsDRn2NjZgo891vd6lJArs+i9gWgp6t2LSIp2W+emOJmT5lzh9ESV
j0xu0v08l9UH8hF5oo1PgC055lan1X4pGh68la0jl11VRthc60Hk1wHQ5SoXaYj3fIGrPkae9t1p
Kuzj4xRt+qr9aeRAY+JaP3ilhXwZjBj5NAzPMBOkJw7CmylBRdfZ47coMXEnpcCnU/c6LAQAOPZ8
9hbaaMy05bbQO6x3SUUCQeKYa+Ciw3ejdZmlOQtGMuVZArvdpC2am5gtCi6voXuvRLdTcCIdq+iE
z/82gfCHCG4inznVnBbmIAOA72MnT53pqqWEV+3Ukcw0xGFqvYaImC2beUatk4ZQFJpjZxVstEi/
Kn/UtnQol1I8RasKoCwrHkD56HOLU1tNHFJ97yGhQuHzOFdx+KMJEu+xKKYKkdkUQyTUkM5RUTsa
dSrfQAn3Piu+jlgSvZU9dhx4oZk3+EO1LZ3+8JoyABQbofMyv4kGvFfMB5rrHMXlV+KHrZ2JSJ+1
ZBX0azDU7xXysftiZu21BlXg4uYnUwsNCrb8SLUfNhQSrTr3w9xCOGjNS9R1/Fuh43vC60aKWNu7
195b8nSTpKN9Z41c6R2uonubjAcWxmFzClMj33iLGZMJFhZPYQ0rLTZI+vWTwgIBMFTGKTYc8yCB
+VhrqD3ltmemumcUjGViLKoar+lgH3OtEzt7tt29MUgYNI1E8B916a3XZsPOtlSOu6fi2UOw+RV6
YEeRYkvGARnReuTWY3mEBIAZQE4YeusuvAZxdbRn3WcQcjTNMtlhkAKTpBXnOq7qfZtUZQPXXlZ+
7bY4uOyOvVIBH4nipB7kZqxm87bp8qwmwdjwmIZAdYVkV4g7fCXMq2IrnXdo2+tplbpWznRzyQf2
jEruj4+CLHDCLzLQFWzaVrKt5bfIW8p9MfZoDPG9tq3P2AvGoWuW2bXTDfWO6IPJkpFy/7D0oxdC
Dwhch/s7m6p9Bfsvpi+ci90wK/AXDFmYsb2FmSBTZLBuUJAwK7fYHqBIBB4mFEcsUEQxRn39uOaq
AjTG3Ttu6UqF2OiNNjzrIlVQsiDDAV18wsrS3OZ7jUQxA0Ke1ADNGrv8WcFXFIAPSTbcZIp9Bjts
/OaVsn8UswlaTDHS+k9cWvcbOq1XGLVYEdUKxVYbxjp5FDGHOx1UCnwtxTWjHl0FZbM+AW3NJ6yN
Wjh95vgB4UZjyYUA80Sh3SLXzkF/CmSXTYS1b4C7VKSKBZd+cuFIaqrcNVoBJA925n1DQseYVHO7
u0Jh5cpPwhyBTeGu/+TOiaLB36lgdDNzQfqoisJyZdng6uiK3Z3eKYbdr7c+/0YaKiRFf93+/Eby
6cr/sX5lU/aa0fZ8xqce3v7jf+pCFwigeP3vrZD5hV2gJ1z4OqagI2LJ+PsmEX8bulJUTLqD3srV
/3mT6JoE/+IbgLPi6YbOq/6+STS/YHgT+Nuka1m2pRNQ/Eshpfwmf26FhGMLfns4P5aUUpF0/9nE
lliySyczHXy7N/DMtDWaCioNQ8HlNXnkvEhXIBPe7Mpu1lll4DcusY8wIScsxm+s+ZX6nlJ+eogg
OK7cQZK1ksLi7zUDs+n8ouSRQNYoMLK1LWck9HLreeMpniwkK5xJoO/3aQrzMocM0zgBw0XwMer4
LPUAxWvlPnUz+Qzk8p7BDwIMVCdtLhfwAWLC3+yOg4/Ym7TJma17w9ffB14lVmPbk8E3JeY5KfO7
KBAAIur5lIu83FsuhRhqtXUYjQ4PYhl8uCib/VlddmUIqjark5kpa4c2Ne3em7y4LjJ/Q+ra7Q1Z
u9vIlKxqSnoD3qy9MJaOARCimkksPrbZ49I4pBIY9XmcG3M1WcqpHUQ92Q79e42GmRXrjEAnhGwy
lhyrTOXXjYdUvG+8zVj2z109sDyctR0ew/bStKO+Tvo82nXgU/0qmsoNfjR7bdVptbHA515mgTp/
bAhqjdDMkptTr6LBTDb1oI8+cPIWrbMzrw2tuief9VuZsY4JhmEnPXmqy/IU25mzGkabuJIeiUXi
N/1yy93qU0KSFcHWrelxY9t6SwJ703Jt1hoWX8dYl1N5DRQZ062958mYkeQqzbQVFvemHcRn8ma7
Xa03cPyJlVonZfVAYGy5ThJJRFvXb+2SXZHWKSE7+VeIRk1kuSPB6L3rsrEjTnIZYrEehWRH2300
nhfs836EMVnDKKngX23KjNWZmTYvqEivRl5VJ4SC7UqLw29geZudU8LgDOOeSS2/MNsBTuhhDrVL
2BGlgk58i4wohaVGNJ6X5BEYn8Fapzp7PFdE390S9bGraZswQrGdWPZd2hQ02AMWKyHrlS5IRBCG
dVvl08XRAoyJknbFDstLIOJD0NPNLILvfhfBdGIVsSuG+ZvT2KT2TeNutDofPTaeqYY33MwSUk0T
fHS5ldK/lMu9Y8UVlolSmWBM/VZYdguhw95B609WOC98HZfUVtCCbZoR200ZzHxJ2Edm+VQh8MZG
NpUuEhjPPkpctRe+sLGP6x1DqNHvm9m45E71LRHLmzCb52JO4WRY+vdItt/mub8Jq+aetMgTgasE
ZizEZM7txMOs4bGS3N3JghMyy7NLPozkTWqvjZed8p48BUSG0wYpDtFdw6a1ghcjzC4oETI/1tm/
5oO4NeroHcEDw8/QZ1md+q1FezmYuywp/H4Qu7Yo7oYhxecZH0G/n0xvPqqRSGQookB5XoAxIrM2
GaSw3zTrEYhPjXllmb9XWfejKuFJhwx20ERS7ZjuLQEgvMNj+25yiULS7FioEniAXuDFLbSvrewz
aDLZSScGayP15N6E9Mpo3aEGxglbRmAFjVETK6OZv+tN6HtTSaNOn8BCmcXbYDAOd2AmUqVa69Ab
f2addT83+c5gG73ExhtTsk0jtGpVI4nqGdFUVvs2aQgrOfzvxyE+JzFsfxcIpK1F6yCjTXHio6UN
N6ST3sZOeUy76cQU/aG1HbwGwCDWmRZGrB8SNKuAu7AvE+RZNQenrytMH8ZTOMzEa0XNfWeXV23y
Oj+O5odkTJ54lpFvTEQwh8alsMwDwg32z04+3A1se+OY7mbGvHjUmjFeIW3EVSSOsmrM7VIDdTHC
0zJ7t6FDWzOHtU3WkPWOhvUodJw2+WTA8QFPnFHQwcP+6Ox+M1jIaANkb6raXBtbzW/ZUKUDUldH
paLldOkoOlu/0qr+UizU8qLODoCtetBfst4liP5Wo1V+LzXJma+hms3a+C2N0ZjGXmIzFqnuehbQ
O2EHAd4MbGcVy5M1b7vFYRudSDUlV64eCPcgmXWA7ksLbtxY5nx15kXzpzF8nsbB9W07eGCT9NxB
HyIvxh43QWThyXBakG2mfT/qXnauzSfL6R67tH+ptOibY+vZhhGfbqwMPT3mkOK2EqwP3xCn2cnO
OcUV6vwMSjz2qHEfNV15TRePVaYYqjtJUbGZ+/Sh1+zmBvoMk6QhmZ/ttAl3RTP255D32Z8SuztD
jAoA1gUYTbBBMdQ89PVgb1zLLBhHwVLNmu42NOfwMSw50+lLVxCQd1jGT6RnLm9Q0nDAupEP7uYO
g8Aro05icJK30GW/tOCVwc9pPtYkhL1xlGw/rZCzhrJPXO2wmNaBC6MPQxODjTBDE0EWUHJO++wB
t+8LZjty9FLnZHTW3g0a169i9uhiRoaZZiCtEU3+er36b6J2Y7b917Xq/25e+5//aljPq37Xunlf
JL5PqkCCGFhOG/+k9ze+mDbVqYfazHDVz/4Y1jtflFkRGRzmE7LuTJuS9+8Vqk1op0vZamM1h8Tg
8qNfqFANCto/V6iOpyP4dwiHMCwHKZ7CMPx8BacdthTc/2tQerp5pF8c0LVUPpVsqZ844+QPLmjX
+TBZBveCGEQZj4e517gNqHeVfbEYw23g5faLNbOtWAddLb5L3bM/tFKE+7asCJsZ6etA97W+ETId
Yn497Q0b0GkR2voJuKn5wYreetP7xnqw3YoxWMBWk2KCrR6oZ/B1aRxiPqqjpzFpOczQ8sOpIxX6
Owye6cZZygUNVTe33Bd4SvNpCp9rxwOjFnn5PQ0AgX1xXh7dgUd0RAt/Fl4wf3QL3Bn2+qW7X4a5
uwfPgDB16Pq32gz1G9AT3aXKQnvdmAzR2LDLj9Ky8n5X5hnwJVPrtplb11/xcVg7aYgYqa61D9Bq
Z2tLR4HnmknuF71jXdn7iht3Mbuz1k3kU4j44pjzT0IExvGARri5onWZ6EndGH5Sz/IBJ63VbEvG
EQ76MeONL9DX0NRw045esQtYP4KWMN0zrXjDoV7IXWE3krPBzdPDTK0Ps7YfSY9gE2TeVqM1/cBS
MTtrUjGGa8SY9IYZOqXVzPb2sgALp9vw5o/SdTqE0C2JTivTLSi7A0t+DG0Rw/obMgAJdSrflqpC
z+14tBDrpKuMbQIssqd71oybYaq55ln/GK8kZPdfPZyGsKdaEI6rTCtwTJeCtPg8brceSAwBcS0R
vtTd/tGGO3Exymg4hEgrjkyQotu5NCTClKEvNs3AmJnzs9hwjmPxddv5VMDTfhibIL33TK/K7z2N
BCUlTBG40QK7GlEZBJDCXT1j1KjUWjZyt2mc1mnU1NYuT3hqV0JHQK/l0SnHtHGtlrn+gYYlf5jr
tDv1ff7KsbsPRNVcZoUkhn70Zgsn2xamDEAxtj7+ihC1fuILNagagAbTgdXmVtQGfYge4zmeLPkU
9dWDFUfjuVm6BX1B3P0sI1eukRgFF2/yrPd4thjXBdFsbl3S5K8Bk+2dgJB5jA3gmhgUzE3IcHzX
WC5phtwMm0Bl4E1dU+7waDJQ7kVlHZKwq/wliZZLiC3ZWZHYQDmge8su1sNxS26eHax4KIj46kuK
cmeuO4qntjiHGLrxW8cxpXMVSz6ecb5rhZ6uR5t0z40DUuYHdXR9E7V1T+aeqbdEgVJYxyHk6Qmj
zaUVeXvvIhA4YDEKyHPok23h1dTRxWR1mxixvxaEJ3uRfq8NEvt76mx5yudi5YKa2zijifNcQqbY
hmKy7wp3Etc4nXBne3BHhQFlvu9Po+V1+0bvK1zK83iayA3ddgX+ZJKpIIfViRbjVFXrRjuzHH/x
BmrOwSAqPozrFIeOrBcmOmx35nyWxyAzmOMrjcPAitRmGifq55Dt/Y54YvG0TET8xvBHNjm3u19m
TncHV8V6YPnPd7sFT7tNhNYTJ1mgNjeN7hyTtMbXwjHOmcOMuwHl8FKjZH/LzEGQNzyAfia4sOFD
0nE058iAQqmlCIlC8R0Wlkltb0yiWOWhq++rQg/31lDbryYvxRI1u7z/YLYcYI3ljNZmdLRp9+v3
/L/PXMrk/v3rux6xz8+//Z//Po1Sr/p9GsXdzN5bsGg32MGDi/7HNMr54qorXq3EGThh1vvjrne/
2NJSunZsd57zm+T9j2mUx88YVDnK+MdaSP+Vu950/puunV0ALjJmYXgJLfn583+668k9KAfPqgzf
0v8veWeWpLqypOupnAFcykCAgMeKCIVa+j5fMDJJEJ0A0QiYUY2jJlafs7bZ2bes7jGr57uwlUnS
SNF4eO+/H48ln3IbGhCTV02OVg7OJrXuZXdINTJpio18jxnT2jXqUbO5rVXEtnt+Nd2ccuY7MIBk
pZYzutnn91MbjxgJKeX8JL7i1+1AkskBvL0CRtLQrde5VFKX+sX9rVHERoCU8kJcJ8dFtRTlxzeN
tGvnJmI5z7DcQW8vgYqJy25FOvKChNTSm44T6fEwu95KG0e9z1mJZJfSqzFynOy5Lmegp5pjYws6
XNUtn1ecnMPF1rP0eQ4vTvP20hk5P9QiItx/is3zsdXXa52bPKjLyiWSd+xuSKi4xznWXQEg3b7A
di1VpVr4fbh4DwKTq+ri6A7PTnVNJ55zOU6vFZBHH60HmWdFcapTxOK8gW/dVlu7oEqi+kM9pALC
4BLkBNMerryuucXl6We3fXmYXnd3OPSraBS6WZUyYfFXgrdDFt8dwXK49Y4lao71Kds3QfI7bOvK
cdC0Gq2MRd61Ujovodctfpxif4gaZLQSxsE/VtUuSCOr9+OWLi9PDLzXpvlqgsRyP9VMDRWM2rVm
M6d2k5jz9/34cOv6tgNfn8Sz/DUq1Zun72r99E6y87kM/OT13RiWGi8WZOG2nv0nQYbZu1nBpUBi
52hBNiq5ZaiN3/nZPXTrwDpXFS7N81tDEk3iWseiNrk3i+y7tr00qVfI6kWPTgCVFfXki1xlzuHV
3+Xn+6jYVe4ZhmmpHDcOR8oCnq208fM6lFsCRXIk5aBOr08UhvoCYKJy84EYOFPoT8L3+dL4qt0q
j2WzvNvQsuPi0tjj2aqAXrXYk+SMQfkkF6tEW/I7QFE4YoePzf1KfKFc3yymOatSBNX9jpqkQ9o6
PNvprvZ69snwotXLrnVqfhH4qTzDavNUo8nTLj+R9EBcNXCdymtWxmUgFJqnVbO7nvGPUOxanyIq
0GZBjLyDvJBV0sX8VnueFyRMVmo0bT1m+cJeNoADJddDcUNsbPFU64YAhoOx83VenEgocI80CjRu
NWsMQbV8Dx60ruw9Zej+0S3nPxTtVUnbOj5oZpOW8rfXcrePu6ZaqzIvk5hBsCOjh/CJ/mlT4u0N
OgFe6j+UVh5nBSk89A9DL+WUE0yiDqXZAkvl0CKjedO8AAR+L5Py6RWlR6WLmgZSA2azO68AGu+a
RUrgzbYWB/qoLgjvUXC+IPhZ3tLTQT9LD9dvHs/A6tZrNjve6XhDVjsNODOcpaTQn4vtEAjn7Ot4
crYV32kuWmsSnW8N4KPfzoQ0zmMF3C9yISzFe6WtgKZtK16tXnV+uA1e7Rvp1ndV5IC1dN+vEtl8
18fiCTjmEewESm3w1hG025BeQ2z2AdTA1X2QEgQgeS0jbuiUZ1fn4haCXkXDGXQB4L3y1gnOc8T/
4lzrkzd9c/ammZbpgE5FSw2P0p5ebG6juFY0WUanQ1w9XQmJ0ea6Rifo1+On/qKAx5zepW3J3LY1
Ulpu+6LeoGsL3vbtsbiTWo9PFmy27bY2po+aG7uXExTjVimzoObliqJNA3fSfS6vY526/cqRPMiX
48LFdmeQgKqV1n15RbMj2r91Kk1dcs8VesbQyTRo3dgwaZq3o0oiOz3fOFt3lNJcWnhkY5KG6E3n
XKnraJxoue6daUvzUFlxqjphTncfe6tJA6D9J5xHR/Fj0WgMD2dyFWuo0hQaVpuTxvVsHm+yvc32
4j7GhFDY2eoCPy+oeSQhmHJGprYGaWz364BH99R3AmfdyukESHL1ij1WapLpsjinDs1jT8CyV8nk
Hl5r+LQp7zhU+rVduvm9lWtFDuZSDljTJtvVx7UyBZ1EHc+X17hUPT8rYEjuFr1Ds5i3IMfOLaNM
4E6qT/wCN4xeRHUa8uRbYrO3ljsTCLvo/CCRnss2B3ihaOlcc++vVQnjfANqND1uaBX7LPrHcrZd
O9f3paTrZB2fEnoPlVB+F63DwcDXaeFyf23LKudwgzl7pD1dyW3sWmFeyy+TU/2869FYEfD+fXEr
fl94tcNH+qo/jXNya6uWczh2afmGU+uR7l9d4vbX9nFXoQqn3gKE9ro9QSjVG8hW+tSsHmdoi6Dr
Y3MTOK5c83n1+XbbbFYan0/Ur9/3+9TPDuRe19+7xhoPXn5U+/xSGr3pUEON+y2j52r+ptkg+Q7v
tBKQ//MY7Cl22gMJQrUd2ElbZ+fjQ64Nr6Q75OqG+klUwkG5PJdalbvZuaf65H+vVv7/4T6q/0uV
8t/zn5Swwn/+x2G5Of1j9fuP4TL7x79nq/w//+P6f/7Ry0+P7eo3+9ku//GSt25LYqJERLfZ/+By
kjv9pYY2K/+Gf4jayuo/I59/BUV5q0EhT939KyT6z/TQSvXfqi0Cpq1qpS5fliDrX1poxfm3GkAQ
VKK0YLC1Rrnxv9FCK9zj/wqJcnOJraIKQ76ovOKQ+psSei2orbvT8NNOgE5TFzUaDHo+EQ41zPQf
PyX1tJvfU+9PxeY/yEfvnbbZTdxVNCP91zf7b91F08ULR0wqNwOsP+EcajRZReWOeqiRxb2tZy/9
+Lz8VoPeiKioPumS/pn2fimb4/Fd9g7mqp8GEF5N6gZ/VVTKs1QDbKXx6epqnJmttzPUMmp60+uL
Ti0Zmyazjs7CLJTvPk1ZfwOaZkhb8bdealOTx1v/qQnKKjLxFBBy/Fyoq+HGP2RUqr2mvE/XlE/v
AOvag5d6mY/WaYFA9F/BmS/Qs1gDlWxyfTI3XdFlC7KUOft4ibxLAPyX2qv1W1f13uyiRWed+7Rn
8kiXNEt626tMb02qEuBv1DhVZ90yw0LFdTV7mqsabdT36M06PZQlSqtX61V/RXEVo1zrznweyc3X
w3GQ6dVe/c20+h82rgX1/ksiwZL6O5HcibYciOml9uKBXx0V+sb6fb088Az0U/Uoo5Q1ytTgzWb6
B+UPvi7q+6F6DHq2Wng7TZ4+xEUNq8bppLrfNGJU4aC3ZUETct+4QMa0l2f1S0AguKmHBqVSLeko
x5M3a1ow56cFk1JR5KhiFl0Xerlg0keTenubek39r2eN+1S8rX+vPP4cjqa0wa2UJa9B6Plvh+OW
l1r3Cr0ZLZDiSWmYJfSSGqah46PtgAL2sI5/8erDXehEbwuAeb/+U71rNOnWXbtHs6MkkE4j++Sw
UECIpWQqsvt1b3cLyyhHo2NmDqvtVTWjinUjQpXRwq9FL8+NzmFLoTGpNoCI/Cq8Q5gnFZuHt7Cm
K+aZkFSVh5c7rzn66wtcxITIgt4EhGW9Ms9uCdB5IfkxM/Domn4eblBAotbMvehtgL9ofgvfyW7e
jOQvSoU1CUjJaZCuqnYbgDYDDNVkG2QrR5OCZDbxJtjEC7/0k4e1aN+pRY8kD88cpsospT3KhESF
0izr1W3d4gYxleDq18agg1SSinmEDbsJ5D/RM1PT7wQE1keyH9Rnz2tQW7da/uNo3fWVahpbTJ4J
8TSyQ8trMsny8Ajo/+o24kmHbKEkH4H8FW6CPNl0bqauDmHFNqMTPh77MBTbeG/zNBXzLb9Kikbt
+mCK8d0nNcnPDN60VNWTooOLK7j1NjEAFecewHu73pkLOWtGMwPc76eYXJf0jDl22s2XuiyPHVKZ
D6NFP2OnZaErttTdBI5X04BEGFefbd5t2HdYTW69otOylOxB7Hd/xHLDtS7KjrrhSJhd6zszey+z
mQVlUzXiowe8iLdhF1jigHokb+HfwkuH+mtey0dgpo4cvesBvbHKerv5eVUF+XDwDFMNpglrkfeu
A0JhzrJBWHFZ82pcsMqQis6r/Q7BQ+zcuunsGCwmzQnpwnQs2scYtMG9Ty/HoB4/R2cuDifk9o/w
NbkMrqphSUK4DPLee3TGi0AT+OQ5JPQLV5rfVhQ7hdhfSTpnc+iVg9ItrXQw6ZQzyVfXwWFeT3Yw
OzB35wtO/bg2vg8cz9XXzmnwTK6dI7bOko8/w0d4DIqOO6km596hV92qd3Lp/DkP9+WLx5W9cnRL
fT3NcdLoEoX1C302QOlGD/uwGfR46bjaYesXfmv2SBZ+2qP0p7tflqOnJY3CE57TELYxWtXaT74C
Av1gH9QtFZCrtOdoIS7o39ySRb/mO/4B4gJll1deXuFV7AuqEoJqcU6IbGhhYxUDtGdyWIH20iv9
uAwKHDmfcKkt+M5zAZmxutykGZ1HtzCdnzpVW4u2gwartD4jhZoM1LlojMV38kg2wRZ6EkpqcIjc
qOwdAzR472noOOkBKgrDlC0XkfiMKaU1DS81B8j6+lWPK8HJ//392eub+nmqzLp6E2crObYlluSo
4tVBr44KrsyBFh7qiaz/gg0/DR0i7Dlk2ZCgdMwItxGFlTEi0T6Rwb6wYFdNfa83hctz9ROf20dy
pDJo/8qIXE5B4QM5HxR+C6KSkTeYR4WTyHEdCY85savwHM7/96j3e9QbBW6tOduWrbGeDTU7qS/H
48CaJ+qAyG3UcHZ+E1AOzuq/zTegUOo71ZARY5e9+IbsOGZsBYvDXLoX9tmBY8qHRKvAg8Vhq8N6
KigGB1uZHixfepuvb/51r6q7VSgZtvsdbr2rv1WyDA/truHfrRfp3vrhKCrDgXgicYpYSonrEMbv
t2gqVVHA/JbPeCpVa4jJfl03+8dlEx7B7ZJ97HibmCPGcWQuWrjDpf8OQTnmXLXi69dVywrU4/Iv
7Q769zb59JPD8Bjduug3TKEV8yl+A2ln6gGV6Y3g1KdDY18uI4vswtuwg1IF0pdHsw4DBqCXci8q
D2EAR68R0KWIdcbnsFHtlnpBPyV2q25l/fBnse51nsmCpVDFOwzB1YCoznDxEiv5+BAH+T5MgWwC
K9z0EgkvZRrqBoeFtwnhQLynziJ6hC0r/1/thj3CHGWp3yhpH4aoW/beyeZ44VDf5EyWIUUhSJLQ
GYK8IhpCCe4jG/xVt21Hz76+r7r7JarhBLAdvrkJvoUfzKBlGOoIquiCJ6OEWkXLy7vpDzeMa8xo
Z0QDzOzWA5DL40Lkq7QffNs2gkf3u9uFwRnS/uVcsEd+PThFIhlYb/t9YQVkmb5KqjsaHcxAGDnE
0rXf0BnqTUlITvQY5AyPFDqky7iCqkQjBeMS5VJGBv4ZhPjNQIWmv7+Q6bSAYm3lt1yhy5XkXiVl
EQ6F/w6v6mC6nEMVntqDbttMAIHS5Pz48nMYbM1C4+xFLaAsIDh6RIj7TXq5qGbvFrjmaqnG9Rwz
XvqcJFRbijf1UzdVRJmVocev6Q+j5KHI7tV1r6Z+auagpui5+OlQc/ca3UQ19A/GqieaWA3d7OHd
PDzJXKaGLvxAY2voRVAz9L/zFuYN22ialncxFf8BD9pElbgaCHMQ0s/stX3ql39HZ4gCGoKVeRdP
VLmvLuuL40+zODvzUNOa+t2wR8jsjhwOYXgQMwyYuhXUI3Kb+R4YDeiQqCywMdTjOosZx7QC8hph
3dxsg7/hJ5M4nux0fND0v0ZgNNTCF87s+jQKRw9fBQX6+AOtrczfIFNrqtDbIlwAOohOwU7XWeUN
eToNlgwPgHezJw8oFL57V/0GLze9hW56QEjxsYWw1wlvpH5uuKMPlqh3R5MDG0DB19hcmQrRP65R
QPhy/uiD+yGdg92o1PTIodJer9ftzm5Q5T0ig5Pt3pqXKpl1w5yNaN1AMvknNVn1h+O3B0a9PmM1
MM87R4NjBN3JaYZShfRTWOtFuX6jO2E2Hv4ku/vYLfW5XO9hgUBLyMBjTnQzZkmFboVyr8rCsuAw
3ZOa0UsBKSoc9MJuypkWNYsiJOEpdCBCfxGuc+5u2TIZgVheo3ZDgTfMXshcRW7Ke3ge2xvklhhc
LW/6xEgiuzUU2pr+MmI7OKheQ/fIW1PTXhhuOD+n8fF3YVpQZaZ6kIes1U+mflgv4E/HxV19cEYU
gUBKmC792xCh+jEqOXXd2KxwWTPBpzmELksn28BJq3nWhvakQ7EwW1rOQkkPRsgC9Y1UoBWCavGK
CDuK2HUo5IlB8/sIqDvR7+jpdXYqmsvoL4nbnRbWVbrTAdFFUWs2WV7m410gtiQIEJ9HppJw8FQN
r+Ft/EFvMGBy7Hv4i9hh3wCg/TDMkjqHosfSuwV+YysBLN3I6MihZVHIAPZuAbAJ/gDIPpGUyOmN
+n2oUJhoLZLJCX/HOkbH/K7wETXAOMu9nyai9REP/AHG9miEggpbdGV+psQ5n07PKvESv9fzf44w
AEJDappMXb7NFcJu9xtpDKbOr5AFzaY5NX88BicWU2OTEjnSo6fqdh8JPF9j47D1oMbBTPOV3Emo
8Yvj/jFqYKBdoTZ4KYP8/pITvMbIg9bhTweYw46Dfp+uo86cUDTL+nFJtKB1VIVZexIj96zYfdjh
cMd+phu91cZgUexgjhOxtqtqvZpUe1XFm0IEDdMn6OGtMJCratZ/BXyeP+VGJdswxykJcWqNEe0o
zHZ2bSpGqYNR/vCXSc8fnJCO7KGoFrIlP70eioG5m7eXDHYm9DnEvaSF+wRUPd7Hsl2oeRIe7OC3
N597vdH1L8qE2QqR4tlIqIzl2W/N/JRY9d+fJIGIEi/kZk/+BD46emsZjI4iPSYZmsmWYE3wmviu
VnEcV9Vq1ZQZx5PVNTh5LXOPhWml443JfGIk6hI7g5RntCqAddCB1cdy0oc2oQ8DMBXvIE4MpZbs
18xM6JjCurRWRSDCogjAHQgJ8cetcOfvNGW9yKHh2d95QCHaHP5TMne1Mau4qZus5YQNKjzYOmxP
dAAHrn3bKkqZvJkxOlX9Wbtuv8xsp03bLl7Lqr17m8m7u1m+0Z7rKg1XfVMuRzEXspeoOwp7KsSE
asT5eWZnCIuDFX0HRBjx86DvbtFxRHqNRJ7W1hztRfocQGqzL2E+X5BYV1wSyF/ULtSzKjdqwdcu
oniay7JiIcyT2NxdAI50FXNBuC1g1m9bwSkF4iEi5KhmJI2juTsR3J6/ynDdFwbGS8P7JxNxBIAV
qmZyGuTV2efZ0zZ+xDuAqUpiiH1FpFP5gEino9e69bleeS18/ZbcElGDcBt/qPfuvbGYhZ+L5IB+
MUhTzcnF7GJNs+QV5cZB4OQWJrdeT2I5GYfRV9uGb/j493cdp9pH358Ip5Yze2O7AySJmcRm1mZN
4NN8fGft2zpRFoqp9LVXMwQzOS6fTcOwptk7ozpyhUmhLx6TLdQluLDhE8iPqTNPVmRCGZKppwoS
m/RX/X5MQRoyAJJgrV4fwS1c40t8QH+tJasqD+AFkeb5RxvbhYAr87UYaoG824XXZl5QJqd+JkIx
CFKcXrFpQz7tdtvYtuGjDIHPtbnnjNHPggmuKiYsj7vu39V6GIlXDzYSTGZtNn4W94cnmhuwAyLX
bzCtljKzIDB8kTRy7oQG8JGbhTLrPszjz3FaBXuFdsFo13vVH66Hharzlbte9deZfqnU48zwzeFh
zKExqytjipnAHY1A1F5AjQLx3+AoEkYqrG7Cv7pIalmXGPfWeRzEDIFWjzKrLyIiqPffQsRfrAfX
c9kdtCGMtxIEkqJg4oSZsSP9YOdxcMlDVk8r6/rAcBWRAoY8Qu+7pDgTf8QyuifnAWxMe7DbaN/n
OA0Hg+nU7xHzSgO0iCv67mj7dbA7tOytSofWcnLEm9ftjvwBzGoJt1Juj9cdbWyolLpNkCS9Zm80
sl/W0uzajDC17Qi543tnOGoCyztptPwueJtP1EnvNU0HnoLpDQa/PjLnbiu+azATRZ91epsxYTla
QzjItoba/pYGzTmpQXHJc3su725/82+CdS6dn6elwbGmdsOP5s3RF/vZ5fDKVAe/A7yrxAvV02ug
qJ69Ci3sjyqbggdL6FSV568dTZXV1i/pBerUt6utCj0V5apzVvMHkv9JP4dM1+EcKKKb4LC1KV4I
uq9dNQq4O68hQ8Y3LDjyoqgi/0pb9koXCmyfky5A1qNSrl2P7xi5TbX7KTq1SbF8eU2U25s5eTTK
fXitBJXGzGz3iYAoZ0n9qEqD93RnOdFdR7/QE8Rk2nqYt3bH5l3G1O+dxmzRlCoap2ZIuz76+zZg
SyjnJ3+jBr7vT9GiyNGa5vEjOPrPYPNFankloHsBufB4nmpcmVUSM2ejeqnZQBA7U8FexIr/SDwZ
zzYiFR3f+sW/+KPQZ++uWBcYEU64Z81K+vezgYWZzy8JXfn8wm7DOr/5+UWvpfCt5/PasO41dHlO
7qZqDrNJNjl0TrxzPOFoOOqT/w2JivEJIzLdLiEJ5KwtDBBh9mKXyzLIuro5JCNOQwLhxr/au007
RG2b3aZK3uJ7h92Zsr0kd+OiOQHCiAXjokjMk4qeY8h4C+VYx94m1+Q22fS2vSZvNvaBc9cAr57C
ki+6KbuOFPe96Kw8yN2HDDoe+pBS3pyEMT6RdS7JdjTfMYGnhz6YKXpRdq7JkzDBgg9HG72ky4L3
1oV92btBzcrVPbyHVXTIh5ep+Vlt9DgC2Tsp+dW1EKhjT+Gu01SHTt2/Jh+azXj5Ze5h2Sx+TuE9
KVv6cDC8t5cGO97j3jfvbhbM+sxE8o/eWRiW4alfttWvRu/1bVKPMtV5y6j5DNdNFPoHTkHiHLJG
TSy86Vt7U5n0W99ZwIeXnMJL6Niswy1tqQ/AtaGyFb3n4dWjXecYysJVI5YRLR59hYweezVXk3u5
t2dT7yzmg8W4MOOGX+q3eNwmj8kdP2Z4TehMwdXp8O0RAzFFkgYl/8mVnyyNaM6FqejCOPYaurN7
Uo0W3Qvr6+JmJ/2XJo3hcXRhNbe9P/vZ8qkGNzJFWYY5FMGK0IZAQirDsuosl0THFc0J/Icnl16o
Zc2+DBRRp1exbURyz4TpE5LJlQSBONseZRtEeHIelKwHBwxpkpo0fW3QDKlUiI92MyuPSo+ktlDH
HtjbXHvBCr7s6bPAntbG9GO0H6XRtJMOxsM40oiOVEWePx0cZC+rHm1x1c476wjUQJPr4XjVR3j2
g2AcDYMXr+0UlRB6TOaNXZfVLnqTE+2nEnmCBtJByV+Oh6jRXJYLR3PIb1lWkcyfoNJ4yJUCBFaq
gj6XI/Fbp9FwqLWncO5N9+G0o5FffBGdGzrogNKshtGYNuuwTM5NFK25N/ox3/Dh1g/140PQnUiu
OUYUfJZcyKMTiRw1TNkEkY6Wnc4yU5wc4nwq9IkR4YfWPZXoaMw8g36M5ByOPS0XWVY0hRjqz/KM
h8h7rVmlEC0azXjJ4mzNkHJCy54ik1GIzzBEImgp+9uKGMNT+8qDa/OC+DyGuwjhzxrVrKOG6zX3
2pqARRoyLtGtWV5NBM2RYZtA9K9+f2v6GArrYDxmwcfQgiE8xcQo3Sayd/PmiQdXxQqV6JXwGPGU
/vYGoeJlDFQILxkvsQlZHyEqwlsfchO6FCnYhLTnhYEiF6qql3ymouEG8sFOB2W/05mzaDrSnkzG
wyrwOh7HRWwSNjaZdxJYB9JUlhskFOWxwpzfhM9+TCb5iWi1by6L9UnmN/T4eSrHG9ah5SS97Jx5
vczyDYt0MOdhnjAmoqYkMEE2y0vystUIbkPu4UntV6/EtU17CM5wtohR8e15ya9ZmRzjl2jez09v
yj8xV++wiQucscWpfHr05flwJHEkuYo5wIWbquVz/GC+vjCIKxxbeAxVnGpc9SpeVaeBsAG29cPb
53LAC4MA916mHj1gog1/N4DrDuBSgyqer6pXhBVvTFchXYqKBLg8XfVesGRxiz0njYh+eH4jopPY
pGxLzIMWZ+pYNVTzFOUfmrwAz/0qetmXE7x/qf+PyZcPoqUGaDdoBrnm5HlQD66ZOGtfu4Qgd17m
uYSFgdD5OVqQK7CnUMmjTsTBb8dtQnTWMJgNUU29js3XrB3HQzmNckSCmLDti5DvjbNMNWZ/yKHk
kAZr3MsqqPRWqKrrg55Qsok5t0IXncSr1Xq4MVxCzjrHCHcEFx9DZuM0rmsoh7/YQIzHKIrGyyWv
CR1ywLBsDyqZzjtzhPF8Pr1jw7K2+Fee0MoUImNDPO196OsvgoAd81YPWD1DzLbqE6TTGhlY9Via
DjcYvjg/Y27F+RxHMB4hVVfoDo/653gIx50vASEKAMxX4wrsDr2L/+PxWCYKbjFL7LCue7vwJKZO
R0LkW1W/wjQu87yWOMkrvKyygdBbg3NnH7REn7XWi1n1ohtRGuQDKTDGRuo1KkHrlwTN6vjKxiWl
NY0brbtVoFM4iGYEMvz/zxli1SDCzjxZRmOO3ZhBsnPe8hIiGpbjcdIZy8D+POA6ZwlOs7xrYaLo
XsZJWFgRNcBfwSiXsEg5E1UGVNe7oHQAABhUWg0Ke8unDJLrlvxrWF831sfVY4nQa+oTyCU13Vqn
DYLL/qX3WJJ10dvPz51FfOsfhznRGpTc2IlfMdWsBL1IfSdV44tqOm/TLXADiI2ypvW7DAvTvI2c
MAcv9y/2iKG/sfHCM7ML1tfHhrhj4bRCcSkMMRmIEMXDYRC3ZzENOrEQ2jeDiSQ+gpfCxIE/Z3ot
th52Y3s2acez/moSI6AWur8eL4fiWxZvKI7UP+YwHolYRx8i6uh1gGMVdn3H1BKTMIaCsXMkkC++
VjGDhO9iN0LZGI84Z3Du0BoQmSdiSLj7sP8xu/vxbBUzHI7GkJehFM4RUm9rWmY7bIUMCXMO24cB
0JfDv0bOF+hVVHjQLY3CfI+MirbF4dTnthjpMd7Ruvm4i/s6DjBWSbpgGeJAD5fIuyFCA9F/8JAE
9BtBm8ngbAc1d5W/11MhIxgLSs8Ff/g5QPmB59ZmkEEnQ69B0RHeLtwH3SsdpJ2nHux9SSfZ6p+H
GoCrLHp3lwjalOYOASC3GIbEN8TkIp6LsyP0WcbxzV/K+YJa5yJV5Nh3Igqb8H/Hk6DfR03hgUxD
9uloiESMDlr4EEvXWXqJF433splCHuMlrHruLTsoRKIrrLnGXuEV769LyEY0hiacBJVBHPUvbe4K
4xxDmXUimCiG8IvN40ooEuzFECIajzuBmN/tWduIxIYVRRHkp6J6tB95CLU1TGwYQG1DNg+ZvIw6
jvkQSNmIoJxXPH424RY9bBMkUVV3aKUqZw1dCQs+YPpMLYrgetwBiZCjJwxX+PiwmWHMjoEpSh5N
5DCpgDdwlOkAJtjxuNAbgTNfLjvovvKYMyZc6RGynMVgJUQSvnXy0xv0hA1y1Pek+tz0jkOU9kth
fz0MolfClGCtS3hEgG+Rl4aQMloObLWm0J5hAVyPiSUJCjS/YQWsaCeCPzISjIloz5G8aTRJUTs+
KUfqOoJXYAwUoWuHz0506wN6qk42ggYd9WwLix9rEbmi7yFLxlxPFgOm1WEsMPl/PmfvOR9akxzE
JOUGqBSfJBvWBiEkfGvIJPiJsGFx+JTw8Yg3T+ajMoqmLP8RxEg27RjKtvizGMnLMlASFHUxuumn
D1yn3QV0YGOtKPHi0zRPhmNmPL8OM+/mn2xjebJuAOpbfI52Xl2fIV1A3jyhWUqE42f7Orxw1OFm
4LijEhLx47zHa/ZaOLLDWHcRyh5Kq8xHzj6O2o/h9fY23O1oynBGYX17DoUo7LdOVZ/C5IB2BTXK
+MeiYYIy2z7a+1C0CyAPbDO4h9fwMWn4LyTTnz1h3kwyh2S4t1ATuyCcvyziaol8hHxQq1DMC+Sd
fJIh2P0KY0hvVpteFaZQ5RVZP3S3qqYKm51HjEFlYgSKsBC+8cKuFcHsQCOQvLwoJiET5g0OwB/9
TjKiPA4DtIvcXMopgZTOaGUcm8IcR59v6uU8HfCCCKHCVKMNfmf+wKngM1zubsvY0aJMYTDyNbnz
Rl8sKpDJO9hzg3p06NyWchG54HHUnG1WBUJLBNZteXYVahYdfQjYdZBuBDvpbpcc58ceZWJ7RsWe
D+r60XGSS++VUFQSudBGBUUOHVPMEHQGOdKkysE/2Fr09ReU5bC3YGZDNZizCP0ytJFrjIOqh3Jw
RsmHCoRU5HKtqOod57vgo1NDPayeKHuAIDDSinftQmDsiAbNqgsZIkKqeiwi8OY3uSWSG52fn6k3
PniP9qGfQT93dEa0Gbzatel57Hbq88WHhjawbmcm6qKcgWa8teeolrwnr3Azy9uHCJSVrhiFz/a9
e+pmhLIDRomGwZTIXNvbDSxJNIZxBOSgFcIUXQ8UXl6L+v1ZlcghQnDnT2AmuDY5uPD2j2rhlYNS
KMsiQpBv+cIJsAvg3kKPgPd/IhvwYDkdZy0f5qSj56ANDuM2WiaSkjgA1x1GnSG6JdbhmvDmOoBw
0AqFOG+akk4hj85wPeENL+l5CbxPDFzhUyL2TiEY/6Llxs1pFtFZN2h2moNbxZKADQYE2A6tXqNH
9V2rpACgb/CkVwozv4hfwbbLwAN5nH2J7xDPLJmtLYJrkP4pkvt/JpnWq/+9ZRq1WeVavV5tuoDA
VZrSmOTvSXuV/f79vIBjZe9aEvRK/N4l28mi/UDaSyqlhOdLhC3LEVABydWjwTr/797TbjrXdeUH
j7p9+ZX5npKbueuR63dcX9fll6r+nCa3k9osCVT8uB5B5fA63Y3T3yZZ9IO0jdd4VuByxiFPbJX/
RrL5gOflZ92S4kRQNSXbqEoi35dtE3FodSvE6ogC++8A716L2CRjtGdyY9PeN95X0dUk4CBO47eR
cPGedIINATkiUYNBlzxBXPj4FpDJE/ilBDFw4w2+v0nkHQxs13JForWS60rqz0TC0fGqHxM3F599
oXMWhZ5U5BnhKcJRTDgECX7HztgRBZEcxAvRlk8eLYH4O7EOXL/iIfwVs5d+5N6h0S9pIsN4qEnN
JcwraRe4HskMaGhAhvDc1HD+VCIKgImzUn5qJbFJslfexFiBcMEsyLBDb9EFOwQHkn+LN9G2jxqE
6xHMiF4eAqUUuhHpivE+IDhKVtWhtyONcNVcXr42X5vftPucFgzprsBr7rwm+UjyszaB+Fb3wZ70
xTL5OE8Sj+KCjJUn6Y/56NjJRuX1frkZSE6jxHiolOlLGGTfeROseZg3aYWSIlXqHpenZZXl7ZAC
ib4m4fWS1zR7/dDb8E5KcfSI7hbzyLqGwVQoPdZuQSMkz5lnwRs7tcxKNCKK3yri+4Jv5pPtaPFf
7J3HciRZkmX/ZfaWY5wsphfGnDNwYGMCIBD2jHP69XM8u6uLTPWM1LpnkSGSQQF38/dUr16959H5
0B+jIzy/5+zkRF65YkU2TvNeueUv8KSkEzuxoUIBVZ87ZK72ZXhbN1HoeNWzcnAC8h2DP9vvfcRo
Or/crS35pThF4TchcEESEtgdaJs60HfWw8AbQTbk2XgpHxoG2pZvK35FlChzAo7R36xYUN0mFF/3
UnbcjgfWiMbXb+Sw+22v+vQlnH7lrT+ND4RWe85euv/1/FrE2TsH9TlB/MKwex1fMjqYhZ+GJt35
seY278rsaj8Tut4rq29kthifQJe138VuQr+dEX2E+yn2yaV81h/Yqm2+yJ9/pcUR++HgPBWvzZ1c
7bWmB2xQfOTPzasK9bt3FTLKX3UyqTIvfpQV9iiCFkUIKYKjGXcw5//9To85GtU/rwlKr026v2t6
5ED+P9zSimrdc8T+3jdMCJNMyJgKJEm7QyD/7ghqtYhABytLQ+1y+rq78fjw/V4WNzl3AcIlfui3
+wPNChRWyT9tcvFhvPRPWAn5uLLVzNUdB7m9ywwZTDejBOW30vj1t726ae71k9v1LqgDQfSmFOI9
G/b5G7uBdxxsKEV70sM1pptFQARXuWuLu5n3bN7S48hpwvQ0Plg8wQkJBPSk3JK00Ht5r260K6+6
eVL5KBS4oPhCzvkV9Z8Xko99wfnCjI4ZJweDYLhUnFtMm3xMGGky39ys+P0avMyMDeFwEPyO5PRu
+DZTZQ2zIPAVPr3j0Xor7a3s5bvRr3fDi8lWPh/Wdlc+DS8kCqi2Vx/X75QvNWwQjd760PaYnnEO
PbGa/whSJE3AyD3F7JF/G5eRCu9Fh2HwljO7WNxRAcZGaJU3fut6aJ/at6gmE5FTmeH0Fy+cdiU5
zIsKlt/d6KTT4PTfLf8KflK8aZ1rbIcTATIM5x6wuj4BRVE96814M/finXUmEutHKrPZ/5g+2zV0
hK+AVqs2mRnqyM22p2TPQA6yh/7ofLNjWJVBpW1SMt3i80q1dcABOnOLnJuX5KF40CjvNL4jkiuP
xki47B6+AQ88qV2HktU6ZnIzNHBWODft4HaM8nGyJEFDmttWPDmP9zNK5ywlBD+UT5hvPtrOazal
4qYX/T3ZYBDpNtMH8VG/2orvt4DVx8IV8xOOUON7JVwCWN3ZcdwCl/1+2Pepu2zsk8Yz8MnReM4m
v0NuiwMZDzKeaFwbV/ssP2iXieL4LY8398XA850xgJGT4+ip7wOer8V5y9/z4iiSDVQIffDL8cos
8Mf070d+98ZSBcM9bRNdEk7lJzX3hLJZiULjsZWC4ih91of4uN4Q+nhCBFMFbDobArlACmCFhOiA
Kwm/JnWe4hJAgr9TqhjaGex/gPXeyimbBPx13DUdjrT+1XnI9gZ2uamDWslvm2XOIFfc7WxJ8IVB
nnM9qDYjX1W/Vx8Zp4Q/q1sE0cv9pgLDjdvc3sxHJ8TYhzmgwfDJbfvJzezOWw5KK+V+k/C/8ce+
GpfUFe5Fp94LbDw5hikTeUvyS+IGfLvkt64utPsCo868ZegovpxP7aZr3vHnqdPC8APaxcQt3O07
poJEDDLqZQ7M88DEt8HUf+cxPfCP74xDpUNFC/QrSVunpN0d8RV9aQxdAX3y8cJkzfe3ZetW5lp/
MglyZfHYGw0IG4ck2+FzxeTafRLBFlm+YT7Acsyxr9cHpQ8wcjuHIfa+rPBuN1W2A0at7CfDzxPK
YCdv5rv5i4VXEUKAiHjv3TnytPO6QSf8RmL2yUiX2dN15V0ZBdnkqhf10r2rUJsCQsF4cLwGP7+x
EdmFd3akK8jIMWaD1BfskZIzyMOtbY3M+1JNSqULryXJbhhqzU/nlfOxVIlFB97JigW5vC4vBaue
I3nTXAaWZ/+0lwEB2fAcnFc176k+vTZvHU9N4ZK1zPDyLsTfm0B03a2+pSXWKIZVGqP0gfaM4rii
AE7/vD/Oaij7zVVB9C3pQRd3OOS48Pit5wUwte0xcBrd+yrRSHStP3uVygnL6DAOCK9CBu0LvJY/
2and1qTfB9EFItsv1c+z3ftrzEAvMBrX838xwm8u3eAp5QHylz+s9JjtD6/rzsG/UVySb5pJWj9A
dhNZu1jXdeYby1PW3yq/8HXmUxflR+tDcwqfi4kUZ4RVe3Sn3bPMUX6dX/L52ZJ3VrnRpX0vb+Nf
1a4WJ3U+LHmoIJONz7H6YhDOL+M36w+O5W4YnBYwgd1vc6cnh8gM1KuK6KLjVJ0fOdpvFmaV2Ms+
SiaXiH2n4fTw3fnZLmEtizOP8qgL55uycZ5j9t+vUsAQ+qbcZ9X2cUJZBnv1QuP6exm8PIdM5+Yv
IzB6AgE4X11eHuPGhPheZqmP+p+V1ysN9Rwsb/alfKGeyXC9mW7xq7iqvArm9q665OfxEzIbdBkH
u/bgqXeqCs0z38iEEZHstuJeo/rQ2fD3JT9Y611yUe7lTB4srIs826GpXIdo1z+kW4sn+qm0DrzV
ROQxkj2mfUieSAxVhgPtRVQbB1vnJk+89rM895gWcSB8ykezZwBhIJWxjH/kuwrWdGfs+4cae3/t
JhyjLk+Q2NKObvrzmuMsOKUPFm8qzfaRmBp6vdKzz/ElvRH/v8m3mbNFU0ZnsD1a2bvgcX980cgZ
MvMNHHVmL3pIWvqjjOw74OJatkWYoLdjVsY0hZOyDPVjf5L8bEQwabqNCk8rI7TgGB3GHn5aYHzO
jkf+WV1tasYbwueV7HbTbn0usajvs+9J8yv8XzjUcBe+TKprkw74YX3Uv7Pd4MPk20h4sme33TNl
DZl6Vv4zUihnJJ5E6sxf+VZ+WthsJu7NVU4tYod0o9bUGsScezu/+GKrhsOuPPMRYx59lzyY4+MU
vssid1liOtafSAvkcW6r8N5U3i2BSMJ30QBYJKI0ucEFxeGrStg8vqVqP/Pjl8rRup3JMJ1c6718
Jk/SBQRr1r6AkywT/RzwVem8ZEqGiNgEleQXA+qXsbN01/hZMzd7qzBlYeXoQ80GEswbRaW+Ea93
a8l9THLXWXSEAOT9/V05KEJ5myA/3JC7trwBsk/NcOQ7n8/TjvG6nz78+5R8QhpCnUFgNt3vmfo/
faHY7mnaMfXQjuD/QdVdES9KhJW7BhCxVC/zjrrZo/hgn58X/6t4LG/6F/8g41Gxb08csAxZTtWl
4LFARkUN0F+Zo77eHx7cgI9UVu68IZb7MG54xAIkgEf0VoRnjzhRb3uf+H3uESUP9yXHmj2/zetn
wbMT0+82weGW8t9CT8ldfhMf4rk7pPiv801+GnqE2MGTHrtA+6XSL5/lg8SfUx/WXxkXExsur/FF
ezeEW76tV2335zLf//w7XaD7M3rtu6oXUuRF/w//+2//jbJz2OL9r7Nz/lxeLn/9tP8kPoc/+PPZ
9f/rf0gWe8YWm8kAaAjQ0lWF5cf/2Fu29D8McuEURbsHOf91a9n+Q9E14tX4vfz+uwDzn1vLxh+W
fEfQ2KZioc1Yyr+UnUN8+z90WJZlarZMXoumyrZt3vE5fyvyDCkoBqEXqy/GDjVuIZuBMJLK2qfR
yv+ng+VC5In0DbRSYpMBf7N4KK0cpnIzFE/JWFd48nOY3lFC6ptLznADgU7Wpi7MVYh9UquaRwEy
YDMq8viY0ejZnpGUyrXr7TwUeaMznQC8+Q20O9usrTZ86KMVHwFNTUC/AdrtyNaBS2bODl38kgqH
66fIH4bUnNkUnIv0OxntmMIvIVTPIBP+21wmOn4CGNLDAqbxYHeGwIjX0pUthUppZ6jLiXRS+TqI
14g8HYfkniZ/A9aJi18o/baEbY1u5ySrDlRk5CjLiJVRXL1VlZ9ZH0BOl2TqZm6paxELBCT3B46V
EWfbWtMTcRo3q2gJzZNX6mGlsdpjmxfLpTGb9VGPnMeIhONAntrsKIxy2ejkt4AO1WdZdSsp5xKs
JPMqmoRw2jxeL3JGco7bwp7wE3vtv0lzTwrXbONidWF+ro9ZysGwmJY4w7FZqDaKcavXaefPipy8
T0sRT56iWzetHNm6jrKnhRChxzSvNdCdk5lSB+tNQ3rqOjAGV4w+XEyjPmrpfG9jat3ed4nNlrXu
1MicViZzBNrjo8U/G5IApf4ZCqK9x3OxYH1gyTlcAHfQ+lVas4fJVT1PKlTZmfTpS7GmTuRrS7N1
hrKGlSeWZbfWCFLSwq6Aopxgf4/kNs06pIAlMQ1Ubk03D7XmmI+FOeUPOZCTEeqqbh8kzekCvYuf
l5I7Z4w1nI3A4IbOS8zO/CHLaNg4fdYvXiKk4tzLkvU5yHAzvDpXiuvirFw4TT7m79B0S+FK0rxs
y6QvGk9RZ8AMdoMcNjvjqywEG2mJiE9OH+fXNW9XunyltH5VOX+dSRjcdaCbGqE93kj0/w3xKTnE
lbJuq7azf+JEZEQhjyg9amw/Z9KAwyGrh/cImO9pKgjrr6cMX5acxzurEmnm6U2NbtXlxa2JFKR6
gzdqHZQ3R+n2TtYSLANBCS9nb5BtVWWj7i9a7GyXpaY5q9Okh/Oq0SpByqTGTmGEy2TRuJ2l6AyM
iSeG204ak984PMEEFKe15kNWftC0ujry/AxQAMuyf1AijQzkojCdXSNJ9ofk2JHwVJ0zo40MgtuF
NZpvyXKPtZqSvPmOq1ImxSQ28O8sgyZI2p4bbHFGXAd9HDFiKpO29nNrzRfiZ3NVCsfWlN5sYehH
GY7HBH/SMT+g2lPYRkO1pLt4XvNbZvCZiefJvph1QyivNVHXLNX4lqVmF1ZzDfiFxDGJzOWyZatE
Uw1fDA1lULL2lzHrrV2VVfOTWrPrZuqbwU43neVQb0dKS/SjPhH1I5m92CXWbFzbUlv28Kox7ETi
c5Ds89SrXOt9y2YLgMxD7Kjmy1wrYp/qY/7I0aUdVpkQQtClUTiLTr5MXZ2G1tSYhG7FdOR9Ju2K
Je39vl9WkIhpFeo2J0eiyDm7A1bPKkRvx6ehcJicGS0PAKSN0s6ULQeE9STWQuYLbR1ScMRMrnRF
vajMOjpU7Hyu/YIPO1Ubr404rFte0UdVTg9j5bCfTeSMpwkawHXND3Ku7ImCDEklXkK5b5VTabHX
FU9U9aYGZq+RfD0TX3LdWQiwRBuSUo2NZwEtPOnm6sdFjCRElhSFrWZ4YonpXHJIE1llmF5tTh+p
nSJp2kNxmjW5O0wL5moO0hRlW5PScy6mfjtk7fIrg2fKYzfFHuGybNTUlrkfZ+Ie3Zb4Y+fOQcQT
1GcGRTsh+AwRlpR6UsgKdu+C/nztkjqw7EhnD9ZMUljfycFenPRGWrkCcK0qHCq8SevemmXiyNCi
Ba7RXGxLKxX7alCbKFzLgv6Bo6jadU0u+VxxKl+pbclvc2J0nyDeqmNd6Wwj9+sukUlIGpZmN/VF
eaic0kZWTcZrA+LqnMcdSwgWCBhisj76IhYIitrn1BTR21SsttcVceO22ShIiTRRDWK5DlOeHDcx
ID8STOcwY7MsOdRm7airo0xxZ00kA5AiIaN/oGl1Y+l86fpC5PlqI5YRh0peEh2STHrjJm7ssvF6
sytM16JLtouEsxkCOP9aHDkdtWOTToyG06atvL6U8mfSULunxJZJTFLtteNumRfzrUmrsXE14Elo
wVOJbuoIDeTv3M2Pd1r2tSoBRwUt1zT24pQEW1fuUmlvVdHEwr+tbg0lNxwM4UOt+E4RVY+6PKyO
LwipPfY2meFulhkkaTb5PcZb5Ap898FiSW+cpS+RFAkLMiTxbftkSd5UCMj/LjX//6o2+e7/z+JU
R2b/v1S1w3f788//0F8qWspWjUwuEnUMEwCI+TcV7b0+JaCHrA+DpHLrXuz+B6lRkalqSXYm+5lS
0yKk9z+LWvsPskcBOJLXrJIhaan/UhQPAT7/WNRSUnODGYpFXCUJYP8wNmhmq+ssc3T8YkKoB25a
eJkys6ib8LivVLxeUdRVGJtj48mttXidgq4tnJh1A3W6lKvm7DoTJ5mhMe9crC2MYuYGg+4BEE39
iPgdQoQZZJLtReaygFBVmBFbkybOY8fJdpyl9i6ayDxzqRQey7kAZwv2gLNynN2xBi14TxX0m/rY
T29ymrLaO7N0sJYgRMQvjZ2GZRRenspXgAVeCY7gSCUV2KPpV7B9AnWqXpqswDtkKkkIurSC2scu
ANmMOQInMa7OqDfbQe9fZhNxKyVXdrvWXYyDhoKIk8T56Gxaa+dtyRWIxvFxHBcR2OmPPOmsvIxi
M+XstadNKCYQStVtlb3SVvbSsIaGEF96CmalNVnXqAxn9cy82CfGOZqxoctvemGx2+is9oFKg1gz
FnSKNkEebs8Q4REc4E4iResk09W9RZZbBlzEporrUWF6voUq2YlptEjVbJugt9KTJtUHrSEno0ll
sW16KFGE0MkuXDwRNlz/cd9NO11YTzkEgGAsBtKkbVICYQygGXZr7A765o6Bj1LmXqW13KaRhyM2
nFciOu8YYFyTM2mHqlGdwNt8QmFLvGFG+az5YcChkXUcuX3/qtsZYPTXKAMYJhG4vPZmtoNIQpIK
uYg+kBKSlUkkdanqS69ddHsbZ0yQio42fbgM1dFkFtflrLb0cfe7Vr8cZ/6omtjPqYHg2A3i91j2
rFOKhpFb1LNfUSgGxeBvCAyPa74yI25Yn5xYtxghVxpXpc984JQMlifeYuIe6x+dGYOTxBg4DbGt
xMDMItN3prB/ZxUHuW7xG6WqG7fSKAZfVNriW1TWommereykpduYLMgyLd/goTHjkkCEXR078WLw
A4cpY+9D5fNSZyza2Kr+WBmYG5TQ6hJMibZzVvXpPKnRg9xLrIFTybjmvOyBZ5metT4YNYYmSQRG
Lb8VBcs/DiQQDyZqEdgZ5aZq7Vpj2neT+prLFbdjklq+siQfihR9QVH27OmOGOpzG4IiWw/Se7ki
MVak44xqxdBKrhkWxVcjnfFxdMuzoUQ7R1t2et5Od1LCL2iOlGjpt55o33Gt5YFh5EzhFR4xneRM
PnPDpl7tZwNM353UzEA+WsjPG2MG8gTOB5k6suEidGxOMupXtE5El1j6urV7u/SLmGpEmgTiW5O8
WGkubhDML1qKKO/0E3utkJW5LC2ZmjgAFhST9L7XnPh1iGtYCKt0WiWgfGRKUpdXMjDn3qyPJHyi
n+plueHV8zpRe2vD0z5cKyXfSUt+q0Zmnv2c7deZzXlF2i7czYG50qnUHTMS6z5e0IdrkshOqHTU
tUYab8CefsUGE3s12eYrPJnVunTqdLQt6BhSjbBaMk9IgN7RQscMHywrWExtcfkXEF2jiMq+V9Nd
1zISN+Kj1BXnrIxfKD5Jfm6afRdRnVZ9dxNjSqiIkDM/IiPeJRORFc8xP5pJ/jklkRxY6oqzyxh3
JpM03hMeqbE8wxAMVKu9tpPGkemse3WSyEyP2sFL4HB6GlPdeekP6kA6ytKS0ZRRj8ITR4XNC4ZU
cvVrzEsGXn3j+ERjf3KaD16jSa03j/lV1lcIdDBqZQeTBqw3s0ve6b3G0DZ6pHGn+agldfGTUeUh
Se9z8l7UYR4PYBwt8ytthju8pFKAwczLZlbEkwq3l4BWxuxDutPUrNlmc/bYT91+XKfzkPdvDtn3
raFaPp30Sw5EK5aS3Kvr4ZZG9YFQUXgtguxLWX82zSFyaZbKTWuJIVClfJ931mHOefKoxT6GSqOP
NpuwNwxmuPp3EplPY8o9QwzuoyxVL2kDjN0QrOqRk+mlUbrLVvk2JikHZvYxgipwmz6jn5WUgc4G
iJdZRSEkWpwz0rjN7VoEelLdirX1s4KJWor8nMqbSTM3c8weZlz4XafQ18/dE08M+5kS+78QMw2D
EpqBCKmtu1qXX425/bKSnjUHNXmRqnJ0a/DwnlLkX6rcbXNYNWvFiwcMkmC6kbk30fFEMOvPuZGF
ndBZDSrzbSMR7GFabr0w8Cm3faTc0lk3PrsMAx0U5Ge5St4dDhSn4i238y9dm7dmThyWTNKrrrCA
NxZ4y7Qcf2zXhbUJCrKVF6++l7jtWNGbY4S2EyaGdka8qBWO2Uc0MXGpSG5RLd3rlQVDvLI8J4si
hXJBg2VmS8qFlbHYx22xEC8fikQm53gcIIZpHhBOG0OFUoa0747bKzPjXqFh6LF7ZVfzTayyugdN
zFUzN3p2LlUwDKHWVSVh6tLVltoEpPogz8G8VvxUH/lZHj0REMrh2v/Icz27+QIEciiyR12pIugW
Xb0t9aXaCcJ6t6ptKBu7zCLmJVOzqRS+I7644aUe4/RgTcRn6mb6NmnYHSQ8BAus1E1ccI2PFUdr
Piw2wdSkRSg1Ka58Tm5WUzEadlgpLO5zlrIbb4vR75Jo6mk/YUv3SZ0+yEMPr7PuiICzjM+oUDjQ
Zfs20dQHd6C8L+W4Z7Im/UUcN2bWaIg52Orp0FVZ5o9wgk+twXif6FpB35uuB0synGs6reV2rleN
x2lFIISRCMtagBZdAM0WZpU8JLomaEnCOOyqWyLUczeTJbNoztfoJGGU9ydZLrQV8FOOMwBm2IQB
oaGvNtSzvnISd4S2hspCir9i16duRBITU33N6Au9vuAszFZVbPRxnGGZdb41FuMOButX2kp8rtnr
1I4dR4Y6jreGeHW3TNJDrVCuaCWOQY2UMQI1A5B2ECLjbkPbbIw5FFdeE5BghZX+5HL6qY/LtXRU
LIEL3kGu3LZRkUby0nOm8WMqi8yDmrFflxVvzoJpZ81wf839sOmTNpSS5BdrOZxk/mRSDVkZoXTS
CJ/SHC6KU2xKomdVE8CVberrTsDbaVfSB4qs2xRjj+emVc5RRgnipAsaQWVuoi4Nu0kqTlojBbId
fUUpy4aZbV64Aql22pKdZSMO9FG+ipE5kGzidADU/BCp07fZ1e92jC/FbG9VPe0kAEybqbKDWF5P
kVZroYYfZEqHd6KwH0A3AePLHmtBh2zVykW0oOVA47E2afKDbC+XocD1uqRH2dBe1CnZGGXpj5l2
ogGG2bTe2k5/IyqZlcuiO+pdZ/tQw05WVRIHOTBoWtuL0c6hombXZorysOjG6xInuF6n5iS4NgO7
iq5NEj8PDU+ZlXB0OSM5Vnmdxu9xpWpHTY6OtaztmiU6tAmFdGbhwci6bNNoKkJIWX+M5hLMaZMH
+QT6lqr9gtT4SMD+T7Su7048agHRxrInm9LspY7GNojUEbuiGTsQsRczYv+Fl5GoXhPLlngBZrGN
2yXzZ4coGRMCX2SflbHb3LsGf1jwAkHHcg2RJSHYbd7IamEQr4zzWVVTivPV8sqker0HufsVmFJ3
0CLyfySV8VNEpViXlL+R6isN43ZrODRTbV2rrPut97QUE2XIiBZLfLXlDp0U9u3yukI0wcFcpbu8
arbxUFI4AGAkWn4Kc4XwxwkDXUVkkDQc9VYme7JoSN9GJ9+CICB4q0ZSo8tP4F2ElpN9kmkPrrA6
T2Z0nRdydYycIuWjp1aPYsQSqSUHTZgth2b1mivRQ1ZeTKn3FiC2XUf1RBFAqTiX18mcfS1/hHYQ
8oH63TasUfUnW21YlxpYX2GQnr5m46ujxg6ntTiOSX0wau3dKunBBM+rU8NQXS+SGcHk6J9F0rLi
DgHXLw2CKJ0+/eqy6FlT5FtmMuXWceRlLXtLhErX69iGEd+TInO60RrFG0to3zCjw+bO9CjH5Ie7
ofLM0tlnFW9WnOWYg/JYeHHeXOM1vQwzHpOm4FXKK/jSseP0pOhLZB85U+bVGgbZGA8QONfO1Voj
5PLcRE1jbJe57Q5LaoVTkf8ym/0owR+GD3KwI+S0fEjx0+cqyT/q9JLb+XBqVH0DOSXxnFQ7pz3t
q6JqW6lmUl+hDHvNFHMSa7SsA2lN5nTUeFA92xyX7TAk2sZqyIATERIeTJFzZqrMMuP1aPcsJ+Rr
nQexE/EMG/lWXesbVOKjBasudUqyxSzm1URt6M41by0cIaq4RJ0uh3M0du8DRRbp4jM3nZMXoT2N
6cOiFA/mcNYgvMC4f5JS3V2maobCsIitaTTl79nMlR+jmqYJ21h7H5ck1sC2ZDXqdEILfga4bCwr
U1nu20G7WVPBfa4rP8roEGwzWnCXRRw91jOPc1SaBpwW46Rq1i7trx6EBT5/pRJ5TRftndm+xOtE
fxQleIRmtIKqgLukqWc08vS6GhStbYqzOv51Pwu0hHYmGVlmWnXhWQPsX1Xs5NwMCLBXNlELLyAu
2Ii22RaIpX2lLDuzeTcncVRb65A7AsdPW4eVSdKBSkhCFw3kRq5XqVCu9CzYzOGouIklqYzFcFyk
evFs6egM//p4+L9HBrbOTPa/FtG8n+7zn4yF73/oLyKaCjrFsFWkKiC/kHnJzP3rWFjhZ2TbBGZC
NWYwTP6riMY02ER7U5jZosL9VUSz/uAXNNsx/zIzVv+VPGvzT2/t33pv0c0sWwXhwoTFMhgR//1k
2K5a4Lu5qfka7IGvlTvkONoDzPZJqvXf4AFyAl8rWnEjwtXSLoDPPdOs6CPEFA8o4VHXBWWXW+9F
KQFM7HJhHI28Zjo1zAQodVN+6wtQs24DlrLf9E3DZ0AzY52IubbVfs+SaJ6TTHSRa7WtMntzrRKQ
qhUqGR6TQ7uNUp4Go0jmIG7r7oMhnfYzpo34FrVdHGbVkF/TWo23TJrGY8LYxOKL7zDRoTi/TKO5
PleAB/3BqYcj+mTlT7Ex75rONN9kTRevmqiAm2tKWx10voznqQCDgwSUFe9tFTWPumYNvtVK2Ce7
ct5rZY3c0upq5af2zLmtSUt2lKEY7GzG/a8KIlYo08od1Aip3tVgmrG0HbWrATyglPG3FNm4W8kr
v8ZO/zM1on+RhcRBGEk2npsoQS3pKyiIsbbm19g0j9HQA/I1LP3RWbIcZHDEvW4xSuxwbhfTS1LJ
1lau75fBvGATY4qIjlR9OwUDJwRQ9ZBTX2LXhA3OpiCVysGs7Ia1Dlk4PjC/8gjT02pceWL82445
nsBKOPX7ZBUOHj2TVxbyVmbhb6yxIeqxGoz0H7AE1I3TGd0G7Fk4Rkyva3A3flstQYIm6iaSxWZJ
g6wAA63wDHPajIlUEugcG98IguVTFKHP1YP62cQGnWQknVSTjOAUD6fd1je6qmYveIiZRJjGOUeO
8gat3Cpxe6YgZsNbbZZt1CnXSOT6cc7mbdNZ51IfBWC1bKfmuL7Unrq/cNaz2saBMWnXpUzfk278
zeCmfmlFnIVlo65PjPBAn8a52Nj8XKBb6/jQrCvFeOzwHQ1S6eDtZn5xaO2CQNpe1n5rgM1wV1F0
bKvGwKErxcZbNkDFc41BG462Ham3eGqtcJlMaO8akOfnmIj7PVfxetHi1ebq6Kz5Ompl9JWXTE2z
0rokS7wclEjtgiWt7sC28ZGONuKlpVvTu3H0IxXF2ylwQDslXzXD+awxqxelnZxgoBlt9YQ4KfP3
COl5U/UfZTN50tgar0wScZvbaDpgyFIf/S4P1Jkow0wn8zRalX0tWXjFM5ULbc0EFJfZBD1i07s8
qHVdf1YZzlzdKpVtai83jjeEKgihTJn1cMUyEkw8fYxa8ZIIB8O9oo2TnzVCd6Umu/9C0VJzJASj
agnX9szmCm50JV0/9FKQCd8OmNXiRAHtbJu+pbcXRsUsXZUVlrnKUXaZVYtf9poNfNVpQ5hPrSTP
yqhPFvRAwCMe1CRafwWQW0tN+gRKKfb7PGarpaozxFc9y7+bUkq/W9WIB3jmxRy2ItU6r82KJ5Cl
1UNmMI4LnGKVGRMM+eyureMJSSX0voMQRD+QYSXTytaHj/sYaTmhvnNyFlHx1cfLuRrV/NgXiEva
BOxVwHR01Yzo37Fn/V1VrGfTGVs/VtcCB3FL4psuEUqS10wcnQ9DZ98zTlgZtmPMuFH6vjh6tsnU
AWVVz0jKrBAx0op0NEsjPr3HN6tXpHmMU3JdaAU9Tl5WQVLMM3ZHxlOB5IsT32ShomrqQ9eL97VI
61sNdxcbMfm9XSWbgVZYjtcWurVXLU1/Kmd12KRdHHAGorw2NXwh0W/ksky2tZ6fp0z938xd21Lb
SBD9FSrvoiRLo8vDpiq+YBtjAgmBwItK2I400uh+s/w3+wF52NpP4Mf2jG0BMoZlV67d6CWVSOkZ
tVsz092n+wydjn7DSAaX2kR+swJKJj8RcOTCQb2awHvsGRmLF6WcI39gzqkyURBUKTURcFxZ7Zc+
Up5OheZ0nnyKDAyCb8JXWulToglw1pTBEmzTXop8sERnSx2FV8KPREjuWITghEC1bzqLTnUCuGw+
ShGdjhl8GAWdLHQ0RlvRkZfrl8ZqWhFABV13KCFk5QD+o+kZkqj+gAGqaARSOAGR9sSMsomqCifM
98+L1LnKnPhKM+XxEl+hqnbGMWpLbDn7HiXFOJECNIgjoDVWUfSWOGMvilEuBgwEyCW/USL0RZtc
RKBr7iCr6sSXZb5CCyBB/qxhRVLsarhSXKAJkjECowh6e4jMqJer9ELRgfUOYmUqLWVUx5Pk3gej
WFcQqxO6RHkCQ4sGWbhEnDcFlKhzXxSdWxKgU7aGpJOToSAoMoEYdBhwOZKojjNVO1dFpM7B4XeK
M6zpdcZ+icy0QhCPEorPjoTerp46xvkRpeuSfMpsAT2iUhPFNbJylhfRAMH7QZUCG9NxTlINxpyD
RZk7I0XkdRNoypfNEUhVJ5otXdgxSmNCFKTAF0aLg8hDBiwtMzBJRQCeJwx03a59R0TtPFo6aycH
LY595YwRBTRJBjkLXNHFqdi/tSPE6V0Pph3nyZyibRGYpLoI0fRwYiFd7EU3zARgk1JnlqqZ0Vc9
AC9gz1qK/lhaCnuPEWkEzzHw95nvD4GwQDcJoRwGoO9UaYyT9JzIqDUp5BmgCGyU++ApypAEksVJ
kvDSmVOiodkryYEZdd1l34ynGLHPicmVaEhztOgGhjhDKUUowuHLAbtmAao8bQfBTDB99aoIWCFf
BnCIOmM3Mb76ojIME1cf5lWIkrXKvAQl/DUBnAhblAKYRiz3VyC0F1L1DD9bMiUhao8AMuK+0B3Y
0eSzAvi0ocgU76TA2W1A4WpWxFMG6pIgUinLaBqR2tdLRUFHvDIReuB5BOwBHJKR2jU8OZgFy0Q2
ehLgQOMCj+f9JfW8IXg6tXGniAug1SSkR7sxIIp05KhaJPa8OFS+6Qhdfs5V4mVDOVfTqeZX6p3p
5QDnuj6JBnaZmnjUi43vETWjkV9EKfw1/FpIQhnkbqVJ+sRQUdlg64SRPtjpjDF8W2kaa0hu9VgR
Bbd2XBXyqNJVxBAZRccmfDgnNMirPiOuelPaGkozTA21swmL9EEiyQFASquI3K4ATVKA8+loqAoH
GbuOSrDSXOTIjqBJRWI49w6Y4C4kDnLspWDxvqGI339H3gpErwGP1AzAtoroyxLC5dBW0bxIB/12
r7R1eqqJKMLHYWACYnCnK2lV8jnUzKibh35wgwAocEhugeIvkLfdU1DJ/mC5RMdBkVenzhpkpDLA
jdbIo5WBjBCgLoARckySGrMzc2WPcIorr3IOXmIcxuTSFEU0HNoEAAlc2DXeqcS5FNincpWe+IiJ
gSUN0CjCQVJCCbiUl1DvTCgBoTI2aKoIR6pu5SzzH5oc+pMoVeVb0wU8RcqQsvrnfuGvBBveIkP6
IB4aBBnNqst8kVRfFinyLhu4M6h4+N01B89V+O8eqhms9ws6WqxHvqqixW8frLlP0cg8zZIdyIah
SLrKiWQazuZ6Wus5vyWFWXi1fA7x+rEsK4omIWm2vT4csTCwt7cFjRyruDpgQwJaE9cG+PxMTa8p
4u133Gj07WcabzAL8wARwi8AQ4bBcxQK2QWtvKKCHQFPKlCORbw6NAA0SOPVO8dgpNElGWxQ/+ur
v2oCkojd2JAx71Y2oIHGFReCDus/RXFXEeSY8Dtw/B9tBAP+9zbwqiJ4ZEPhVO+t9GCAnx7evKaD
pmt9wbIaBqEcgxcMrKpoiVDf/7X0sDEIXjDQShHkGIy9KgFEavOe4ktF4JMhyPcAtMWvjQX+Qgax
VQSKFloqYm34r38Z0q/+ZWwU8d41cucDe1ojJelYkXGYhhu0803wRRL1KAg7bkwB0cD3fhPvsJfH
LbfnUDZfb7Z0ke7bk197oN5iXt7fbi/j+W8foJ/Gc3zr3Qz9tBV/bChnvfo9u1mvhuthtv99+34v
R26MVb9U/Y8jukisZOZU6xvVdpbnlo/dumexuZU2dj/4EvXf9x4YHu3/LblfKKLSXHYtiisFUV4C
AOXTS744jLxL9lXIqN8QLMtEh5m0FXxtMbYAjSQDTWQ+a46AeMABpn4eJhkfYcNGuVvQZSiiSvhe
2fZF0MGbPvwR1oK47rlsjTfeaSt7atlziy2aFJqQrivSAeym9/BnMg/vG7p/PJe2nfqLXxWSkQ45
wLS7IXv4WTTzMI9HiLbT/pSxh99xgJ/t/KCdToefUFqL961VGDQXgc0if4gf9AJYG9+qGlPfSj/A
3K+tPALXa60Ebuhb4Tz99brT8651pgdk3iJ7+L2W9Ew6jgFtpQ9zq6DWPvw7R7K3lT7KgWKsxTxN
vHOABQATp8HDz33SpXrEf79xXOY0mD/83GMvHXimbdXSsyIKAuCjfe7vxnA4gr/tKNNFtk87B9ih
enkwB3uxj+183wgHWMmu6cyxmtv2VjEH+aJSK9hr850DfFGfkt1dezvzA3xP3bCyZvuWgkNsqWj6
NHv4s7a7p6+Vp9zb2uInLIJhnNM95sLd/Lbi/64wveUS/PWNCqGWot/CTbQUfWYdYZF0abJH6dxx
OoDSa5bzIyuYPyc6r4U/GRH5WyPa51U8BmNe+hp1oG3ff2v6UfyJGVtYyce/AAAA//8=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4523-F6A5-0C4B-A1B4-102025F9342D}" type="datetimeFigureOut">
              <a:rPr lang="es-ES_tradnl" smtClean="0"/>
              <a:t>12/12/2025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F909D-0601-6341-8A3E-A2E954B47A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389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F909D-0601-6341-8A3E-A2E954B47A52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89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2350" y="2778125"/>
            <a:ext cx="16243300" cy="1470025"/>
          </a:xfrm>
          <a:prstGeom prst="rect">
            <a:avLst/>
          </a:prstGeom>
        </p:spPr>
        <p:txBody>
          <a:bodyPr/>
          <a:lstStyle>
            <a:lvl1pPr>
              <a:defRPr sz="118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E3CFDF64-29D2-4187-8105-D47F896BB733}"/>
              </a:ext>
            </a:extLst>
          </p:cNvPr>
          <p:cNvGrpSpPr/>
          <p:nvPr userDrawn="1"/>
        </p:nvGrpSpPr>
        <p:grpSpPr>
          <a:xfrm>
            <a:off x="7495915" y="1244600"/>
            <a:ext cx="3778770" cy="838200"/>
            <a:chOff x="0" y="0"/>
            <a:chExt cx="6062390" cy="134474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FD09DB05-F896-440F-9B0A-840132A94D93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28C5283-67DF-4D53-A148-0AC917B63234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>
            <a:extLst>
              <a:ext uri="{FF2B5EF4-FFF2-40B4-BE49-F238E27FC236}">
                <a16:creationId xmlns:a16="http://schemas.microsoft.com/office/drawing/2014/main" id="{8357461C-0460-4B96-8566-DD6A6DE964DB}"/>
              </a:ext>
            </a:extLst>
          </p:cNvPr>
          <p:cNvGrpSpPr/>
          <p:nvPr userDrawn="1"/>
        </p:nvGrpSpPr>
        <p:grpSpPr>
          <a:xfrm>
            <a:off x="15945853" y="9346558"/>
            <a:ext cx="1723382" cy="382277"/>
            <a:chOff x="0" y="0"/>
            <a:chExt cx="6062390" cy="1344748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0CDDE654-D92B-4C9F-86E3-3AC8BD9742A0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15B53A6-A693-4BD7-A0BF-D341E4968ACC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51838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>
            <a:extLst>
              <a:ext uri="{FF2B5EF4-FFF2-40B4-BE49-F238E27FC236}">
                <a16:creationId xmlns:a16="http://schemas.microsoft.com/office/drawing/2014/main" id="{E0CA767E-E22B-4121-868A-D7F8738C35CD}"/>
              </a:ext>
            </a:extLst>
          </p:cNvPr>
          <p:cNvGrpSpPr/>
          <p:nvPr userDrawn="1"/>
        </p:nvGrpSpPr>
        <p:grpSpPr>
          <a:xfrm>
            <a:off x="1028700" y="2667405"/>
            <a:ext cx="9780239" cy="8144073"/>
            <a:chOff x="1028700" y="2667405"/>
            <a:chExt cx="9780239" cy="814407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EBDC9E8-E441-4C23-9B71-B4D2A3747168}"/>
                </a:ext>
              </a:extLst>
            </p:cNvPr>
            <p:cNvSpPr/>
            <p:nvPr/>
          </p:nvSpPr>
          <p:spPr>
            <a:xfrm>
              <a:off x="1028700" y="2667405"/>
              <a:ext cx="9780239" cy="8144073"/>
            </a:xfrm>
            <a:custGeom>
              <a:avLst/>
              <a:gdLst/>
              <a:ahLst/>
              <a:cxnLst/>
              <a:rect l="l" t="t" r="r" b="b"/>
              <a:pathLst>
                <a:path w="3426078" h="2852919">
                  <a:moveTo>
                    <a:pt x="33247" y="0"/>
                  </a:moveTo>
                  <a:lnTo>
                    <a:pt x="3392831" y="0"/>
                  </a:lnTo>
                  <a:cubicBezTo>
                    <a:pt x="3401649" y="0"/>
                    <a:pt x="3410105" y="3503"/>
                    <a:pt x="3416340" y="9738"/>
                  </a:cubicBezTo>
                  <a:cubicBezTo>
                    <a:pt x="3422575" y="15973"/>
                    <a:pt x="3426078" y="24429"/>
                    <a:pt x="3426078" y="33247"/>
                  </a:cubicBezTo>
                  <a:lnTo>
                    <a:pt x="3426078" y="2819672"/>
                  </a:lnTo>
                  <a:cubicBezTo>
                    <a:pt x="3426078" y="2828490"/>
                    <a:pt x="3422575" y="2836946"/>
                    <a:pt x="3416340" y="2843181"/>
                  </a:cubicBezTo>
                  <a:cubicBezTo>
                    <a:pt x="3410105" y="2849416"/>
                    <a:pt x="3401649" y="2852919"/>
                    <a:pt x="3392831" y="2852919"/>
                  </a:cubicBezTo>
                  <a:lnTo>
                    <a:pt x="33247" y="2852919"/>
                  </a:lnTo>
                  <a:cubicBezTo>
                    <a:pt x="14885" y="2852919"/>
                    <a:pt x="0" y="2838034"/>
                    <a:pt x="0" y="2819672"/>
                  </a:cubicBezTo>
                  <a:lnTo>
                    <a:pt x="0" y="33247"/>
                  </a:lnTo>
                  <a:cubicBezTo>
                    <a:pt x="0" y="24429"/>
                    <a:pt x="3503" y="15973"/>
                    <a:pt x="9738" y="9738"/>
                  </a:cubicBezTo>
                  <a:cubicBezTo>
                    <a:pt x="15973" y="3503"/>
                    <a:pt x="24429" y="0"/>
                    <a:pt x="33247" y="0"/>
                  </a:cubicBezTo>
                  <a:close/>
                </a:path>
              </a:pathLst>
            </a:custGeom>
            <a:solidFill>
              <a:srgbClr val="CD6886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CF3BEF4F-F289-4348-BFCB-C8906072DD14}"/>
                </a:ext>
              </a:extLst>
            </p:cNvPr>
            <p:cNvSpPr txBox="1"/>
            <p:nvPr/>
          </p:nvSpPr>
          <p:spPr>
            <a:xfrm>
              <a:off x="1470904" y="3245512"/>
              <a:ext cx="1848922" cy="691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4"/>
                </a:lnSpc>
              </a:pPr>
              <a:r>
                <a:rPr lang="en-US" sz="5034" b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01.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52BFCA93-4159-4AFE-B3A9-CE30BCE4903F}"/>
              </a:ext>
            </a:extLst>
          </p:cNvPr>
          <p:cNvGrpSpPr/>
          <p:nvPr userDrawn="1"/>
        </p:nvGrpSpPr>
        <p:grpSpPr>
          <a:xfrm>
            <a:off x="1028700" y="4845349"/>
            <a:ext cx="9780239" cy="5943680"/>
            <a:chOff x="1028700" y="4845349"/>
            <a:chExt cx="9780239" cy="594368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27BF55A-F925-43EB-9D8D-9BCDB437904F}"/>
                </a:ext>
              </a:extLst>
            </p:cNvPr>
            <p:cNvSpPr/>
            <p:nvPr/>
          </p:nvSpPr>
          <p:spPr>
            <a:xfrm>
              <a:off x="1028700" y="4845349"/>
              <a:ext cx="9780239" cy="5943680"/>
            </a:xfrm>
            <a:custGeom>
              <a:avLst/>
              <a:gdLst/>
              <a:ahLst/>
              <a:cxnLst/>
              <a:rect l="l" t="t" r="r" b="b"/>
              <a:pathLst>
                <a:path w="3426078" h="2082108">
                  <a:moveTo>
                    <a:pt x="33247" y="0"/>
                  </a:moveTo>
                  <a:lnTo>
                    <a:pt x="3392831" y="0"/>
                  </a:lnTo>
                  <a:cubicBezTo>
                    <a:pt x="3401649" y="0"/>
                    <a:pt x="3410105" y="3503"/>
                    <a:pt x="3416340" y="9738"/>
                  </a:cubicBezTo>
                  <a:cubicBezTo>
                    <a:pt x="3422575" y="15973"/>
                    <a:pt x="3426078" y="24429"/>
                    <a:pt x="3426078" y="33247"/>
                  </a:cubicBezTo>
                  <a:lnTo>
                    <a:pt x="3426078" y="2048861"/>
                  </a:lnTo>
                  <a:cubicBezTo>
                    <a:pt x="3426078" y="2057678"/>
                    <a:pt x="3422575" y="2066135"/>
                    <a:pt x="3416340" y="2072370"/>
                  </a:cubicBezTo>
                  <a:cubicBezTo>
                    <a:pt x="3410105" y="2078605"/>
                    <a:pt x="3401649" y="2082108"/>
                    <a:pt x="3392831" y="2082108"/>
                  </a:cubicBezTo>
                  <a:lnTo>
                    <a:pt x="33247" y="2082108"/>
                  </a:lnTo>
                  <a:cubicBezTo>
                    <a:pt x="24429" y="2082108"/>
                    <a:pt x="15973" y="2078605"/>
                    <a:pt x="9738" y="2072370"/>
                  </a:cubicBezTo>
                  <a:cubicBezTo>
                    <a:pt x="3503" y="2066135"/>
                    <a:pt x="0" y="2057678"/>
                    <a:pt x="0" y="2048861"/>
                  </a:cubicBezTo>
                  <a:lnTo>
                    <a:pt x="0" y="33247"/>
                  </a:lnTo>
                  <a:cubicBezTo>
                    <a:pt x="0" y="24429"/>
                    <a:pt x="3503" y="15973"/>
                    <a:pt x="9738" y="9738"/>
                  </a:cubicBezTo>
                  <a:cubicBezTo>
                    <a:pt x="15973" y="3503"/>
                    <a:pt x="24429" y="0"/>
                    <a:pt x="33247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C801968A-F166-4DA8-B638-C4250BB95FE0}"/>
                </a:ext>
              </a:extLst>
            </p:cNvPr>
            <p:cNvSpPr txBox="1"/>
            <p:nvPr/>
          </p:nvSpPr>
          <p:spPr>
            <a:xfrm>
              <a:off x="1470904" y="5441262"/>
              <a:ext cx="1848922" cy="691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4"/>
                </a:lnSpc>
              </a:pPr>
              <a:r>
                <a:rPr lang="en-US" sz="5034" b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02.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2D961C2-80C9-4DF3-AB96-A754D7ACBA88}"/>
              </a:ext>
            </a:extLst>
          </p:cNvPr>
          <p:cNvGrpSpPr/>
          <p:nvPr userDrawn="1"/>
        </p:nvGrpSpPr>
        <p:grpSpPr>
          <a:xfrm>
            <a:off x="1028700" y="7383308"/>
            <a:ext cx="9780239" cy="3929786"/>
            <a:chOff x="1028700" y="7383308"/>
            <a:chExt cx="9780239" cy="3929786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7AAC74-72D0-47D3-8048-46A377DFFF73}"/>
                </a:ext>
              </a:extLst>
            </p:cNvPr>
            <p:cNvSpPr/>
            <p:nvPr/>
          </p:nvSpPr>
          <p:spPr>
            <a:xfrm>
              <a:off x="1028700" y="7383308"/>
              <a:ext cx="9780239" cy="3929786"/>
            </a:xfrm>
            <a:custGeom>
              <a:avLst/>
              <a:gdLst/>
              <a:ahLst/>
              <a:cxnLst/>
              <a:rect l="l" t="t" r="r" b="b"/>
              <a:pathLst>
                <a:path w="3426078" h="1376628">
                  <a:moveTo>
                    <a:pt x="33247" y="0"/>
                  </a:moveTo>
                  <a:lnTo>
                    <a:pt x="3392831" y="0"/>
                  </a:lnTo>
                  <a:cubicBezTo>
                    <a:pt x="3401649" y="0"/>
                    <a:pt x="3410105" y="3503"/>
                    <a:pt x="3416340" y="9738"/>
                  </a:cubicBezTo>
                  <a:cubicBezTo>
                    <a:pt x="3422575" y="15973"/>
                    <a:pt x="3426078" y="24429"/>
                    <a:pt x="3426078" y="33247"/>
                  </a:cubicBezTo>
                  <a:lnTo>
                    <a:pt x="3426078" y="1343381"/>
                  </a:lnTo>
                  <a:cubicBezTo>
                    <a:pt x="3426078" y="1352199"/>
                    <a:pt x="3422575" y="1360656"/>
                    <a:pt x="3416340" y="1366891"/>
                  </a:cubicBezTo>
                  <a:cubicBezTo>
                    <a:pt x="3410105" y="1373125"/>
                    <a:pt x="3401649" y="1376628"/>
                    <a:pt x="3392831" y="1376628"/>
                  </a:cubicBezTo>
                  <a:lnTo>
                    <a:pt x="33247" y="1376628"/>
                  </a:lnTo>
                  <a:cubicBezTo>
                    <a:pt x="24429" y="1376628"/>
                    <a:pt x="15973" y="1373125"/>
                    <a:pt x="9738" y="1366891"/>
                  </a:cubicBezTo>
                  <a:cubicBezTo>
                    <a:pt x="3503" y="1360656"/>
                    <a:pt x="0" y="1352199"/>
                    <a:pt x="0" y="1343381"/>
                  </a:cubicBezTo>
                  <a:lnTo>
                    <a:pt x="0" y="33247"/>
                  </a:lnTo>
                  <a:cubicBezTo>
                    <a:pt x="0" y="24429"/>
                    <a:pt x="3503" y="15973"/>
                    <a:pt x="9738" y="9738"/>
                  </a:cubicBezTo>
                  <a:cubicBezTo>
                    <a:pt x="15973" y="3503"/>
                    <a:pt x="24429" y="0"/>
                    <a:pt x="33247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3003D2-D8D1-4206-B181-AA2E837C5D1F}"/>
                </a:ext>
              </a:extLst>
            </p:cNvPr>
            <p:cNvSpPr txBox="1"/>
            <p:nvPr/>
          </p:nvSpPr>
          <p:spPr>
            <a:xfrm>
              <a:off x="1470904" y="7894932"/>
              <a:ext cx="1848922" cy="691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4"/>
                </a:lnSpc>
              </a:pPr>
              <a:r>
                <a:rPr lang="en-US" sz="5034" b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03.</a:t>
              </a:r>
            </a:p>
          </p:txBody>
        </p:sp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CA225F23-2317-4D98-B339-FFC00320D8E0}"/>
              </a:ext>
            </a:extLst>
          </p:cNvPr>
          <p:cNvGrpSpPr/>
          <p:nvPr userDrawn="1"/>
        </p:nvGrpSpPr>
        <p:grpSpPr>
          <a:xfrm>
            <a:off x="12868466" y="757130"/>
            <a:ext cx="4505859" cy="999481"/>
            <a:chOff x="0" y="0"/>
            <a:chExt cx="6062390" cy="134474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0A26D72B-7F0B-4720-9F70-FB030FD3018C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DD9100C-7FF8-416D-BBFA-916D9056BCDD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842"/>
            <a:ext cx="10692063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5192"/>
              </a:lnSpc>
              <a:defRPr lang="en-US" sz="5192" kern="1200" dirty="0">
                <a:solidFill>
                  <a:schemeClr val="bg1"/>
                </a:solidFill>
                <a:latin typeface="Open Sauce"/>
                <a:ea typeface="Open Sauce"/>
                <a:cs typeface="Open Sauc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48830" y="9347307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837"/>
              </a:lnSpc>
              <a:defRPr lang="en-US" sz="2556" kern="1200" smtClean="0">
                <a:solidFill>
                  <a:srgbClr val="FFFFFF"/>
                </a:solidFill>
                <a:latin typeface="Open Sauce"/>
                <a:ea typeface="Open Sauce"/>
                <a:cs typeface="Open Sauce"/>
              </a:defRPr>
            </a:lvl1pPr>
          </a:lstStyle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0982" y="32491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lang="en-US" sz="2556" kern="1200" dirty="0">
                <a:solidFill>
                  <a:srgbClr val="FFFFFF"/>
                </a:solidFill>
                <a:latin typeface="Open Sauce"/>
                <a:ea typeface="Open Sauce"/>
                <a:cs typeface="Open Sauce"/>
              </a:defRPr>
            </a:lvl1pPr>
          </a:lstStyle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20982" y="5415101"/>
            <a:ext cx="6910931" cy="621158"/>
          </a:xfrm>
          <a:prstGeom prst="rect">
            <a:avLst/>
          </a:prstGeom>
        </p:spPr>
        <p:txBody>
          <a:bodyPr/>
          <a:lstStyle>
            <a:lvl1pPr>
              <a:defRPr lang="en-US" sz="2556" kern="1200" smtClean="0">
                <a:solidFill>
                  <a:srgbClr val="FFFFFF"/>
                </a:solidFill>
                <a:latin typeface="Open Sauce"/>
                <a:ea typeface="Open Sauce"/>
                <a:cs typeface="Open Sauce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81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58274"/>
            <a:ext cx="4038600" cy="635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Open Sauce"/>
                <a:ea typeface="Open Sauce"/>
                <a:cs typeface="Open Sauce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138B0FA4-8ABC-451D-B923-B2089757D660}"/>
              </a:ext>
            </a:extLst>
          </p:cNvPr>
          <p:cNvGrpSpPr/>
          <p:nvPr userDrawn="1"/>
        </p:nvGrpSpPr>
        <p:grpSpPr>
          <a:xfrm>
            <a:off x="8280400" y="934445"/>
            <a:ext cx="9109075" cy="8341679"/>
            <a:chOff x="0" y="-38100"/>
            <a:chExt cx="1008054" cy="2196985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4F5341B-27ED-4FED-A768-9B5F6FF9E9D9}"/>
                </a:ext>
              </a:extLst>
            </p:cNvPr>
            <p:cNvSpPr/>
            <p:nvPr/>
          </p:nvSpPr>
          <p:spPr>
            <a:xfrm>
              <a:off x="0" y="0"/>
              <a:ext cx="1008054" cy="2158885"/>
            </a:xfrm>
            <a:prstGeom prst="roundRect">
              <a:avLst>
                <a:gd name="adj" fmla="val 4380"/>
              </a:avLst>
            </a:prstGeom>
            <a:solidFill>
              <a:schemeClr val="bg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1490D1A1-AD1A-4E9F-BE27-4D1E928DC2C8}"/>
                </a:ext>
              </a:extLst>
            </p:cNvPr>
            <p:cNvSpPr txBox="1"/>
            <p:nvPr/>
          </p:nvSpPr>
          <p:spPr>
            <a:xfrm>
              <a:off x="0" y="-38100"/>
              <a:ext cx="1008054" cy="2196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28">
            <a:extLst>
              <a:ext uri="{FF2B5EF4-FFF2-40B4-BE49-F238E27FC236}">
                <a16:creationId xmlns:a16="http://schemas.microsoft.com/office/drawing/2014/main" id="{D1B181D0-E33F-4AEB-81DF-8A8BE04689D4}"/>
              </a:ext>
            </a:extLst>
          </p:cNvPr>
          <p:cNvSpPr/>
          <p:nvPr userDrawn="1"/>
        </p:nvSpPr>
        <p:spPr>
          <a:xfrm>
            <a:off x="16381527" y="8246467"/>
            <a:ext cx="607760" cy="607760"/>
          </a:xfrm>
          <a:custGeom>
            <a:avLst/>
            <a:gdLst/>
            <a:ahLst/>
            <a:cxnLst/>
            <a:rect l="l" t="t" r="r" b="b"/>
            <a:pathLst>
              <a:path w="607760" h="607760">
                <a:moveTo>
                  <a:pt x="0" y="0"/>
                </a:moveTo>
                <a:lnTo>
                  <a:pt x="607760" y="0"/>
                </a:lnTo>
                <a:lnTo>
                  <a:pt x="607760" y="607760"/>
                </a:lnTo>
                <a:lnTo>
                  <a:pt x="0" y="607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>
              <a:solidFill>
                <a:srgbClr val="CE6886"/>
              </a:solidFill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1BCDD5F1-8CD7-4D61-AE75-A1A7D5E38E9E}"/>
              </a:ext>
            </a:extLst>
          </p:cNvPr>
          <p:cNvGrpSpPr/>
          <p:nvPr userDrawn="1"/>
        </p:nvGrpSpPr>
        <p:grpSpPr>
          <a:xfrm>
            <a:off x="767517" y="1186417"/>
            <a:ext cx="4621602" cy="1025155"/>
            <a:chOff x="0" y="0"/>
            <a:chExt cx="6062390" cy="1344748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232967B8-31CF-4939-880C-716C485ACA99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A1CC4FF-3284-4B1A-B936-563B222CB50E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E2F2D4EA-3935-4ABB-92A5-B3D8FF763693}"/>
              </a:ext>
            </a:extLst>
          </p:cNvPr>
          <p:cNvGrpSpPr/>
          <p:nvPr userDrawn="1"/>
        </p:nvGrpSpPr>
        <p:grpSpPr>
          <a:xfrm>
            <a:off x="8593017" y="1186417"/>
            <a:ext cx="8396270" cy="1427105"/>
            <a:chOff x="0" y="-38100"/>
            <a:chExt cx="1008054" cy="375863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F8444C55-6C98-402B-BF28-3394B6885995}"/>
                </a:ext>
              </a:extLst>
            </p:cNvPr>
            <p:cNvSpPr/>
            <p:nvPr/>
          </p:nvSpPr>
          <p:spPr>
            <a:xfrm>
              <a:off x="0" y="0"/>
              <a:ext cx="1008054" cy="337763"/>
            </a:xfrm>
            <a:prstGeom prst="roundRect">
              <a:avLst>
                <a:gd name="adj" fmla="val 28983"/>
              </a:avLst>
            </a:prstGeom>
            <a:solidFill>
              <a:srgbClr val="CD6886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EC20E7AB-CF36-4886-9593-E91EFB9E2EE6}"/>
                </a:ext>
              </a:extLst>
            </p:cNvPr>
            <p:cNvSpPr txBox="1"/>
            <p:nvPr/>
          </p:nvSpPr>
          <p:spPr>
            <a:xfrm>
              <a:off x="0" y="-38100"/>
              <a:ext cx="1008054" cy="375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0" y="1434427"/>
            <a:ext cx="8232641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4306"/>
              </a:lnSpc>
              <a:defRPr lang="en-US" sz="4306" b="1" kern="1200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8616" y="2914633"/>
            <a:ext cx="8232641" cy="4525963"/>
          </a:xfrm>
          <a:prstGeom prst="rect">
            <a:avLst/>
          </a:prstGeom>
        </p:spPr>
        <p:txBody>
          <a:bodyPr/>
          <a:lstStyle>
            <a:lvl1pPr>
              <a:defRPr lang="en-US" sz="4400" b="1" u="none" strike="noStrike" kern="1200" dirty="0">
                <a:solidFill>
                  <a:srgbClr val="CE6886"/>
                </a:solidFill>
                <a:latin typeface="Open Sauce Bold"/>
                <a:ea typeface="Open Sauce Bold"/>
                <a:cs typeface="Open Sauce Bold"/>
              </a:defRPr>
            </a:lvl1pPr>
            <a:lvl2pPr>
              <a:defRPr lang="en-US" sz="4400" b="1" u="none" strike="noStrike" kern="1200" dirty="0">
                <a:solidFill>
                  <a:srgbClr val="CE6886"/>
                </a:solidFill>
                <a:latin typeface="Open Sauce Bold"/>
                <a:ea typeface="Open Sauce Bold"/>
                <a:cs typeface="Open Sauce Bold"/>
              </a:defRPr>
            </a:lvl2pPr>
            <a:lvl3pPr>
              <a:defRPr lang="en-US" sz="4400" b="1" u="none" strike="noStrike" kern="1200" dirty="0">
                <a:solidFill>
                  <a:srgbClr val="CE6886"/>
                </a:solidFill>
                <a:latin typeface="Open Sauce Bold"/>
                <a:ea typeface="Open Sauce Bold"/>
                <a:cs typeface="Open Sauce Bold"/>
              </a:defRPr>
            </a:lvl3pPr>
            <a:lvl4pPr>
              <a:defRPr lang="en-US" sz="4400" b="1" u="none" strike="noStrike" kern="1200" dirty="0">
                <a:solidFill>
                  <a:srgbClr val="CE6886"/>
                </a:solidFill>
                <a:latin typeface="Open Sauce Bold"/>
                <a:ea typeface="Open Sauce Bold"/>
                <a:cs typeface="Open Sauce Bold"/>
              </a:defRPr>
            </a:lvl4pPr>
            <a:lvl5pPr>
              <a:defRPr lang="en-US" sz="4400" b="1" u="none" strike="noStrike" kern="1200" dirty="0">
                <a:solidFill>
                  <a:srgbClr val="CE6886"/>
                </a:solidFill>
                <a:latin typeface="Open Sauce Bold"/>
                <a:ea typeface="Open Sauce Bold"/>
                <a:cs typeface="Open Sauce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>
            <a:extLst>
              <a:ext uri="{FF2B5EF4-FFF2-40B4-BE49-F238E27FC236}">
                <a16:creationId xmlns:a16="http://schemas.microsoft.com/office/drawing/2014/main" id="{9E1C0BCC-43EF-42ED-839E-9CF1A7C83E95}"/>
              </a:ext>
            </a:extLst>
          </p:cNvPr>
          <p:cNvGrpSpPr/>
          <p:nvPr userDrawn="1"/>
        </p:nvGrpSpPr>
        <p:grpSpPr>
          <a:xfrm>
            <a:off x="7988967" y="2913032"/>
            <a:ext cx="4546794" cy="1008561"/>
            <a:chOff x="0" y="0"/>
            <a:chExt cx="6062390" cy="1344748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9BF9D2B-F164-4CB6-B53B-25BB54A6E4F1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5EF2162-EB48-47C8-9CB5-8677AAE27F19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967" y="4458688"/>
            <a:ext cx="9962147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0" b="1" kern="1200" dirty="0">
                <a:solidFill>
                  <a:schemeClr val="bg1"/>
                </a:solidFill>
                <a:latin typeface="Open Sauce Bold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>
            <a:extLst>
              <a:ext uri="{FF2B5EF4-FFF2-40B4-BE49-F238E27FC236}">
                <a16:creationId xmlns:a16="http://schemas.microsoft.com/office/drawing/2014/main" id="{E0CA767E-E22B-4121-868A-D7F8738C35CD}"/>
              </a:ext>
            </a:extLst>
          </p:cNvPr>
          <p:cNvGrpSpPr/>
          <p:nvPr userDrawn="1"/>
        </p:nvGrpSpPr>
        <p:grpSpPr>
          <a:xfrm>
            <a:off x="1028700" y="2667405"/>
            <a:ext cx="9780239" cy="8144073"/>
            <a:chOff x="1028700" y="2667405"/>
            <a:chExt cx="9780239" cy="814407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EBDC9E8-E441-4C23-9B71-B4D2A3747168}"/>
                </a:ext>
              </a:extLst>
            </p:cNvPr>
            <p:cNvSpPr/>
            <p:nvPr/>
          </p:nvSpPr>
          <p:spPr>
            <a:xfrm>
              <a:off x="1028700" y="2667405"/>
              <a:ext cx="9780239" cy="8144073"/>
            </a:xfrm>
            <a:custGeom>
              <a:avLst/>
              <a:gdLst/>
              <a:ahLst/>
              <a:cxnLst/>
              <a:rect l="l" t="t" r="r" b="b"/>
              <a:pathLst>
                <a:path w="3426078" h="2852919">
                  <a:moveTo>
                    <a:pt x="33247" y="0"/>
                  </a:moveTo>
                  <a:lnTo>
                    <a:pt x="3392831" y="0"/>
                  </a:lnTo>
                  <a:cubicBezTo>
                    <a:pt x="3401649" y="0"/>
                    <a:pt x="3410105" y="3503"/>
                    <a:pt x="3416340" y="9738"/>
                  </a:cubicBezTo>
                  <a:cubicBezTo>
                    <a:pt x="3422575" y="15973"/>
                    <a:pt x="3426078" y="24429"/>
                    <a:pt x="3426078" y="33247"/>
                  </a:cubicBezTo>
                  <a:lnTo>
                    <a:pt x="3426078" y="2819672"/>
                  </a:lnTo>
                  <a:cubicBezTo>
                    <a:pt x="3426078" y="2828490"/>
                    <a:pt x="3422575" y="2836946"/>
                    <a:pt x="3416340" y="2843181"/>
                  </a:cubicBezTo>
                  <a:cubicBezTo>
                    <a:pt x="3410105" y="2849416"/>
                    <a:pt x="3401649" y="2852919"/>
                    <a:pt x="3392831" y="2852919"/>
                  </a:cubicBezTo>
                  <a:lnTo>
                    <a:pt x="33247" y="2852919"/>
                  </a:lnTo>
                  <a:cubicBezTo>
                    <a:pt x="14885" y="2852919"/>
                    <a:pt x="0" y="2838034"/>
                    <a:pt x="0" y="2819672"/>
                  </a:cubicBezTo>
                  <a:lnTo>
                    <a:pt x="0" y="33247"/>
                  </a:lnTo>
                  <a:cubicBezTo>
                    <a:pt x="0" y="24429"/>
                    <a:pt x="3503" y="15973"/>
                    <a:pt x="9738" y="9738"/>
                  </a:cubicBezTo>
                  <a:cubicBezTo>
                    <a:pt x="15973" y="3503"/>
                    <a:pt x="24429" y="0"/>
                    <a:pt x="33247" y="0"/>
                  </a:cubicBezTo>
                  <a:close/>
                </a:path>
              </a:pathLst>
            </a:custGeom>
            <a:solidFill>
              <a:srgbClr val="CD6886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CF3BEF4F-F289-4348-BFCB-C8906072DD14}"/>
                </a:ext>
              </a:extLst>
            </p:cNvPr>
            <p:cNvSpPr txBox="1"/>
            <p:nvPr/>
          </p:nvSpPr>
          <p:spPr>
            <a:xfrm>
              <a:off x="1470904" y="3245512"/>
              <a:ext cx="1848922" cy="691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4"/>
                </a:lnSpc>
              </a:pPr>
              <a:r>
                <a:rPr lang="en-US" sz="5034" b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01.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52BFCA93-4159-4AFE-B3A9-CE30BCE4903F}"/>
              </a:ext>
            </a:extLst>
          </p:cNvPr>
          <p:cNvGrpSpPr/>
          <p:nvPr userDrawn="1"/>
        </p:nvGrpSpPr>
        <p:grpSpPr>
          <a:xfrm>
            <a:off x="1028700" y="4845349"/>
            <a:ext cx="9780239" cy="5943680"/>
            <a:chOff x="1028700" y="4845349"/>
            <a:chExt cx="9780239" cy="594368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27BF55A-F925-43EB-9D8D-9BCDB437904F}"/>
                </a:ext>
              </a:extLst>
            </p:cNvPr>
            <p:cNvSpPr/>
            <p:nvPr/>
          </p:nvSpPr>
          <p:spPr>
            <a:xfrm>
              <a:off x="1028700" y="4845349"/>
              <a:ext cx="9780239" cy="5943680"/>
            </a:xfrm>
            <a:custGeom>
              <a:avLst/>
              <a:gdLst/>
              <a:ahLst/>
              <a:cxnLst/>
              <a:rect l="l" t="t" r="r" b="b"/>
              <a:pathLst>
                <a:path w="3426078" h="2082108">
                  <a:moveTo>
                    <a:pt x="33247" y="0"/>
                  </a:moveTo>
                  <a:lnTo>
                    <a:pt x="3392831" y="0"/>
                  </a:lnTo>
                  <a:cubicBezTo>
                    <a:pt x="3401649" y="0"/>
                    <a:pt x="3410105" y="3503"/>
                    <a:pt x="3416340" y="9738"/>
                  </a:cubicBezTo>
                  <a:cubicBezTo>
                    <a:pt x="3422575" y="15973"/>
                    <a:pt x="3426078" y="24429"/>
                    <a:pt x="3426078" y="33247"/>
                  </a:cubicBezTo>
                  <a:lnTo>
                    <a:pt x="3426078" y="2048861"/>
                  </a:lnTo>
                  <a:cubicBezTo>
                    <a:pt x="3426078" y="2057678"/>
                    <a:pt x="3422575" y="2066135"/>
                    <a:pt x="3416340" y="2072370"/>
                  </a:cubicBezTo>
                  <a:cubicBezTo>
                    <a:pt x="3410105" y="2078605"/>
                    <a:pt x="3401649" y="2082108"/>
                    <a:pt x="3392831" y="2082108"/>
                  </a:cubicBezTo>
                  <a:lnTo>
                    <a:pt x="33247" y="2082108"/>
                  </a:lnTo>
                  <a:cubicBezTo>
                    <a:pt x="24429" y="2082108"/>
                    <a:pt x="15973" y="2078605"/>
                    <a:pt x="9738" y="2072370"/>
                  </a:cubicBezTo>
                  <a:cubicBezTo>
                    <a:pt x="3503" y="2066135"/>
                    <a:pt x="0" y="2057678"/>
                    <a:pt x="0" y="2048861"/>
                  </a:cubicBezTo>
                  <a:lnTo>
                    <a:pt x="0" y="33247"/>
                  </a:lnTo>
                  <a:cubicBezTo>
                    <a:pt x="0" y="24429"/>
                    <a:pt x="3503" y="15973"/>
                    <a:pt x="9738" y="9738"/>
                  </a:cubicBezTo>
                  <a:cubicBezTo>
                    <a:pt x="15973" y="3503"/>
                    <a:pt x="24429" y="0"/>
                    <a:pt x="33247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C801968A-F166-4DA8-B638-C4250BB95FE0}"/>
                </a:ext>
              </a:extLst>
            </p:cNvPr>
            <p:cNvSpPr txBox="1"/>
            <p:nvPr/>
          </p:nvSpPr>
          <p:spPr>
            <a:xfrm>
              <a:off x="1470904" y="5441262"/>
              <a:ext cx="1848922" cy="691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4"/>
                </a:lnSpc>
              </a:pPr>
              <a:r>
                <a:rPr lang="en-US" sz="5034" b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02.</a:t>
              </a: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62D961C2-80C9-4DF3-AB96-A754D7ACBA88}"/>
              </a:ext>
            </a:extLst>
          </p:cNvPr>
          <p:cNvGrpSpPr/>
          <p:nvPr userDrawn="1"/>
        </p:nvGrpSpPr>
        <p:grpSpPr>
          <a:xfrm>
            <a:off x="1028700" y="7383308"/>
            <a:ext cx="9780239" cy="3929786"/>
            <a:chOff x="1028700" y="7383308"/>
            <a:chExt cx="9780239" cy="3929786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7AAC74-72D0-47D3-8048-46A377DFFF73}"/>
                </a:ext>
              </a:extLst>
            </p:cNvPr>
            <p:cNvSpPr/>
            <p:nvPr/>
          </p:nvSpPr>
          <p:spPr>
            <a:xfrm>
              <a:off x="1028700" y="7383308"/>
              <a:ext cx="9780239" cy="3929786"/>
            </a:xfrm>
            <a:custGeom>
              <a:avLst/>
              <a:gdLst/>
              <a:ahLst/>
              <a:cxnLst/>
              <a:rect l="l" t="t" r="r" b="b"/>
              <a:pathLst>
                <a:path w="3426078" h="1376628">
                  <a:moveTo>
                    <a:pt x="33247" y="0"/>
                  </a:moveTo>
                  <a:lnTo>
                    <a:pt x="3392831" y="0"/>
                  </a:lnTo>
                  <a:cubicBezTo>
                    <a:pt x="3401649" y="0"/>
                    <a:pt x="3410105" y="3503"/>
                    <a:pt x="3416340" y="9738"/>
                  </a:cubicBezTo>
                  <a:cubicBezTo>
                    <a:pt x="3422575" y="15973"/>
                    <a:pt x="3426078" y="24429"/>
                    <a:pt x="3426078" y="33247"/>
                  </a:cubicBezTo>
                  <a:lnTo>
                    <a:pt x="3426078" y="1343381"/>
                  </a:lnTo>
                  <a:cubicBezTo>
                    <a:pt x="3426078" y="1352199"/>
                    <a:pt x="3422575" y="1360656"/>
                    <a:pt x="3416340" y="1366891"/>
                  </a:cubicBezTo>
                  <a:cubicBezTo>
                    <a:pt x="3410105" y="1373125"/>
                    <a:pt x="3401649" y="1376628"/>
                    <a:pt x="3392831" y="1376628"/>
                  </a:cubicBezTo>
                  <a:lnTo>
                    <a:pt x="33247" y="1376628"/>
                  </a:lnTo>
                  <a:cubicBezTo>
                    <a:pt x="24429" y="1376628"/>
                    <a:pt x="15973" y="1373125"/>
                    <a:pt x="9738" y="1366891"/>
                  </a:cubicBezTo>
                  <a:cubicBezTo>
                    <a:pt x="3503" y="1360656"/>
                    <a:pt x="0" y="1352199"/>
                    <a:pt x="0" y="1343381"/>
                  </a:cubicBezTo>
                  <a:lnTo>
                    <a:pt x="0" y="33247"/>
                  </a:lnTo>
                  <a:cubicBezTo>
                    <a:pt x="0" y="24429"/>
                    <a:pt x="3503" y="15973"/>
                    <a:pt x="9738" y="9738"/>
                  </a:cubicBezTo>
                  <a:cubicBezTo>
                    <a:pt x="15973" y="3503"/>
                    <a:pt x="24429" y="0"/>
                    <a:pt x="33247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3003D2-D8D1-4206-B181-AA2E837C5D1F}"/>
                </a:ext>
              </a:extLst>
            </p:cNvPr>
            <p:cNvSpPr txBox="1"/>
            <p:nvPr/>
          </p:nvSpPr>
          <p:spPr>
            <a:xfrm>
              <a:off x="1470904" y="7894932"/>
              <a:ext cx="1848922" cy="691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4"/>
                </a:lnSpc>
              </a:pPr>
              <a:r>
                <a:rPr lang="en-US" sz="5034" b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03.</a:t>
              </a:r>
            </a:p>
          </p:txBody>
        </p:sp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CA225F23-2317-4D98-B339-FFC00320D8E0}"/>
              </a:ext>
            </a:extLst>
          </p:cNvPr>
          <p:cNvGrpSpPr/>
          <p:nvPr userDrawn="1"/>
        </p:nvGrpSpPr>
        <p:grpSpPr>
          <a:xfrm>
            <a:off x="12868466" y="757130"/>
            <a:ext cx="4505859" cy="999481"/>
            <a:chOff x="0" y="0"/>
            <a:chExt cx="6062390" cy="1344748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0A26D72B-7F0B-4720-9F70-FB030FD3018C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DD9100C-7FF8-416D-BBFA-916D9056BCDD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842"/>
            <a:ext cx="10692063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5192"/>
              </a:lnSpc>
              <a:defRPr lang="en-US" sz="5192" kern="1200" dirty="0">
                <a:solidFill>
                  <a:schemeClr val="bg1"/>
                </a:solidFill>
                <a:latin typeface="Open Sauce"/>
                <a:ea typeface="Open Sauce"/>
                <a:cs typeface="Open Sauc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48830" y="9347307"/>
            <a:ext cx="2133600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837"/>
              </a:lnSpc>
              <a:defRPr lang="en-US" sz="2556" kern="1200" smtClean="0">
                <a:solidFill>
                  <a:srgbClr val="FFFFFF"/>
                </a:solidFill>
                <a:latin typeface="Open Sauce"/>
                <a:ea typeface="Open Sauce"/>
                <a:cs typeface="Open Sauce"/>
              </a:defRPr>
            </a:lvl1pPr>
          </a:lstStyle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20982" y="32491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lang="en-US" sz="2556" kern="1200" dirty="0">
                <a:solidFill>
                  <a:srgbClr val="FFFFFF"/>
                </a:solidFill>
                <a:latin typeface="Open Sauce"/>
                <a:ea typeface="Open Sauce"/>
                <a:cs typeface="Open Sauce"/>
              </a:defRPr>
            </a:lvl1pPr>
          </a:lstStyle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20982" y="5415101"/>
            <a:ext cx="6910931" cy="621158"/>
          </a:xfrm>
          <a:prstGeom prst="rect">
            <a:avLst/>
          </a:prstGeom>
        </p:spPr>
        <p:txBody>
          <a:bodyPr/>
          <a:lstStyle>
            <a:lvl1pPr>
              <a:defRPr lang="en-US" sz="2556" kern="1200" smtClean="0">
                <a:solidFill>
                  <a:srgbClr val="FFFFFF"/>
                </a:solidFill>
                <a:latin typeface="Open Sauce"/>
                <a:ea typeface="Open Sauce"/>
                <a:cs typeface="Open Sauce"/>
              </a:defRPr>
            </a:lvl1pPr>
          </a:lstStyle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>
            <a:extLst>
              <a:ext uri="{FF2B5EF4-FFF2-40B4-BE49-F238E27FC236}">
                <a16:creationId xmlns:a16="http://schemas.microsoft.com/office/drawing/2014/main" id="{8357461C-0460-4B96-8566-DD6A6DE964DB}"/>
              </a:ext>
            </a:extLst>
          </p:cNvPr>
          <p:cNvGrpSpPr/>
          <p:nvPr userDrawn="1"/>
        </p:nvGrpSpPr>
        <p:grpSpPr>
          <a:xfrm>
            <a:off x="15945853" y="9346558"/>
            <a:ext cx="1723382" cy="382277"/>
            <a:chOff x="0" y="0"/>
            <a:chExt cx="6062390" cy="1344748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0CDDE654-D92B-4C9F-86E3-3AC8BD9742A0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15B53A6-A693-4BD7-A0BF-D341E4968ACC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168C4-1E9C-4DAA-AC59-51D8A2EB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524250"/>
            <a:ext cx="16611600" cy="3581400"/>
          </a:xfrm>
          <a:prstGeom prst="rect">
            <a:avLst/>
          </a:prstGeom>
        </p:spPr>
        <p:txBody>
          <a:bodyPr anchor="b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11800" kern="1200" dirty="0">
                <a:solidFill>
                  <a:schemeClr val="bg1"/>
                </a:solidFill>
                <a:latin typeface="Open Sauce" panose="020B0604020202020204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E7328C4F-185D-409A-B09F-F9B795917329}"/>
              </a:ext>
            </a:extLst>
          </p:cNvPr>
          <p:cNvGrpSpPr/>
          <p:nvPr userDrawn="1"/>
        </p:nvGrpSpPr>
        <p:grpSpPr>
          <a:xfrm>
            <a:off x="7495915" y="1244600"/>
            <a:ext cx="3778770" cy="838200"/>
            <a:chOff x="0" y="0"/>
            <a:chExt cx="6062390" cy="134474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EC07EB9-18B6-4E58-AFD7-591318373031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7DD28B5-C1A4-4D69-B3F6-571CDF9FF045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7753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60859F-04F6-48FD-8204-CC175C41E40A}"/>
              </a:ext>
            </a:extLst>
          </p:cNvPr>
          <p:cNvGrpSpPr/>
          <p:nvPr userDrawn="1"/>
        </p:nvGrpSpPr>
        <p:grpSpPr>
          <a:xfrm>
            <a:off x="627953" y="2280833"/>
            <a:ext cx="16778191" cy="6977467"/>
            <a:chOff x="0" y="0"/>
            <a:chExt cx="3061545" cy="207818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3775B1-AB32-4DAA-872E-22D7E73C49A8}"/>
                </a:ext>
              </a:extLst>
            </p:cNvPr>
            <p:cNvSpPr/>
            <p:nvPr/>
          </p:nvSpPr>
          <p:spPr>
            <a:xfrm>
              <a:off x="0" y="0"/>
              <a:ext cx="3061545" cy="2078184"/>
            </a:xfrm>
            <a:custGeom>
              <a:avLst/>
              <a:gdLst/>
              <a:ahLst/>
              <a:cxnLst/>
              <a:rect l="l" t="t" r="r" b="b"/>
              <a:pathLst>
                <a:path w="3061545" h="2078184">
                  <a:moveTo>
                    <a:pt x="13557" y="0"/>
                  </a:moveTo>
                  <a:lnTo>
                    <a:pt x="3047988" y="0"/>
                  </a:lnTo>
                  <a:cubicBezTo>
                    <a:pt x="3051584" y="0"/>
                    <a:pt x="3055032" y="1428"/>
                    <a:pt x="3057574" y="3971"/>
                  </a:cubicBezTo>
                  <a:cubicBezTo>
                    <a:pt x="3060117" y="6513"/>
                    <a:pt x="3061545" y="9962"/>
                    <a:pt x="3061545" y="13557"/>
                  </a:cubicBezTo>
                  <a:lnTo>
                    <a:pt x="3061545" y="2064627"/>
                  </a:lnTo>
                  <a:cubicBezTo>
                    <a:pt x="3061545" y="2072115"/>
                    <a:pt x="3055475" y="2078184"/>
                    <a:pt x="3047988" y="2078184"/>
                  </a:cubicBezTo>
                  <a:lnTo>
                    <a:pt x="13557" y="2078184"/>
                  </a:lnTo>
                  <a:cubicBezTo>
                    <a:pt x="9962" y="2078184"/>
                    <a:pt x="6513" y="2076756"/>
                    <a:pt x="3971" y="2074214"/>
                  </a:cubicBezTo>
                  <a:cubicBezTo>
                    <a:pt x="1428" y="2071671"/>
                    <a:pt x="0" y="2068223"/>
                    <a:pt x="0" y="2064627"/>
                  </a:cubicBezTo>
                  <a:lnTo>
                    <a:pt x="0" y="13557"/>
                  </a:lnTo>
                  <a:cubicBezTo>
                    <a:pt x="0" y="9962"/>
                    <a:pt x="1428" y="6513"/>
                    <a:pt x="3971" y="3971"/>
                  </a:cubicBezTo>
                  <a:cubicBezTo>
                    <a:pt x="6513" y="1428"/>
                    <a:pt x="9962" y="0"/>
                    <a:pt x="13557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BDF0F2-82F6-43F3-9B36-D7A569FE5FBD}"/>
                </a:ext>
              </a:extLst>
            </p:cNvPr>
            <p:cNvSpPr txBox="1"/>
            <p:nvPr/>
          </p:nvSpPr>
          <p:spPr>
            <a:xfrm>
              <a:off x="0" y="-38100"/>
              <a:ext cx="3061545" cy="2116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7FC25238-2138-4AD8-8C8F-D9F56F3FF59E}"/>
              </a:ext>
            </a:extLst>
          </p:cNvPr>
          <p:cNvGrpSpPr/>
          <p:nvPr userDrawn="1"/>
        </p:nvGrpSpPr>
        <p:grpSpPr>
          <a:xfrm>
            <a:off x="14358331" y="694746"/>
            <a:ext cx="3239511" cy="718582"/>
            <a:chOff x="0" y="0"/>
            <a:chExt cx="6062390" cy="1344748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47215BD-312F-4BFD-BE6F-F66352D07C93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3AEE131-DD4C-4465-9A96-200295D62656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AFB6C40-15FC-47C2-8034-5E096D79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593"/>
            <a:ext cx="14319957" cy="1163006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4211"/>
              </a:lnSpc>
              <a:defRPr lang="es-CO" sz="4211" b="1" kern="1200" dirty="0">
                <a:solidFill>
                  <a:schemeClr val="bg1"/>
                </a:solidFill>
                <a:latin typeface="Open Sauce Bold"/>
                <a:ea typeface="Open Sauce Bold"/>
                <a:cs typeface="Open Sauce Bold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1F387-6913-4460-A79C-DAF61C65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856" y="2597741"/>
            <a:ext cx="15996444" cy="718582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lnSpc>
                <a:spcPts val="2432"/>
              </a:lnSpc>
              <a:defRPr lang="es-ES" sz="2432" b="1" kern="1200" dirty="0" smtClean="0">
                <a:solidFill>
                  <a:srgbClr val="4E63AE"/>
                </a:solidFill>
                <a:latin typeface="Open Sauce Bold"/>
                <a:ea typeface="Open Sauce Bold"/>
                <a:cs typeface="Open Sauce Bold"/>
              </a:defRPr>
            </a:lvl1pPr>
            <a:lvl2pPr marL="0" algn="ctr" defTabSz="914400" rtl="0" eaLnBrk="1" latinLnBrk="0" hangingPunct="1">
              <a:lnSpc>
                <a:spcPts val="2432"/>
              </a:lnSpc>
              <a:defRPr lang="es-ES" sz="2432" b="1" kern="1200" dirty="0" smtClean="0">
                <a:solidFill>
                  <a:srgbClr val="4E63AE"/>
                </a:solidFill>
                <a:latin typeface="Open Sauce Bold"/>
                <a:ea typeface="Open Sauce Bold"/>
                <a:cs typeface="Open Sauce Bold"/>
              </a:defRPr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65677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58274"/>
            <a:ext cx="4038600" cy="635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Open Sauce"/>
                <a:ea typeface="Open Sauce"/>
                <a:cs typeface="Open Sauce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138B0FA4-8ABC-451D-B923-B2089757D660}"/>
              </a:ext>
            </a:extLst>
          </p:cNvPr>
          <p:cNvGrpSpPr/>
          <p:nvPr userDrawn="1"/>
        </p:nvGrpSpPr>
        <p:grpSpPr>
          <a:xfrm>
            <a:off x="8280400" y="934445"/>
            <a:ext cx="9109075" cy="8341679"/>
            <a:chOff x="0" y="-38100"/>
            <a:chExt cx="1008054" cy="2196985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4F5341B-27ED-4FED-A768-9B5F6FF9E9D9}"/>
                </a:ext>
              </a:extLst>
            </p:cNvPr>
            <p:cNvSpPr/>
            <p:nvPr/>
          </p:nvSpPr>
          <p:spPr>
            <a:xfrm>
              <a:off x="0" y="0"/>
              <a:ext cx="1008054" cy="2158885"/>
            </a:xfrm>
            <a:prstGeom prst="roundRect">
              <a:avLst>
                <a:gd name="adj" fmla="val 4380"/>
              </a:avLst>
            </a:prstGeom>
            <a:solidFill>
              <a:schemeClr val="bg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1490D1A1-AD1A-4E9F-BE27-4D1E928DC2C8}"/>
                </a:ext>
              </a:extLst>
            </p:cNvPr>
            <p:cNvSpPr txBox="1"/>
            <p:nvPr/>
          </p:nvSpPr>
          <p:spPr>
            <a:xfrm>
              <a:off x="0" y="-38100"/>
              <a:ext cx="1008054" cy="2196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28">
            <a:extLst>
              <a:ext uri="{FF2B5EF4-FFF2-40B4-BE49-F238E27FC236}">
                <a16:creationId xmlns:a16="http://schemas.microsoft.com/office/drawing/2014/main" id="{D1B181D0-E33F-4AEB-81DF-8A8BE04689D4}"/>
              </a:ext>
            </a:extLst>
          </p:cNvPr>
          <p:cNvSpPr/>
          <p:nvPr userDrawn="1"/>
        </p:nvSpPr>
        <p:spPr>
          <a:xfrm>
            <a:off x="16381527" y="8246467"/>
            <a:ext cx="607760" cy="607760"/>
          </a:xfrm>
          <a:custGeom>
            <a:avLst/>
            <a:gdLst/>
            <a:ahLst/>
            <a:cxnLst/>
            <a:rect l="l" t="t" r="r" b="b"/>
            <a:pathLst>
              <a:path w="607760" h="607760">
                <a:moveTo>
                  <a:pt x="0" y="0"/>
                </a:moveTo>
                <a:lnTo>
                  <a:pt x="607760" y="0"/>
                </a:lnTo>
                <a:lnTo>
                  <a:pt x="607760" y="607760"/>
                </a:lnTo>
                <a:lnTo>
                  <a:pt x="0" y="607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>
              <a:solidFill>
                <a:srgbClr val="CE6886"/>
              </a:solidFill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1BCDD5F1-8CD7-4D61-AE75-A1A7D5E38E9E}"/>
              </a:ext>
            </a:extLst>
          </p:cNvPr>
          <p:cNvGrpSpPr/>
          <p:nvPr userDrawn="1"/>
        </p:nvGrpSpPr>
        <p:grpSpPr>
          <a:xfrm>
            <a:off x="767517" y="1186417"/>
            <a:ext cx="4621602" cy="1025155"/>
            <a:chOff x="0" y="0"/>
            <a:chExt cx="6062390" cy="1344748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232967B8-31CF-4939-880C-716C485ACA99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A1CC4FF-3284-4B1A-B936-563B222CB50E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E2F2D4EA-3935-4ABB-92A5-B3D8FF763693}"/>
              </a:ext>
            </a:extLst>
          </p:cNvPr>
          <p:cNvGrpSpPr/>
          <p:nvPr userDrawn="1"/>
        </p:nvGrpSpPr>
        <p:grpSpPr>
          <a:xfrm>
            <a:off x="8593017" y="1186417"/>
            <a:ext cx="8396270" cy="1427105"/>
            <a:chOff x="0" y="-38100"/>
            <a:chExt cx="1008054" cy="375863"/>
          </a:xfrm>
          <a:solidFill>
            <a:srgbClr val="6B7CB9"/>
          </a:solidFill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F8444C55-6C98-402B-BF28-3394B6885995}"/>
                </a:ext>
              </a:extLst>
            </p:cNvPr>
            <p:cNvSpPr/>
            <p:nvPr/>
          </p:nvSpPr>
          <p:spPr>
            <a:xfrm>
              <a:off x="0" y="0"/>
              <a:ext cx="1008054" cy="337763"/>
            </a:xfrm>
            <a:prstGeom prst="roundRect">
              <a:avLst>
                <a:gd name="adj" fmla="val 28983"/>
              </a:avLst>
            </a:prstGeom>
            <a:grpFill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EC20E7AB-CF36-4886-9593-E91EFB9E2EE6}"/>
                </a:ext>
              </a:extLst>
            </p:cNvPr>
            <p:cNvSpPr txBox="1"/>
            <p:nvPr/>
          </p:nvSpPr>
          <p:spPr>
            <a:xfrm>
              <a:off x="0" y="-38100"/>
              <a:ext cx="1008054" cy="37586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0" y="1434427"/>
            <a:ext cx="8232641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4306"/>
              </a:lnSpc>
              <a:defRPr lang="en-US" sz="4306" b="1" kern="1200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8616" y="2914633"/>
            <a:ext cx="8232641" cy="4525963"/>
          </a:xfrm>
          <a:prstGeom prst="rect">
            <a:avLst/>
          </a:prstGeom>
        </p:spPr>
        <p:txBody>
          <a:bodyPr/>
          <a:lstStyle>
            <a:lvl1pPr>
              <a:defRPr lang="en-US" sz="4400" b="1" u="none" strike="noStrike" kern="1200" dirty="0">
                <a:solidFill>
                  <a:srgbClr val="6B7CB9"/>
                </a:solidFill>
                <a:latin typeface="Open Sauce Bold"/>
                <a:ea typeface="Open Sauce Bold"/>
                <a:cs typeface="Open Sauce Bold"/>
              </a:defRPr>
            </a:lvl1pPr>
            <a:lvl2pPr>
              <a:defRPr lang="en-US" sz="4400" b="1" u="none" strike="noStrike" kern="1200" dirty="0">
                <a:solidFill>
                  <a:srgbClr val="6B7CB9"/>
                </a:solidFill>
                <a:latin typeface="Open Sauce Bold"/>
                <a:ea typeface="Open Sauce Bold"/>
                <a:cs typeface="Open Sauce Bold"/>
              </a:defRPr>
            </a:lvl2pPr>
            <a:lvl3pPr>
              <a:defRPr lang="en-US" sz="4400" b="1" u="none" strike="noStrike" kern="1200" dirty="0">
                <a:solidFill>
                  <a:srgbClr val="6B7CB9"/>
                </a:solidFill>
                <a:latin typeface="Open Sauce Bold"/>
                <a:ea typeface="Open Sauce Bold"/>
                <a:cs typeface="Open Sauce Bold"/>
              </a:defRPr>
            </a:lvl3pPr>
            <a:lvl4pPr>
              <a:defRPr lang="en-US" sz="4400" b="1" u="none" strike="noStrike" kern="1200" dirty="0">
                <a:solidFill>
                  <a:srgbClr val="6B7CB9"/>
                </a:solidFill>
                <a:latin typeface="Open Sauce Bold"/>
                <a:ea typeface="Open Sauce Bold"/>
                <a:cs typeface="Open Sauce Bold"/>
              </a:defRPr>
            </a:lvl4pPr>
            <a:lvl5pPr>
              <a:defRPr lang="en-US" sz="4400" b="1" u="none" strike="noStrike" kern="1200" dirty="0">
                <a:solidFill>
                  <a:srgbClr val="6B7CB9"/>
                </a:solidFill>
                <a:latin typeface="Open Sauce Bold"/>
                <a:ea typeface="Open Sauce Bold"/>
                <a:cs typeface="Open Sauce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>
            <a:extLst>
              <a:ext uri="{FF2B5EF4-FFF2-40B4-BE49-F238E27FC236}">
                <a16:creationId xmlns:a16="http://schemas.microsoft.com/office/drawing/2014/main" id="{9E1C0BCC-43EF-42ED-839E-9CF1A7C83E95}"/>
              </a:ext>
            </a:extLst>
          </p:cNvPr>
          <p:cNvGrpSpPr/>
          <p:nvPr userDrawn="1"/>
        </p:nvGrpSpPr>
        <p:grpSpPr>
          <a:xfrm>
            <a:off x="7988967" y="2913032"/>
            <a:ext cx="4546794" cy="1008561"/>
            <a:chOff x="0" y="0"/>
            <a:chExt cx="6062390" cy="1344748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9BF9D2B-F164-4CB6-B53B-25BB54A6E4F1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5EF2162-EB48-47C8-9CB5-8677AAE27F19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967" y="4458688"/>
            <a:ext cx="9962147" cy="1143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0" b="1" kern="1200" dirty="0">
                <a:solidFill>
                  <a:schemeClr val="bg1"/>
                </a:solidFill>
                <a:latin typeface="Open Sauce Bold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42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FD68D1-E35B-AB91-BE5C-FAAAA20B7C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11800" kern="1200">
          <a:solidFill>
            <a:schemeClr val="bg1"/>
          </a:solidFill>
          <a:latin typeface="Open Sauce" panose="020B060402020202020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046F7733-C6B2-4CF8-8045-02AA040ED6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3269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image" Target="../media/image33.sv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47" Type="http://schemas.openxmlformats.org/officeDocument/2006/relationships/image" Target="../media/image59.svg"/><Relationship Id="rId50" Type="http://schemas.openxmlformats.org/officeDocument/2006/relationships/image" Target="../media/image62.png"/><Relationship Id="rId55" Type="http://schemas.openxmlformats.org/officeDocument/2006/relationships/image" Target="../media/image67.svg"/><Relationship Id="rId63" Type="http://schemas.openxmlformats.org/officeDocument/2006/relationships/image" Target="../media/image75.svg"/><Relationship Id="rId7" Type="http://schemas.openxmlformats.org/officeDocument/2006/relationships/image" Target="../media/image5.svg"/><Relationship Id="rId2" Type="http://schemas.openxmlformats.org/officeDocument/2006/relationships/video" Target="../media/media1.mp4"/><Relationship Id="rId16" Type="http://schemas.openxmlformats.org/officeDocument/2006/relationships/image" Target="../media/image28.png"/><Relationship Id="rId29" Type="http://schemas.openxmlformats.org/officeDocument/2006/relationships/image" Target="../media/image41.svg"/><Relationship Id="rId11" Type="http://schemas.openxmlformats.org/officeDocument/2006/relationships/image" Target="../media/image23.sv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svg"/><Relationship Id="rId40" Type="http://schemas.openxmlformats.org/officeDocument/2006/relationships/image" Target="../media/image52.png"/><Relationship Id="rId45" Type="http://schemas.openxmlformats.org/officeDocument/2006/relationships/image" Target="../media/image57.svg"/><Relationship Id="rId53" Type="http://schemas.openxmlformats.org/officeDocument/2006/relationships/image" Target="../media/image65.svg"/><Relationship Id="rId58" Type="http://schemas.openxmlformats.org/officeDocument/2006/relationships/image" Target="../media/image70.png"/><Relationship Id="rId66" Type="http://schemas.openxmlformats.org/officeDocument/2006/relationships/image" Target="../media/image78.png"/><Relationship Id="rId5" Type="http://schemas.openxmlformats.org/officeDocument/2006/relationships/image" Target="../media/image3.png"/><Relationship Id="rId61" Type="http://schemas.openxmlformats.org/officeDocument/2006/relationships/image" Target="../media/image73.svg"/><Relationship Id="rId19" Type="http://schemas.openxmlformats.org/officeDocument/2006/relationships/image" Target="../media/image3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Relationship Id="rId30" Type="http://schemas.openxmlformats.org/officeDocument/2006/relationships/image" Target="../media/image42.png"/><Relationship Id="rId35" Type="http://schemas.openxmlformats.org/officeDocument/2006/relationships/image" Target="../media/image47.svg"/><Relationship Id="rId43" Type="http://schemas.openxmlformats.org/officeDocument/2006/relationships/image" Target="../media/image55.svg"/><Relationship Id="rId48" Type="http://schemas.openxmlformats.org/officeDocument/2006/relationships/image" Target="../media/image60.png"/><Relationship Id="rId56" Type="http://schemas.openxmlformats.org/officeDocument/2006/relationships/image" Target="../media/image68.png"/><Relationship Id="rId64" Type="http://schemas.openxmlformats.org/officeDocument/2006/relationships/image" Target="../media/image76.png"/><Relationship Id="rId8" Type="http://schemas.openxmlformats.org/officeDocument/2006/relationships/image" Target="../media/image20.png"/><Relationship Id="rId51" Type="http://schemas.openxmlformats.org/officeDocument/2006/relationships/image" Target="../media/image63.svg"/><Relationship Id="rId3" Type="http://schemas.openxmlformats.org/officeDocument/2006/relationships/slideLayout" Target="../slideLayouts/slideLayout5.xml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45.sv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59" Type="http://schemas.openxmlformats.org/officeDocument/2006/relationships/image" Target="../media/image71.svg"/><Relationship Id="rId67" Type="http://schemas.openxmlformats.org/officeDocument/2006/relationships/image" Target="../media/image79.svg"/><Relationship Id="rId20" Type="http://schemas.openxmlformats.org/officeDocument/2006/relationships/image" Target="../media/image32.png"/><Relationship Id="rId41" Type="http://schemas.openxmlformats.org/officeDocument/2006/relationships/image" Target="../media/image53.svg"/><Relationship Id="rId54" Type="http://schemas.openxmlformats.org/officeDocument/2006/relationships/image" Target="../media/image66.png"/><Relationship Id="rId62" Type="http://schemas.openxmlformats.org/officeDocument/2006/relationships/image" Target="../media/image74.png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svg"/><Relationship Id="rId57" Type="http://schemas.openxmlformats.org/officeDocument/2006/relationships/image" Target="../media/image69.svg"/><Relationship Id="rId10" Type="http://schemas.openxmlformats.org/officeDocument/2006/relationships/image" Target="../media/image22.png"/><Relationship Id="rId31" Type="http://schemas.openxmlformats.org/officeDocument/2006/relationships/image" Target="../media/image43.sv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65" Type="http://schemas.openxmlformats.org/officeDocument/2006/relationships/image" Target="../media/image77.svg"/><Relationship Id="rId4" Type="http://schemas.openxmlformats.org/officeDocument/2006/relationships/image" Target="../media/image19.jpeg"/><Relationship Id="rId9" Type="http://schemas.openxmlformats.org/officeDocument/2006/relationships/image" Target="../media/image21.sv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9" Type="http://schemas.openxmlformats.org/officeDocument/2006/relationships/image" Target="../media/image51.sv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svg"/><Relationship Id="rId21" Type="http://schemas.openxmlformats.org/officeDocument/2006/relationships/image" Target="../media/image36.png"/><Relationship Id="rId34" Type="http://schemas.openxmlformats.org/officeDocument/2006/relationships/image" Target="../media/image49.svg"/><Relationship Id="rId42" Type="http://schemas.openxmlformats.org/officeDocument/2006/relationships/image" Target="../media/image57.svg"/><Relationship Id="rId47" Type="http://schemas.openxmlformats.org/officeDocument/2006/relationships/image" Target="../media/image62.png"/><Relationship Id="rId50" Type="http://schemas.openxmlformats.org/officeDocument/2006/relationships/image" Target="../media/image65.svg"/><Relationship Id="rId55" Type="http://schemas.openxmlformats.org/officeDocument/2006/relationships/image" Target="../media/image70.png"/><Relationship Id="rId63" Type="http://schemas.openxmlformats.org/officeDocument/2006/relationships/image" Target="../media/image78.png"/><Relationship Id="rId7" Type="http://schemas.openxmlformats.org/officeDocument/2006/relationships/image" Target="../media/image22.png"/><Relationship Id="rId2" Type="http://schemas.openxmlformats.org/officeDocument/2006/relationships/image" Target="../media/image2.emf"/><Relationship Id="rId16" Type="http://schemas.openxmlformats.org/officeDocument/2006/relationships/image" Target="../media/image31.svg"/><Relationship Id="rId29" Type="http://schemas.openxmlformats.org/officeDocument/2006/relationships/image" Target="../media/image44.png"/><Relationship Id="rId11" Type="http://schemas.openxmlformats.org/officeDocument/2006/relationships/image" Target="../media/image26.png"/><Relationship Id="rId24" Type="http://schemas.openxmlformats.org/officeDocument/2006/relationships/image" Target="../media/image39.svg"/><Relationship Id="rId32" Type="http://schemas.openxmlformats.org/officeDocument/2006/relationships/image" Target="../media/image47.svg"/><Relationship Id="rId37" Type="http://schemas.openxmlformats.org/officeDocument/2006/relationships/image" Target="../media/image52.png"/><Relationship Id="rId40" Type="http://schemas.openxmlformats.org/officeDocument/2006/relationships/image" Target="../media/image55.svg"/><Relationship Id="rId45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image" Target="../media/image73.svg"/><Relationship Id="rId66" Type="http://schemas.microsoft.com/office/2007/relationships/hdphoto" Target="../media/hdphoto1.wdp"/><Relationship Id="rId5" Type="http://schemas.openxmlformats.org/officeDocument/2006/relationships/image" Target="../media/image20.png"/><Relationship Id="rId61" Type="http://schemas.openxmlformats.org/officeDocument/2006/relationships/image" Target="../media/image76.png"/><Relationship Id="rId19" Type="http://schemas.openxmlformats.org/officeDocument/2006/relationships/image" Target="../media/image3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Relationship Id="rId27" Type="http://schemas.openxmlformats.org/officeDocument/2006/relationships/image" Target="../media/image42.png"/><Relationship Id="rId30" Type="http://schemas.openxmlformats.org/officeDocument/2006/relationships/image" Target="../media/image45.sv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svg"/><Relationship Id="rId56" Type="http://schemas.openxmlformats.org/officeDocument/2006/relationships/image" Target="../media/image71.svg"/><Relationship Id="rId64" Type="http://schemas.openxmlformats.org/officeDocument/2006/relationships/image" Target="../media/image79.svg"/><Relationship Id="rId8" Type="http://schemas.openxmlformats.org/officeDocument/2006/relationships/image" Target="../media/image23.svg"/><Relationship Id="rId51" Type="http://schemas.openxmlformats.org/officeDocument/2006/relationships/image" Target="../media/image66.png"/><Relationship Id="rId3" Type="http://schemas.openxmlformats.org/officeDocument/2006/relationships/image" Target="../media/image80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svg"/><Relationship Id="rId46" Type="http://schemas.openxmlformats.org/officeDocument/2006/relationships/image" Target="../media/image61.svg"/><Relationship Id="rId59" Type="http://schemas.openxmlformats.org/officeDocument/2006/relationships/image" Target="../media/image74.png"/><Relationship Id="rId20" Type="http://schemas.openxmlformats.org/officeDocument/2006/relationships/image" Target="../media/image35.svg"/><Relationship Id="rId41" Type="http://schemas.openxmlformats.org/officeDocument/2006/relationships/image" Target="../media/image56.png"/><Relationship Id="rId54" Type="http://schemas.openxmlformats.org/officeDocument/2006/relationships/image" Target="../media/image69.svg"/><Relationship Id="rId62" Type="http://schemas.openxmlformats.org/officeDocument/2006/relationships/image" Target="../media/image7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svg"/><Relationship Id="rId36" Type="http://schemas.openxmlformats.org/officeDocument/2006/relationships/image" Target="../media/image51.sv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25.svg"/><Relationship Id="rId31" Type="http://schemas.openxmlformats.org/officeDocument/2006/relationships/image" Target="../media/image46.png"/><Relationship Id="rId44" Type="http://schemas.openxmlformats.org/officeDocument/2006/relationships/image" Target="../media/image59.svg"/><Relationship Id="rId52" Type="http://schemas.openxmlformats.org/officeDocument/2006/relationships/image" Target="../media/image67.svg"/><Relationship Id="rId60" Type="http://schemas.openxmlformats.org/officeDocument/2006/relationships/image" Target="../media/image75.svg"/><Relationship Id="rId65" Type="http://schemas.openxmlformats.org/officeDocument/2006/relationships/image" Target="../media/image82.png"/><Relationship Id="rId4" Type="http://schemas.openxmlformats.org/officeDocument/2006/relationships/image" Target="../media/image81.jpeg"/><Relationship Id="rId9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svg"/><Relationship Id="rId21" Type="http://schemas.openxmlformats.org/officeDocument/2006/relationships/image" Target="../media/image36.png"/><Relationship Id="rId42" Type="http://schemas.openxmlformats.org/officeDocument/2006/relationships/image" Target="../media/image55.svg"/><Relationship Id="rId47" Type="http://schemas.openxmlformats.org/officeDocument/2006/relationships/image" Target="../media/image60.png"/><Relationship Id="rId63" Type="http://schemas.openxmlformats.org/officeDocument/2006/relationships/image" Target="../media/image76.png"/><Relationship Id="rId68" Type="http://schemas.openxmlformats.org/officeDocument/2006/relationships/image" Target="../media/image3.png"/><Relationship Id="rId7" Type="http://schemas.openxmlformats.org/officeDocument/2006/relationships/image" Target="../media/image22.png"/><Relationship Id="rId71" Type="http://schemas.openxmlformats.org/officeDocument/2006/relationships/image" Target="../media/image90.png"/><Relationship Id="rId2" Type="http://schemas.openxmlformats.org/officeDocument/2006/relationships/image" Target="../media/image2.emf"/><Relationship Id="rId16" Type="http://schemas.openxmlformats.org/officeDocument/2006/relationships/image" Target="../media/image31.svg"/><Relationship Id="rId29" Type="http://schemas.openxmlformats.org/officeDocument/2006/relationships/image" Target="../media/image42.png"/><Relationship Id="rId11" Type="http://schemas.openxmlformats.org/officeDocument/2006/relationships/image" Target="../media/image26.png"/><Relationship Id="rId24" Type="http://schemas.openxmlformats.org/officeDocument/2006/relationships/image" Target="../media/image88.svg"/><Relationship Id="rId32" Type="http://schemas.openxmlformats.org/officeDocument/2006/relationships/image" Target="../media/image45.svg"/><Relationship Id="rId37" Type="http://schemas.openxmlformats.org/officeDocument/2006/relationships/image" Target="../media/image50.png"/><Relationship Id="rId40" Type="http://schemas.openxmlformats.org/officeDocument/2006/relationships/image" Target="../media/image53.svg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svg"/><Relationship Id="rId66" Type="http://schemas.openxmlformats.org/officeDocument/2006/relationships/image" Target="../media/image79.svg"/><Relationship Id="rId5" Type="http://schemas.openxmlformats.org/officeDocument/2006/relationships/image" Target="../media/image85.png"/><Relationship Id="rId61" Type="http://schemas.openxmlformats.org/officeDocument/2006/relationships/image" Target="../media/image74.png"/><Relationship Id="rId19" Type="http://schemas.openxmlformats.org/officeDocument/2006/relationships/image" Target="../media/image3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Relationship Id="rId27" Type="http://schemas.openxmlformats.org/officeDocument/2006/relationships/image" Target="../media/image40.png"/><Relationship Id="rId30" Type="http://schemas.openxmlformats.org/officeDocument/2006/relationships/image" Target="../media/image43.sv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svg"/><Relationship Id="rId56" Type="http://schemas.openxmlformats.org/officeDocument/2006/relationships/image" Target="../media/image69.svg"/><Relationship Id="rId64" Type="http://schemas.openxmlformats.org/officeDocument/2006/relationships/image" Target="../media/image77.svg"/><Relationship Id="rId69" Type="http://schemas.openxmlformats.org/officeDocument/2006/relationships/image" Target="../media/image4.png"/><Relationship Id="rId8" Type="http://schemas.openxmlformats.org/officeDocument/2006/relationships/image" Target="../media/image23.svg"/><Relationship Id="rId51" Type="http://schemas.openxmlformats.org/officeDocument/2006/relationships/image" Target="../media/image64.png"/><Relationship Id="rId3" Type="http://schemas.openxmlformats.org/officeDocument/2006/relationships/image" Target="../media/image83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svg"/><Relationship Id="rId46" Type="http://schemas.openxmlformats.org/officeDocument/2006/relationships/image" Target="../media/image59.svg"/><Relationship Id="rId59" Type="http://schemas.openxmlformats.org/officeDocument/2006/relationships/image" Target="../media/image72.png"/><Relationship Id="rId67" Type="http://schemas.openxmlformats.org/officeDocument/2006/relationships/image" Target="../media/image89.png"/><Relationship Id="rId20" Type="http://schemas.openxmlformats.org/officeDocument/2006/relationships/image" Target="../media/image35.svg"/><Relationship Id="rId41" Type="http://schemas.openxmlformats.org/officeDocument/2006/relationships/image" Target="../media/image54.png"/><Relationship Id="rId54" Type="http://schemas.openxmlformats.org/officeDocument/2006/relationships/image" Target="../media/image67.svg"/><Relationship Id="rId62" Type="http://schemas.openxmlformats.org/officeDocument/2006/relationships/image" Target="../media/image75.svg"/><Relationship Id="rId70" Type="http://schemas.openxmlformats.org/officeDocument/2006/relationships/image" Target="../media/image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svg"/><Relationship Id="rId15" Type="http://schemas.openxmlformats.org/officeDocument/2006/relationships/image" Target="../media/image30.png"/><Relationship Id="rId23" Type="http://schemas.openxmlformats.org/officeDocument/2006/relationships/image" Target="../media/image87.png"/><Relationship Id="rId28" Type="http://schemas.openxmlformats.org/officeDocument/2006/relationships/image" Target="../media/image41.svg"/><Relationship Id="rId36" Type="http://schemas.openxmlformats.org/officeDocument/2006/relationships/image" Target="../media/image49.svg"/><Relationship Id="rId49" Type="http://schemas.openxmlformats.org/officeDocument/2006/relationships/image" Target="../media/image62.png"/><Relationship Id="rId57" Type="http://schemas.openxmlformats.org/officeDocument/2006/relationships/image" Target="../media/image70.png"/><Relationship Id="rId10" Type="http://schemas.openxmlformats.org/officeDocument/2006/relationships/image" Target="../media/image25.svg"/><Relationship Id="rId31" Type="http://schemas.openxmlformats.org/officeDocument/2006/relationships/image" Target="../media/image44.png"/><Relationship Id="rId44" Type="http://schemas.openxmlformats.org/officeDocument/2006/relationships/image" Target="../media/image57.svg"/><Relationship Id="rId52" Type="http://schemas.openxmlformats.org/officeDocument/2006/relationships/image" Target="../media/image65.svg"/><Relationship Id="rId60" Type="http://schemas.openxmlformats.org/officeDocument/2006/relationships/image" Target="../media/image73.svg"/><Relationship Id="rId65" Type="http://schemas.openxmlformats.org/officeDocument/2006/relationships/image" Target="../media/image78.png"/><Relationship Id="rId4" Type="http://schemas.openxmlformats.org/officeDocument/2006/relationships/image" Target="../media/image84.svg"/><Relationship Id="rId9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9" Type="http://schemas.openxmlformats.org/officeDocument/2006/relationships/image" Target="../media/image52.png"/><Relationship Id="rId34" Type="http://schemas.openxmlformats.org/officeDocument/2006/relationships/image" Target="../media/image47.svg"/><Relationship Id="rId50" Type="http://schemas.openxmlformats.org/officeDocument/2006/relationships/image" Target="../media/image63.svg"/><Relationship Id="rId55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svg"/><Relationship Id="rId21" Type="http://schemas.openxmlformats.org/officeDocument/2006/relationships/image" Target="../media/image30.png"/><Relationship Id="rId42" Type="http://schemas.openxmlformats.org/officeDocument/2006/relationships/image" Target="../media/image51.svg"/><Relationship Id="rId47" Type="http://schemas.openxmlformats.org/officeDocument/2006/relationships/image" Target="../media/image56.png"/><Relationship Id="rId63" Type="http://schemas.openxmlformats.org/officeDocument/2006/relationships/image" Target="../media/image72.png"/><Relationship Id="rId68" Type="http://schemas.openxmlformats.org/officeDocument/2006/relationships/image" Target="../media/image7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svg"/><Relationship Id="rId29" Type="http://schemas.openxmlformats.org/officeDocument/2006/relationships/image" Target="../media/image38.png"/><Relationship Id="rId11" Type="http://schemas.openxmlformats.org/officeDocument/2006/relationships/image" Target="../media/image85.png"/><Relationship Id="rId24" Type="http://schemas.openxmlformats.org/officeDocument/2006/relationships/image" Target="../media/image33.svg"/><Relationship Id="rId32" Type="http://schemas.openxmlformats.org/officeDocument/2006/relationships/image" Target="../media/image41.svg"/><Relationship Id="rId37" Type="http://schemas.openxmlformats.org/officeDocument/2006/relationships/image" Target="../media/image46.png"/><Relationship Id="rId40" Type="http://schemas.openxmlformats.org/officeDocument/2006/relationships/image" Target="../media/image49.sv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svg"/><Relationship Id="rId66" Type="http://schemas.openxmlformats.org/officeDocument/2006/relationships/image" Target="../media/image75.svg"/><Relationship Id="rId74" Type="http://schemas.openxmlformats.org/officeDocument/2006/relationships/image" Target="../media/image98.jpeg"/><Relationship Id="rId5" Type="http://schemas.openxmlformats.org/officeDocument/2006/relationships/image" Target="../media/image4.png"/><Relationship Id="rId61" Type="http://schemas.openxmlformats.org/officeDocument/2006/relationships/image" Target="../media/image70.png"/><Relationship Id="rId19" Type="http://schemas.openxmlformats.org/officeDocument/2006/relationships/image" Target="../media/image2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93.png"/><Relationship Id="rId30" Type="http://schemas.openxmlformats.org/officeDocument/2006/relationships/image" Target="../media/image39.sv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svg"/><Relationship Id="rId56" Type="http://schemas.openxmlformats.org/officeDocument/2006/relationships/image" Target="../media/image65.svg"/><Relationship Id="rId64" Type="http://schemas.openxmlformats.org/officeDocument/2006/relationships/image" Target="../media/image73.svg"/><Relationship Id="rId69" Type="http://schemas.openxmlformats.org/officeDocument/2006/relationships/image" Target="../media/image78.png"/><Relationship Id="rId8" Type="http://schemas.openxmlformats.org/officeDocument/2006/relationships/image" Target="../media/image37.svg"/><Relationship Id="rId51" Type="http://schemas.openxmlformats.org/officeDocument/2006/relationships/image" Target="../media/image60.png"/><Relationship Id="rId72" Type="http://schemas.openxmlformats.org/officeDocument/2006/relationships/image" Target="../media/image96.jpeg"/><Relationship Id="rId3" Type="http://schemas.openxmlformats.org/officeDocument/2006/relationships/image" Target="../media/image2.emf"/><Relationship Id="rId12" Type="http://schemas.openxmlformats.org/officeDocument/2006/relationships/image" Target="../media/image86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svg"/><Relationship Id="rId46" Type="http://schemas.openxmlformats.org/officeDocument/2006/relationships/image" Target="../media/image55.svg"/><Relationship Id="rId59" Type="http://schemas.openxmlformats.org/officeDocument/2006/relationships/image" Target="../media/image68.png"/><Relationship Id="rId67" Type="http://schemas.openxmlformats.org/officeDocument/2006/relationships/image" Target="../media/image76.png"/><Relationship Id="rId20" Type="http://schemas.openxmlformats.org/officeDocument/2006/relationships/image" Target="../media/image29.svg"/><Relationship Id="rId41" Type="http://schemas.openxmlformats.org/officeDocument/2006/relationships/image" Target="../media/image50.png"/><Relationship Id="rId54" Type="http://schemas.openxmlformats.org/officeDocument/2006/relationships/image" Target="../media/image63.svg"/><Relationship Id="rId62" Type="http://schemas.openxmlformats.org/officeDocument/2006/relationships/image" Target="../media/image71.svg"/><Relationship Id="rId70" Type="http://schemas.openxmlformats.org/officeDocument/2006/relationships/image" Target="../media/image7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94.svg"/><Relationship Id="rId36" Type="http://schemas.openxmlformats.org/officeDocument/2006/relationships/image" Target="../media/image45.sv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92.svg"/><Relationship Id="rId31" Type="http://schemas.openxmlformats.org/officeDocument/2006/relationships/image" Target="../media/image40.png"/><Relationship Id="rId44" Type="http://schemas.openxmlformats.org/officeDocument/2006/relationships/image" Target="../media/image53.svg"/><Relationship Id="rId52" Type="http://schemas.openxmlformats.org/officeDocument/2006/relationships/image" Target="../media/image61.svg"/><Relationship Id="rId60" Type="http://schemas.openxmlformats.org/officeDocument/2006/relationships/image" Target="../media/image69.svg"/><Relationship Id="rId65" Type="http://schemas.openxmlformats.org/officeDocument/2006/relationships/image" Target="../media/image74.png"/><Relationship Id="rId73" Type="http://schemas.openxmlformats.org/officeDocument/2006/relationships/image" Target="../media/image97.jpeg"/><Relationship Id="rId4" Type="http://schemas.openxmlformats.org/officeDocument/2006/relationships/image" Target="../media/image3.png"/><Relationship Id="rId9" Type="http://schemas.openxmlformats.org/officeDocument/2006/relationships/image" Target="../media/image91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9" Type="http://schemas.openxmlformats.org/officeDocument/2006/relationships/image" Target="../media/image48.png"/><Relationship Id="rId34" Type="http://schemas.openxmlformats.org/officeDocument/2006/relationships/image" Target="../media/image43.svg"/><Relationship Id="rId50" Type="http://schemas.openxmlformats.org/officeDocument/2006/relationships/image" Target="../media/image59.svg"/><Relationship Id="rId55" Type="http://schemas.openxmlformats.org/officeDocument/2006/relationships/image" Target="../media/image64.png"/><Relationship Id="rId7" Type="http://schemas.openxmlformats.org/officeDocument/2006/relationships/image" Target="../media/image36.png"/><Relationship Id="rId71" Type="http://schemas.openxmlformats.org/officeDocument/2006/relationships/image" Target="../media/image9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5425B1-7EDC-476E-8170-F12C5BA5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313121" cy="10287000"/>
          </a:xfrm>
          <a:prstGeom prst="rect">
            <a:avLst/>
          </a:prstGeom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8DE36CE3-7AC7-40D0-04AA-60E7CE4B75DC}"/>
              </a:ext>
            </a:extLst>
          </p:cNvPr>
          <p:cNvGrpSpPr/>
          <p:nvPr/>
        </p:nvGrpSpPr>
        <p:grpSpPr>
          <a:xfrm>
            <a:off x="409663" y="7673042"/>
            <a:ext cx="17709895" cy="1745277"/>
            <a:chOff x="1" y="4148884"/>
            <a:chExt cx="15560646" cy="3643973"/>
          </a:xfrm>
        </p:grpSpPr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00382819-3E15-5A09-70E2-DEEEAA5D89F0}"/>
                </a:ext>
              </a:extLst>
            </p:cNvPr>
            <p:cNvSpPr txBox="1"/>
            <p:nvPr/>
          </p:nvSpPr>
          <p:spPr>
            <a:xfrm>
              <a:off x="668483" y="4660141"/>
              <a:ext cx="14892164" cy="31327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1671"/>
                </a:lnSpc>
              </a:pPr>
              <a:r>
                <a:rPr lang="en-US" sz="11671" b="1" dirty="0" err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Distintos</a:t>
              </a:r>
              <a:r>
                <a:rPr lang="en-US" sz="11671" b="1" dirty="0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no </a:t>
              </a:r>
              <a:r>
                <a:rPr lang="en-US" sz="11671" b="1" dirty="0" err="1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distantes</a:t>
              </a:r>
              <a:endParaRPr lang="en-US" sz="11671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2636B68D-B176-8E86-B7F1-1D52FB313ADC}"/>
                </a:ext>
              </a:extLst>
            </p:cNvPr>
            <p:cNvSpPr txBox="1"/>
            <p:nvPr/>
          </p:nvSpPr>
          <p:spPr>
            <a:xfrm>
              <a:off x="1" y="4148884"/>
              <a:ext cx="12561880" cy="31327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1671"/>
                </a:lnSpc>
              </a:pPr>
              <a:endParaRPr lang="en-US" sz="11671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D27250C3-8098-8840-9330-BF792A587530}"/>
              </a:ext>
            </a:extLst>
          </p:cNvPr>
          <p:cNvGrpSpPr/>
          <p:nvPr/>
        </p:nvGrpSpPr>
        <p:grpSpPr>
          <a:xfrm>
            <a:off x="626617" y="4204879"/>
            <a:ext cx="4546794" cy="1008561"/>
            <a:chOff x="0" y="0"/>
            <a:chExt cx="6062390" cy="1344748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4068F992-BBDA-4809-1281-4612B5F5B077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87967C3-C3CE-B2AD-528E-72F836668550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>
            <a:extLst>
              <a:ext uri="{FF2B5EF4-FFF2-40B4-BE49-F238E27FC236}">
                <a16:creationId xmlns:a16="http://schemas.microsoft.com/office/drawing/2014/main" id="{CE956E8B-1C6C-D712-EAF9-6EA5C2275838}"/>
              </a:ext>
            </a:extLst>
          </p:cNvPr>
          <p:cNvSpPr txBox="1"/>
          <p:nvPr/>
        </p:nvSpPr>
        <p:spPr>
          <a:xfrm>
            <a:off x="1016175" y="943142"/>
            <a:ext cx="944626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La </a:t>
            </a:r>
            <a:r>
              <a:rPr lang="en-US" sz="440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ilusión</a:t>
            </a:r>
            <a:r>
              <a:rPr lang="en-US" sz="44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400" b="1">
                <a:solidFill>
                  <a:schemeClr val="bg1"/>
                </a:solidFill>
                <a:latin typeface="Open Sauce Bold"/>
                <a:sym typeface="Open Sauce"/>
              </a:rPr>
              <a:t>del control</a:t>
            </a:r>
            <a:endParaRPr lang="en-US" sz="4400" b="1">
              <a:solidFill>
                <a:schemeClr val="bg1"/>
              </a:solidFill>
              <a:latin typeface="Open Sauce Bold"/>
              <a:sym typeface="Open Sauce Bold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8224394" y="149912"/>
            <a:ext cx="7302956" cy="9987177"/>
          </a:xfrm>
          <a:custGeom>
            <a:avLst/>
            <a:gdLst/>
            <a:ahLst/>
            <a:cxnLst/>
            <a:rect l="l" t="t" r="r" b="b"/>
            <a:pathLst>
              <a:path w="7302956" h="9987177">
                <a:moveTo>
                  <a:pt x="0" y="0"/>
                </a:moveTo>
                <a:lnTo>
                  <a:pt x="7302956" y="0"/>
                </a:lnTo>
                <a:lnTo>
                  <a:pt x="7302956" y="9987176"/>
                </a:lnTo>
                <a:lnTo>
                  <a:pt x="0" y="998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38" name="TextBox 38"/>
          <p:cNvSpPr txBox="1"/>
          <p:nvPr/>
        </p:nvSpPr>
        <p:spPr>
          <a:xfrm>
            <a:off x="1807033" y="4014575"/>
            <a:ext cx="5471135" cy="30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Fuente:</a:t>
            </a:r>
            <a:r>
              <a:rPr lang="en-US" sz="16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ANH, 2021; ANM, 2020.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9144000" y="6504307"/>
            <a:ext cx="220750" cy="220750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364750" y="6147293"/>
            <a:ext cx="220750" cy="220750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517150" y="6299693"/>
            <a:ext cx="220750" cy="220750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9669550" y="6452093"/>
            <a:ext cx="220750" cy="220750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779924" y="3730857"/>
            <a:ext cx="220750" cy="22075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711961" y="5485044"/>
            <a:ext cx="220750" cy="22075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619799" y="3841232"/>
            <a:ext cx="220750" cy="22075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2896486" y="5926544"/>
            <a:ext cx="220750" cy="22075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3459577" y="8569388"/>
            <a:ext cx="220750" cy="22075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8618450" y="6553867"/>
            <a:ext cx="220750" cy="22075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541924" y="4689989"/>
            <a:ext cx="220750" cy="22075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9296400" y="5705794"/>
            <a:ext cx="220750" cy="22075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517150" y="4934988"/>
            <a:ext cx="220750" cy="22075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9737899" y="4164181"/>
            <a:ext cx="220750" cy="220750"/>
            <a:chOff x="0" y="0"/>
            <a:chExt cx="812800" cy="8128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9958649" y="3393375"/>
            <a:ext cx="220750" cy="220750"/>
            <a:chOff x="0" y="0"/>
            <a:chExt cx="812800" cy="8128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0179399" y="2622568"/>
            <a:ext cx="220750" cy="220750"/>
            <a:chOff x="0" y="0"/>
            <a:chExt cx="812800" cy="8128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0999955" y="1734249"/>
            <a:ext cx="220750" cy="220750"/>
            <a:chOff x="0" y="0"/>
            <a:chExt cx="812800" cy="8128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1420640" y="2899812"/>
            <a:ext cx="220750" cy="220750"/>
            <a:chOff x="0" y="0"/>
            <a:chExt cx="812800" cy="8128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1765497" y="3172625"/>
            <a:ext cx="220750" cy="220750"/>
            <a:chOff x="0" y="0"/>
            <a:chExt cx="812800" cy="8128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1765497" y="853260"/>
            <a:ext cx="220750" cy="220750"/>
            <a:chOff x="0" y="0"/>
            <a:chExt cx="812800" cy="8128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2896486" y="5026236"/>
            <a:ext cx="783840" cy="783840"/>
            <a:chOff x="0" y="0"/>
            <a:chExt cx="812800" cy="8128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9868459" y="4800363"/>
            <a:ext cx="783840" cy="783840"/>
            <a:chOff x="0" y="0"/>
            <a:chExt cx="812800" cy="8128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0042699" y="4016971"/>
            <a:ext cx="544320" cy="544320"/>
            <a:chOff x="0" y="0"/>
            <a:chExt cx="812800" cy="8128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9770539" y="5761253"/>
            <a:ext cx="544320" cy="544320"/>
            <a:chOff x="0" y="0"/>
            <a:chExt cx="812800" cy="8128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8567040" y="5907773"/>
            <a:ext cx="544320" cy="544320"/>
            <a:chOff x="0" y="0"/>
            <a:chExt cx="812800" cy="8128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0254660" y="3503636"/>
            <a:ext cx="332360" cy="332360"/>
            <a:chOff x="0" y="0"/>
            <a:chExt cx="812800" cy="8128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9517150" y="2918140"/>
            <a:ext cx="551874" cy="551874"/>
            <a:chOff x="0" y="0"/>
            <a:chExt cx="812800" cy="8128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10619799" y="2841500"/>
            <a:ext cx="551874" cy="551874"/>
            <a:chOff x="0" y="0"/>
            <a:chExt cx="812800" cy="8128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2033872" y="302339"/>
            <a:ext cx="551874" cy="551874"/>
            <a:chOff x="0" y="0"/>
            <a:chExt cx="812800" cy="8128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0840549" y="4659051"/>
            <a:ext cx="551874" cy="551874"/>
            <a:chOff x="0" y="0"/>
            <a:chExt cx="812800" cy="8128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1990400" y="5045362"/>
            <a:ext cx="551874" cy="551874"/>
            <a:chOff x="0" y="0"/>
            <a:chExt cx="812800" cy="8128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12266337" y="3951606"/>
            <a:ext cx="1022069" cy="1022069"/>
            <a:chOff x="0" y="0"/>
            <a:chExt cx="812800" cy="8128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12045587" y="6908433"/>
            <a:ext cx="220750" cy="220750"/>
            <a:chOff x="0" y="0"/>
            <a:chExt cx="812800" cy="8128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12431899" y="7360178"/>
            <a:ext cx="220750" cy="220750"/>
            <a:chOff x="0" y="0"/>
            <a:chExt cx="812800" cy="8128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11986247" y="7434843"/>
            <a:ext cx="220750" cy="220750"/>
            <a:chOff x="0" y="0"/>
            <a:chExt cx="812800" cy="8128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11540594" y="7509508"/>
            <a:ext cx="220750" cy="220750"/>
            <a:chOff x="0" y="0"/>
            <a:chExt cx="812800" cy="8128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8" name="TextBox 15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11875872" y="7851237"/>
            <a:ext cx="220750" cy="220750"/>
            <a:chOff x="0" y="0"/>
            <a:chExt cx="812800" cy="81280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12881249" y="7580927"/>
            <a:ext cx="220750" cy="220750"/>
            <a:chOff x="0" y="0"/>
            <a:chExt cx="812800" cy="8128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3288406" y="6725057"/>
            <a:ext cx="220750" cy="220750"/>
            <a:chOff x="0" y="0"/>
            <a:chExt cx="812800" cy="8128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12155962" y="3393333"/>
            <a:ext cx="551874" cy="551874"/>
            <a:chOff x="0" y="0"/>
            <a:chExt cx="812800" cy="8128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0" name="TextBox 1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13635456" y="4248489"/>
            <a:ext cx="551874" cy="551874"/>
            <a:chOff x="0" y="0"/>
            <a:chExt cx="812800" cy="81280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11599935" y="2224113"/>
            <a:ext cx="551874" cy="551874"/>
            <a:chOff x="0" y="0"/>
            <a:chExt cx="812800" cy="81280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6" name="TextBox 1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14632000" y="4053806"/>
            <a:ext cx="220750" cy="220750"/>
            <a:chOff x="0" y="0"/>
            <a:chExt cx="812800" cy="8128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14521625" y="4332975"/>
            <a:ext cx="220750" cy="220750"/>
            <a:chOff x="0" y="0"/>
            <a:chExt cx="812800" cy="8128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2" name="TextBox 1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12881249" y="3503636"/>
            <a:ext cx="220750" cy="220750"/>
            <a:chOff x="0" y="0"/>
            <a:chExt cx="812800" cy="81280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5" name="TextBox 1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11599935" y="6179933"/>
            <a:ext cx="220750" cy="220750"/>
            <a:chOff x="0" y="0"/>
            <a:chExt cx="812800" cy="81280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8" name="TextBox 18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10895736" y="2401818"/>
            <a:ext cx="220750" cy="220750"/>
            <a:chOff x="0" y="0"/>
            <a:chExt cx="812800" cy="81280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1" name="TextBox 19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10730174" y="1450078"/>
            <a:ext cx="220750" cy="220750"/>
            <a:chOff x="0" y="0"/>
            <a:chExt cx="812800" cy="81280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10587019" y="1954998"/>
            <a:ext cx="220750" cy="220750"/>
            <a:chOff x="0" y="0"/>
            <a:chExt cx="812800" cy="81280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8" name="Group 198"/>
          <p:cNvGrpSpPr/>
          <p:nvPr/>
        </p:nvGrpSpPr>
        <p:grpSpPr>
          <a:xfrm>
            <a:off x="11199890" y="1450078"/>
            <a:ext cx="220750" cy="220750"/>
            <a:chOff x="0" y="0"/>
            <a:chExt cx="812800" cy="81280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0" name="TextBox 20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10739419" y="2107398"/>
            <a:ext cx="220750" cy="220750"/>
            <a:chOff x="0" y="0"/>
            <a:chExt cx="812800" cy="812800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3" name="TextBox 20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11443068" y="4053806"/>
            <a:ext cx="220750" cy="220750"/>
            <a:chOff x="0" y="0"/>
            <a:chExt cx="812800" cy="81280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6" name="TextBox 20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10807769" y="5496675"/>
            <a:ext cx="220750" cy="220750"/>
            <a:chOff x="0" y="0"/>
            <a:chExt cx="812800" cy="812800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9" name="TextBox 20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10172470" y="6939543"/>
            <a:ext cx="220750" cy="220750"/>
            <a:chOff x="0" y="0"/>
            <a:chExt cx="812800" cy="8128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2" name="TextBox 2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12475371" y="6504307"/>
            <a:ext cx="220750" cy="220750"/>
            <a:chOff x="0" y="0"/>
            <a:chExt cx="812800" cy="812800"/>
          </a:xfrm>
        </p:grpSpPr>
        <p:sp>
          <p:nvSpPr>
            <p:cNvPr id="214" name="Freeform 2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11491165" y="4439226"/>
            <a:ext cx="220750" cy="220750"/>
            <a:chOff x="0" y="0"/>
            <a:chExt cx="812800" cy="81280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1B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8" name="TextBox 2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9" name="Group 26">
            <a:extLst>
              <a:ext uri="{FF2B5EF4-FFF2-40B4-BE49-F238E27FC236}">
                <a16:creationId xmlns:a16="http://schemas.microsoft.com/office/drawing/2014/main" id="{FACE10E7-E64F-8AEC-379F-F922328DD174}"/>
              </a:ext>
            </a:extLst>
          </p:cNvPr>
          <p:cNvGrpSpPr/>
          <p:nvPr/>
        </p:nvGrpSpPr>
        <p:grpSpPr>
          <a:xfrm>
            <a:off x="-8124065" y="4800363"/>
            <a:ext cx="7843995" cy="1346930"/>
            <a:chOff x="0" y="0"/>
            <a:chExt cx="2065908" cy="354747"/>
          </a:xfrm>
        </p:grpSpPr>
        <p:sp>
          <p:nvSpPr>
            <p:cNvPr id="230" name="Freeform 27">
              <a:extLst>
                <a:ext uri="{FF2B5EF4-FFF2-40B4-BE49-F238E27FC236}">
                  <a16:creationId xmlns:a16="http://schemas.microsoft.com/office/drawing/2014/main" id="{1DD25A5B-9FB1-087B-A7F1-A7729354C930}"/>
                </a:ext>
              </a:extLst>
            </p:cNvPr>
            <p:cNvSpPr/>
            <p:nvPr/>
          </p:nvSpPr>
          <p:spPr>
            <a:xfrm>
              <a:off x="0" y="0"/>
              <a:ext cx="2065908" cy="354747"/>
            </a:xfrm>
            <a:custGeom>
              <a:avLst/>
              <a:gdLst/>
              <a:ahLst/>
              <a:cxnLst/>
              <a:rect l="l" t="t" r="r" b="b"/>
              <a:pathLst>
                <a:path w="2065908" h="354747">
                  <a:moveTo>
                    <a:pt x="50336" y="0"/>
                  </a:moveTo>
                  <a:lnTo>
                    <a:pt x="2015572" y="0"/>
                  </a:lnTo>
                  <a:cubicBezTo>
                    <a:pt x="2028922" y="0"/>
                    <a:pt x="2041725" y="5303"/>
                    <a:pt x="2051165" y="14743"/>
                  </a:cubicBezTo>
                  <a:cubicBezTo>
                    <a:pt x="2060605" y="24183"/>
                    <a:pt x="2065908" y="36986"/>
                    <a:pt x="2065908" y="50336"/>
                  </a:cubicBezTo>
                  <a:lnTo>
                    <a:pt x="2065908" y="304411"/>
                  </a:lnTo>
                  <a:cubicBezTo>
                    <a:pt x="2065908" y="332211"/>
                    <a:pt x="2043372" y="354747"/>
                    <a:pt x="2015572" y="354747"/>
                  </a:cubicBezTo>
                  <a:lnTo>
                    <a:pt x="50336" y="354747"/>
                  </a:lnTo>
                  <a:cubicBezTo>
                    <a:pt x="22536" y="354747"/>
                    <a:pt x="0" y="332211"/>
                    <a:pt x="0" y="304411"/>
                  </a:cubicBezTo>
                  <a:lnTo>
                    <a:pt x="0" y="50336"/>
                  </a:lnTo>
                  <a:cubicBezTo>
                    <a:pt x="0" y="22536"/>
                    <a:pt x="22536" y="0"/>
                    <a:pt x="50336" y="0"/>
                  </a:cubicBezTo>
                  <a:close/>
                </a:path>
              </a:pathLst>
            </a:custGeom>
            <a:solidFill>
              <a:srgbClr val="E6E6E6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1" name="TextBox 28">
              <a:extLst>
                <a:ext uri="{FF2B5EF4-FFF2-40B4-BE49-F238E27FC236}">
                  <a16:creationId xmlns:a16="http://schemas.microsoft.com/office/drawing/2014/main" id="{628D9418-109C-EB4D-460F-DE98C3DCF290}"/>
                </a:ext>
              </a:extLst>
            </p:cNvPr>
            <p:cNvSpPr txBox="1"/>
            <p:nvPr/>
          </p:nvSpPr>
          <p:spPr>
            <a:xfrm>
              <a:off x="0" y="-38100"/>
              <a:ext cx="2065908" cy="392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A11F152-EC7C-EEE6-61B7-896AED7C0040}"/>
              </a:ext>
            </a:extLst>
          </p:cNvPr>
          <p:cNvGrpSpPr/>
          <p:nvPr/>
        </p:nvGrpSpPr>
        <p:grpSpPr>
          <a:xfrm>
            <a:off x="-514952" y="2588420"/>
            <a:ext cx="7843995" cy="1346930"/>
            <a:chOff x="-11846980" y="3096420"/>
            <a:chExt cx="7843995" cy="1346930"/>
          </a:xfrm>
        </p:grpSpPr>
        <p:grpSp>
          <p:nvGrpSpPr>
            <p:cNvPr id="222" name="Group 42">
              <a:extLst>
                <a:ext uri="{FF2B5EF4-FFF2-40B4-BE49-F238E27FC236}">
                  <a16:creationId xmlns:a16="http://schemas.microsoft.com/office/drawing/2014/main" id="{211FC07A-527E-E746-08F3-CC558276E8EF}"/>
                </a:ext>
              </a:extLst>
            </p:cNvPr>
            <p:cNvGrpSpPr/>
            <p:nvPr/>
          </p:nvGrpSpPr>
          <p:grpSpPr>
            <a:xfrm>
              <a:off x="-11846980" y="3096420"/>
              <a:ext cx="7843995" cy="1346930"/>
              <a:chOff x="0" y="0"/>
              <a:chExt cx="2065908" cy="354747"/>
            </a:xfrm>
          </p:grpSpPr>
          <p:sp>
            <p:nvSpPr>
              <p:cNvPr id="227" name="Freeform 43">
                <a:extLst>
                  <a:ext uri="{FF2B5EF4-FFF2-40B4-BE49-F238E27FC236}">
                    <a16:creationId xmlns:a16="http://schemas.microsoft.com/office/drawing/2014/main" id="{28907815-EA8E-AAB3-5D4F-ADD4C0D8F052}"/>
                  </a:ext>
                </a:extLst>
              </p:cNvPr>
              <p:cNvSpPr/>
              <p:nvPr/>
            </p:nvSpPr>
            <p:spPr>
              <a:xfrm>
                <a:off x="0" y="0"/>
                <a:ext cx="2065908" cy="354747"/>
              </a:xfrm>
              <a:custGeom>
                <a:avLst/>
                <a:gdLst/>
                <a:ahLst/>
                <a:cxnLst/>
                <a:rect l="l" t="t" r="r" b="b"/>
                <a:pathLst>
                  <a:path w="2065908" h="354747">
                    <a:moveTo>
                      <a:pt x="50336" y="0"/>
                    </a:moveTo>
                    <a:lnTo>
                      <a:pt x="2015572" y="0"/>
                    </a:lnTo>
                    <a:cubicBezTo>
                      <a:pt x="2028922" y="0"/>
                      <a:pt x="2041725" y="5303"/>
                      <a:pt x="2051165" y="14743"/>
                    </a:cubicBezTo>
                    <a:cubicBezTo>
                      <a:pt x="2060605" y="24183"/>
                      <a:pt x="2065908" y="36986"/>
                      <a:pt x="2065908" y="50336"/>
                    </a:cubicBezTo>
                    <a:lnTo>
                      <a:pt x="2065908" y="304411"/>
                    </a:lnTo>
                    <a:cubicBezTo>
                      <a:pt x="2065908" y="332211"/>
                      <a:pt x="2043372" y="354747"/>
                      <a:pt x="2015572" y="354747"/>
                    </a:cubicBezTo>
                    <a:lnTo>
                      <a:pt x="50336" y="354747"/>
                    </a:lnTo>
                    <a:cubicBezTo>
                      <a:pt x="22536" y="354747"/>
                      <a:pt x="0" y="332211"/>
                      <a:pt x="0" y="304411"/>
                    </a:cubicBezTo>
                    <a:lnTo>
                      <a:pt x="0" y="50336"/>
                    </a:lnTo>
                    <a:cubicBezTo>
                      <a:pt x="0" y="22536"/>
                      <a:pt x="22536" y="0"/>
                      <a:pt x="50336" y="0"/>
                    </a:cubicBez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28" name="TextBox 44">
                <a:extLst>
                  <a:ext uri="{FF2B5EF4-FFF2-40B4-BE49-F238E27FC236}">
                    <a16:creationId xmlns:a16="http://schemas.microsoft.com/office/drawing/2014/main" id="{5C612C26-A0EB-F07E-75BB-B6A9AC9F1C5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065908" cy="392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3" name="Group 45">
              <a:extLst>
                <a:ext uri="{FF2B5EF4-FFF2-40B4-BE49-F238E27FC236}">
                  <a16:creationId xmlns:a16="http://schemas.microsoft.com/office/drawing/2014/main" id="{F8FA154E-1753-5AA0-7444-E0114E4B07CC}"/>
                </a:ext>
              </a:extLst>
            </p:cNvPr>
            <p:cNvGrpSpPr/>
            <p:nvPr/>
          </p:nvGrpSpPr>
          <p:grpSpPr>
            <a:xfrm>
              <a:off x="-11846980" y="3096420"/>
              <a:ext cx="2647911" cy="1346930"/>
              <a:chOff x="0" y="0"/>
              <a:chExt cx="697392" cy="354747"/>
            </a:xfrm>
          </p:grpSpPr>
          <p:sp>
            <p:nvSpPr>
              <p:cNvPr id="225" name="Freeform 46">
                <a:extLst>
                  <a:ext uri="{FF2B5EF4-FFF2-40B4-BE49-F238E27FC236}">
                    <a16:creationId xmlns:a16="http://schemas.microsoft.com/office/drawing/2014/main" id="{54C960EB-8A11-8284-38DD-AC94BB8A0FD9}"/>
                  </a:ext>
                </a:extLst>
              </p:cNvPr>
              <p:cNvSpPr/>
              <p:nvPr/>
            </p:nvSpPr>
            <p:spPr>
              <a:xfrm>
                <a:off x="0" y="0"/>
                <a:ext cx="697392" cy="354747"/>
              </a:xfrm>
              <a:custGeom>
                <a:avLst/>
                <a:gdLst/>
                <a:ahLst/>
                <a:cxnLst/>
                <a:rect l="l" t="t" r="r" b="b"/>
                <a:pathLst>
                  <a:path w="697392" h="354747">
                    <a:moveTo>
                      <a:pt x="149113" y="0"/>
                    </a:moveTo>
                    <a:lnTo>
                      <a:pt x="548279" y="0"/>
                    </a:lnTo>
                    <a:cubicBezTo>
                      <a:pt x="587827" y="0"/>
                      <a:pt x="625754" y="15710"/>
                      <a:pt x="653718" y="43674"/>
                    </a:cubicBezTo>
                    <a:cubicBezTo>
                      <a:pt x="681682" y="71638"/>
                      <a:pt x="697392" y="109566"/>
                      <a:pt x="697392" y="149113"/>
                    </a:cubicBezTo>
                    <a:lnTo>
                      <a:pt x="697392" y="205634"/>
                    </a:lnTo>
                    <a:cubicBezTo>
                      <a:pt x="697392" y="245181"/>
                      <a:pt x="681682" y="283109"/>
                      <a:pt x="653718" y="311073"/>
                    </a:cubicBezTo>
                    <a:cubicBezTo>
                      <a:pt x="625754" y="339037"/>
                      <a:pt x="587827" y="354747"/>
                      <a:pt x="548279" y="354747"/>
                    </a:cubicBezTo>
                    <a:lnTo>
                      <a:pt x="149113" y="354747"/>
                    </a:lnTo>
                    <a:cubicBezTo>
                      <a:pt x="109566" y="354747"/>
                      <a:pt x="71638" y="339037"/>
                      <a:pt x="43674" y="311073"/>
                    </a:cubicBezTo>
                    <a:cubicBezTo>
                      <a:pt x="15710" y="283109"/>
                      <a:pt x="0" y="245181"/>
                      <a:pt x="0" y="205634"/>
                    </a:cubicBezTo>
                    <a:lnTo>
                      <a:pt x="0" y="149113"/>
                    </a:lnTo>
                    <a:cubicBezTo>
                      <a:pt x="0" y="109566"/>
                      <a:pt x="15710" y="71638"/>
                      <a:pt x="43674" y="43674"/>
                    </a:cubicBezTo>
                    <a:cubicBezTo>
                      <a:pt x="71638" y="15710"/>
                      <a:pt x="109566" y="0"/>
                      <a:pt x="149113" y="0"/>
                    </a:cubicBezTo>
                    <a:close/>
                  </a:path>
                </a:pathLst>
              </a:custGeom>
              <a:solidFill>
                <a:srgbClr val="51B1BF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26" name="TextBox 47">
                <a:extLst>
                  <a:ext uri="{FF2B5EF4-FFF2-40B4-BE49-F238E27FC236}">
                    <a16:creationId xmlns:a16="http://schemas.microsoft.com/office/drawing/2014/main" id="{76A901DE-6E56-5ECD-7D65-73BF17D9B7F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97392" cy="392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4" name="TextBox 49">
              <a:extLst>
                <a:ext uri="{FF2B5EF4-FFF2-40B4-BE49-F238E27FC236}">
                  <a16:creationId xmlns:a16="http://schemas.microsoft.com/office/drawing/2014/main" id="{6C742BC0-D933-F93E-A79F-355783057B47}"/>
                </a:ext>
              </a:extLst>
            </p:cNvPr>
            <p:cNvSpPr txBox="1"/>
            <p:nvPr/>
          </p:nvSpPr>
          <p:spPr>
            <a:xfrm>
              <a:off x="-8932369" y="3466885"/>
              <a:ext cx="4662189" cy="710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2"/>
                </a:lnSpc>
                <a:spcBef>
                  <a:spcPct val="0"/>
                </a:spcBef>
              </a:pP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Áreas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de </a:t>
              </a: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Minería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e </a:t>
              </a: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Hidrocarburos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065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Colombia, 2021. 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877968" y="2885333"/>
            <a:ext cx="902567" cy="895798"/>
          </a:xfrm>
          <a:custGeom>
            <a:avLst/>
            <a:gdLst/>
            <a:ahLst/>
            <a:cxnLst/>
            <a:rect l="l" t="t" r="r" b="b"/>
            <a:pathLst>
              <a:path w="902567" h="895798">
                <a:moveTo>
                  <a:pt x="0" y="0"/>
                </a:moveTo>
                <a:lnTo>
                  <a:pt x="902567" y="0"/>
                </a:lnTo>
                <a:lnTo>
                  <a:pt x="902567" y="895797"/>
                </a:lnTo>
                <a:lnTo>
                  <a:pt x="0" y="895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240" name="Group 59">
            <a:extLst>
              <a:ext uri="{FF2B5EF4-FFF2-40B4-BE49-F238E27FC236}">
                <a16:creationId xmlns:a16="http://schemas.microsoft.com/office/drawing/2014/main" id="{60E46067-64CC-B37F-E53F-478FC3079E24}"/>
              </a:ext>
            </a:extLst>
          </p:cNvPr>
          <p:cNvGrpSpPr/>
          <p:nvPr/>
        </p:nvGrpSpPr>
        <p:grpSpPr>
          <a:xfrm>
            <a:off x="9002649" y="6370491"/>
            <a:ext cx="404126" cy="404126"/>
            <a:chOff x="0" y="0"/>
            <a:chExt cx="812800" cy="812800"/>
          </a:xfrm>
        </p:grpSpPr>
        <p:sp>
          <p:nvSpPr>
            <p:cNvPr id="241" name="Freeform 60">
              <a:extLst>
                <a:ext uri="{FF2B5EF4-FFF2-40B4-BE49-F238E27FC236}">
                  <a16:creationId xmlns:a16="http://schemas.microsoft.com/office/drawing/2014/main" id="{AAF89818-97BF-0E5B-3ABC-F875ECBD14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2" name="TextBox 61">
              <a:extLst>
                <a:ext uri="{FF2B5EF4-FFF2-40B4-BE49-F238E27FC236}">
                  <a16:creationId xmlns:a16="http://schemas.microsoft.com/office/drawing/2014/main" id="{2413C68D-7DA8-B7D1-A3D3-EC71FC3DF74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3" name="Group 62">
            <a:extLst>
              <a:ext uri="{FF2B5EF4-FFF2-40B4-BE49-F238E27FC236}">
                <a16:creationId xmlns:a16="http://schemas.microsoft.com/office/drawing/2014/main" id="{D5A5CDCC-2D26-185C-DA95-5121B5F19B88}"/>
              </a:ext>
            </a:extLst>
          </p:cNvPr>
          <p:cNvGrpSpPr/>
          <p:nvPr/>
        </p:nvGrpSpPr>
        <p:grpSpPr>
          <a:xfrm>
            <a:off x="9239250" y="6105051"/>
            <a:ext cx="220750" cy="220750"/>
            <a:chOff x="0" y="0"/>
            <a:chExt cx="812800" cy="812800"/>
          </a:xfrm>
        </p:grpSpPr>
        <p:sp>
          <p:nvSpPr>
            <p:cNvPr id="244" name="Freeform 63">
              <a:extLst>
                <a:ext uri="{FF2B5EF4-FFF2-40B4-BE49-F238E27FC236}">
                  <a16:creationId xmlns:a16="http://schemas.microsoft.com/office/drawing/2014/main" id="{1BD60CEF-2388-7A81-4CE3-97E7A33DC4C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5" name="TextBox 64">
              <a:extLst>
                <a:ext uri="{FF2B5EF4-FFF2-40B4-BE49-F238E27FC236}">
                  <a16:creationId xmlns:a16="http://schemas.microsoft.com/office/drawing/2014/main" id="{A158A414-48C0-13E9-6EDF-F8F84F43414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6" name="Group 65">
            <a:extLst>
              <a:ext uri="{FF2B5EF4-FFF2-40B4-BE49-F238E27FC236}">
                <a16:creationId xmlns:a16="http://schemas.microsoft.com/office/drawing/2014/main" id="{96E7454A-BFFC-47B8-0A05-E184096D9C1E}"/>
              </a:ext>
            </a:extLst>
          </p:cNvPr>
          <p:cNvGrpSpPr/>
          <p:nvPr/>
        </p:nvGrpSpPr>
        <p:grpSpPr>
          <a:xfrm>
            <a:off x="9517150" y="6299693"/>
            <a:ext cx="220750" cy="220750"/>
            <a:chOff x="0" y="0"/>
            <a:chExt cx="812800" cy="812800"/>
          </a:xfrm>
        </p:grpSpPr>
        <p:sp>
          <p:nvSpPr>
            <p:cNvPr id="247" name="Freeform 66">
              <a:extLst>
                <a:ext uri="{FF2B5EF4-FFF2-40B4-BE49-F238E27FC236}">
                  <a16:creationId xmlns:a16="http://schemas.microsoft.com/office/drawing/2014/main" id="{D6C50632-CD69-077C-A5E4-F80111C320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8" name="TextBox 67">
              <a:extLst>
                <a:ext uri="{FF2B5EF4-FFF2-40B4-BE49-F238E27FC236}">
                  <a16:creationId xmlns:a16="http://schemas.microsoft.com/office/drawing/2014/main" id="{A70792FC-52D0-830A-7E16-C4D9AFA02BE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9" name="Group 68">
            <a:extLst>
              <a:ext uri="{FF2B5EF4-FFF2-40B4-BE49-F238E27FC236}">
                <a16:creationId xmlns:a16="http://schemas.microsoft.com/office/drawing/2014/main" id="{061FEE76-E72A-F7DC-A619-717030385ACB}"/>
              </a:ext>
            </a:extLst>
          </p:cNvPr>
          <p:cNvGrpSpPr/>
          <p:nvPr/>
        </p:nvGrpSpPr>
        <p:grpSpPr>
          <a:xfrm>
            <a:off x="9517150" y="6687684"/>
            <a:ext cx="220750" cy="220750"/>
            <a:chOff x="0" y="0"/>
            <a:chExt cx="812800" cy="812800"/>
          </a:xfrm>
        </p:grpSpPr>
        <p:sp>
          <p:nvSpPr>
            <p:cNvPr id="250" name="Freeform 69">
              <a:extLst>
                <a:ext uri="{FF2B5EF4-FFF2-40B4-BE49-F238E27FC236}">
                  <a16:creationId xmlns:a16="http://schemas.microsoft.com/office/drawing/2014/main" id="{7DCB2EC5-33BF-4CDE-6A1E-5311C101E1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1" name="TextBox 70">
              <a:extLst>
                <a:ext uri="{FF2B5EF4-FFF2-40B4-BE49-F238E27FC236}">
                  <a16:creationId xmlns:a16="http://schemas.microsoft.com/office/drawing/2014/main" id="{27414E54-ADCA-1C3E-480D-811316B1152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2" name="Group 71">
            <a:extLst>
              <a:ext uri="{FF2B5EF4-FFF2-40B4-BE49-F238E27FC236}">
                <a16:creationId xmlns:a16="http://schemas.microsoft.com/office/drawing/2014/main" id="{E6EE8C81-9BD7-3C0B-C9AD-2D83ACFAFA67}"/>
              </a:ext>
            </a:extLst>
          </p:cNvPr>
          <p:cNvGrpSpPr/>
          <p:nvPr/>
        </p:nvGrpSpPr>
        <p:grpSpPr>
          <a:xfrm>
            <a:off x="9677725" y="3730857"/>
            <a:ext cx="322949" cy="322949"/>
            <a:chOff x="0" y="0"/>
            <a:chExt cx="812800" cy="812800"/>
          </a:xfrm>
        </p:grpSpPr>
        <p:sp>
          <p:nvSpPr>
            <p:cNvPr id="253" name="Freeform 72">
              <a:extLst>
                <a:ext uri="{FF2B5EF4-FFF2-40B4-BE49-F238E27FC236}">
                  <a16:creationId xmlns:a16="http://schemas.microsoft.com/office/drawing/2014/main" id="{60E2B835-B0A3-E7F1-DD31-C092305852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4" name="TextBox 73">
              <a:extLst>
                <a:ext uri="{FF2B5EF4-FFF2-40B4-BE49-F238E27FC236}">
                  <a16:creationId xmlns:a16="http://schemas.microsoft.com/office/drawing/2014/main" id="{C3D0A384-4E4D-6DB4-7281-B6F65B4DF7B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5" name="Group 74">
            <a:extLst>
              <a:ext uri="{FF2B5EF4-FFF2-40B4-BE49-F238E27FC236}">
                <a16:creationId xmlns:a16="http://schemas.microsoft.com/office/drawing/2014/main" id="{A6D98455-D952-0958-61A6-10B776B33BF0}"/>
              </a:ext>
            </a:extLst>
          </p:cNvPr>
          <p:cNvGrpSpPr/>
          <p:nvPr/>
        </p:nvGrpSpPr>
        <p:grpSpPr>
          <a:xfrm>
            <a:off x="9569815" y="5566565"/>
            <a:ext cx="499209" cy="499209"/>
            <a:chOff x="0" y="0"/>
            <a:chExt cx="812800" cy="812800"/>
          </a:xfrm>
        </p:grpSpPr>
        <p:sp>
          <p:nvSpPr>
            <p:cNvPr id="256" name="Freeform 75">
              <a:extLst>
                <a:ext uri="{FF2B5EF4-FFF2-40B4-BE49-F238E27FC236}">
                  <a16:creationId xmlns:a16="http://schemas.microsoft.com/office/drawing/2014/main" id="{792372B2-6CF3-50B7-F3A9-8D7B8EEA2B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7" name="TextBox 76">
              <a:extLst>
                <a:ext uri="{FF2B5EF4-FFF2-40B4-BE49-F238E27FC236}">
                  <a16:creationId xmlns:a16="http://schemas.microsoft.com/office/drawing/2014/main" id="{489ABBAF-A1C9-BB4C-C722-BDBC7F60FCB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8" name="Group 77">
            <a:extLst>
              <a:ext uri="{FF2B5EF4-FFF2-40B4-BE49-F238E27FC236}">
                <a16:creationId xmlns:a16="http://schemas.microsoft.com/office/drawing/2014/main" id="{19B12EB6-A216-8F90-E64F-52E55439DA54}"/>
              </a:ext>
            </a:extLst>
          </p:cNvPr>
          <p:cNvGrpSpPr/>
          <p:nvPr/>
        </p:nvGrpSpPr>
        <p:grpSpPr>
          <a:xfrm>
            <a:off x="10619799" y="3841232"/>
            <a:ext cx="336247" cy="336247"/>
            <a:chOff x="0" y="0"/>
            <a:chExt cx="812800" cy="812800"/>
          </a:xfrm>
        </p:grpSpPr>
        <p:sp>
          <p:nvSpPr>
            <p:cNvPr id="259" name="Freeform 78">
              <a:extLst>
                <a:ext uri="{FF2B5EF4-FFF2-40B4-BE49-F238E27FC236}">
                  <a16:creationId xmlns:a16="http://schemas.microsoft.com/office/drawing/2014/main" id="{CAF0A017-6651-9746-632A-02CEAD9BC8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0" name="TextBox 79">
              <a:extLst>
                <a:ext uri="{FF2B5EF4-FFF2-40B4-BE49-F238E27FC236}">
                  <a16:creationId xmlns:a16="http://schemas.microsoft.com/office/drawing/2014/main" id="{8F97AC42-1A07-BA01-6F7F-EB4D1AA8AB6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1" name="Group 80">
            <a:extLst>
              <a:ext uri="{FF2B5EF4-FFF2-40B4-BE49-F238E27FC236}">
                <a16:creationId xmlns:a16="http://schemas.microsoft.com/office/drawing/2014/main" id="{1597C5D6-A3FE-76B0-0730-E66EBEE90B4D}"/>
              </a:ext>
            </a:extLst>
          </p:cNvPr>
          <p:cNvGrpSpPr/>
          <p:nvPr/>
        </p:nvGrpSpPr>
        <p:grpSpPr>
          <a:xfrm>
            <a:off x="12707836" y="5926544"/>
            <a:ext cx="409400" cy="409400"/>
            <a:chOff x="0" y="0"/>
            <a:chExt cx="812800" cy="812800"/>
          </a:xfrm>
        </p:grpSpPr>
        <p:sp>
          <p:nvSpPr>
            <p:cNvPr id="262" name="Freeform 81">
              <a:extLst>
                <a:ext uri="{FF2B5EF4-FFF2-40B4-BE49-F238E27FC236}">
                  <a16:creationId xmlns:a16="http://schemas.microsoft.com/office/drawing/2014/main" id="{635732B2-0060-B789-58C3-C084F564CB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3" name="TextBox 82">
              <a:extLst>
                <a:ext uri="{FF2B5EF4-FFF2-40B4-BE49-F238E27FC236}">
                  <a16:creationId xmlns:a16="http://schemas.microsoft.com/office/drawing/2014/main" id="{7774F119-15F7-EAD0-3AAB-591B792B4F1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4" name="Group 83">
            <a:extLst>
              <a:ext uri="{FF2B5EF4-FFF2-40B4-BE49-F238E27FC236}">
                <a16:creationId xmlns:a16="http://schemas.microsoft.com/office/drawing/2014/main" id="{DA2BB74F-1F07-9110-F1EC-6797D4CC63D5}"/>
              </a:ext>
            </a:extLst>
          </p:cNvPr>
          <p:cNvGrpSpPr/>
          <p:nvPr/>
        </p:nvGrpSpPr>
        <p:grpSpPr>
          <a:xfrm>
            <a:off x="10431550" y="7214093"/>
            <a:ext cx="220750" cy="220750"/>
            <a:chOff x="0" y="0"/>
            <a:chExt cx="812800" cy="812800"/>
          </a:xfrm>
        </p:grpSpPr>
        <p:sp>
          <p:nvSpPr>
            <p:cNvPr id="265" name="Freeform 84">
              <a:extLst>
                <a:ext uri="{FF2B5EF4-FFF2-40B4-BE49-F238E27FC236}">
                  <a16:creationId xmlns:a16="http://schemas.microsoft.com/office/drawing/2014/main" id="{D95A9ECD-3E73-9753-77D8-912F05CE93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6" name="TextBox 85">
              <a:extLst>
                <a:ext uri="{FF2B5EF4-FFF2-40B4-BE49-F238E27FC236}">
                  <a16:creationId xmlns:a16="http://schemas.microsoft.com/office/drawing/2014/main" id="{CA5154B9-E072-9C44-1F0D-66ED9C73EAD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7" name="Group 86">
            <a:extLst>
              <a:ext uri="{FF2B5EF4-FFF2-40B4-BE49-F238E27FC236}">
                <a16:creationId xmlns:a16="http://schemas.microsoft.com/office/drawing/2014/main" id="{E74D64F8-792F-E3D4-6A35-05847F27A529}"/>
              </a:ext>
            </a:extLst>
          </p:cNvPr>
          <p:cNvGrpSpPr/>
          <p:nvPr/>
        </p:nvGrpSpPr>
        <p:grpSpPr>
          <a:xfrm>
            <a:off x="8417480" y="6480866"/>
            <a:ext cx="464941" cy="464941"/>
            <a:chOff x="0" y="0"/>
            <a:chExt cx="812800" cy="812800"/>
          </a:xfrm>
        </p:grpSpPr>
        <p:sp>
          <p:nvSpPr>
            <p:cNvPr id="268" name="Freeform 87">
              <a:extLst>
                <a:ext uri="{FF2B5EF4-FFF2-40B4-BE49-F238E27FC236}">
                  <a16:creationId xmlns:a16="http://schemas.microsoft.com/office/drawing/2014/main" id="{FF259B23-52DB-B444-0173-152ED7D5C6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9" name="TextBox 88">
              <a:extLst>
                <a:ext uri="{FF2B5EF4-FFF2-40B4-BE49-F238E27FC236}">
                  <a16:creationId xmlns:a16="http://schemas.microsoft.com/office/drawing/2014/main" id="{F0DAB44F-124D-C45F-C76A-D927DEE09C9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0" name="Group 89">
            <a:extLst>
              <a:ext uri="{FF2B5EF4-FFF2-40B4-BE49-F238E27FC236}">
                <a16:creationId xmlns:a16="http://schemas.microsoft.com/office/drawing/2014/main" id="{DDE9FB64-B503-45EB-445D-48E9AFD3AAB8}"/>
              </a:ext>
            </a:extLst>
          </p:cNvPr>
          <p:cNvGrpSpPr/>
          <p:nvPr/>
        </p:nvGrpSpPr>
        <p:grpSpPr>
          <a:xfrm>
            <a:off x="9859455" y="4274556"/>
            <a:ext cx="1018407" cy="1018407"/>
            <a:chOff x="0" y="0"/>
            <a:chExt cx="812800" cy="812800"/>
          </a:xfrm>
        </p:grpSpPr>
        <p:sp>
          <p:nvSpPr>
            <p:cNvPr id="271" name="Freeform 90">
              <a:extLst>
                <a:ext uri="{FF2B5EF4-FFF2-40B4-BE49-F238E27FC236}">
                  <a16:creationId xmlns:a16="http://schemas.microsoft.com/office/drawing/2014/main" id="{12E2E1CB-93C4-C9AC-4407-72835CEFBDD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2" name="TextBox 91">
              <a:extLst>
                <a:ext uri="{FF2B5EF4-FFF2-40B4-BE49-F238E27FC236}">
                  <a16:creationId xmlns:a16="http://schemas.microsoft.com/office/drawing/2014/main" id="{823576A4-A771-715D-B84D-8DD2116977A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3" name="Group 92">
            <a:extLst>
              <a:ext uri="{FF2B5EF4-FFF2-40B4-BE49-F238E27FC236}">
                <a16:creationId xmlns:a16="http://schemas.microsoft.com/office/drawing/2014/main" id="{99A62F24-DCB6-568F-E01E-F996A1AD03CC}"/>
              </a:ext>
            </a:extLst>
          </p:cNvPr>
          <p:cNvGrpSpPr/>
          <p:nvPr/>
        </p:nvGrpSpPr>
        <p:grpSpPr>
          <a:xfrm>
            <a:off x="9296400" y="5705794"/>
            <a:ext cx="220750" cy="220750"/>
            <a:chOff x="0" y="0"/>
            <a:chExt cx="812800" cy="812800"/>
          </a:xfrm>
        </p:grpSpPr>
        <p:sp>
          <p:nvSpPr>
            <p:cNvPr id="274" name="Freeform 93">
              <a:extLst>
                <a:ext uri="{FF2B5EF4-FFF2-40B4-BE49-F238E27FC236}">
                  <a16:creationId xmlns:a16="http://schemas.microsoft.com/office/drawing/2014/main" id="{FA0FD929-E6F1-DE38-90A1-3C434DD6B3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5" name="TextBox 94">
              <a:extLst>
                <a:ext uri="{FF2B5EF4-FFF2-40B4-BE49-F238E27FC236}">
                  <a16:creationId xmlns:a16="http://schemas.microsoft.com/office/drawing/2014/main" id="{A3F2A03A-17A0-BD26-A001-4C765131264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6" name="Group 95">
            <a:extLst>
              <a:ext uri="{FF2B5EF4-FFF2-40B4-BE49-F238E27FC236}">
                <a16:creationId xmlns:a16="http://schemas.microsoft.com/office/drawing/2014/main" id="{D237515D-E606-E048-3EF8-75333D1DF676}"/>
              </a:ext>
            </a:extLst>
          </p:cNvPr>
          <p:cNvGrpSpPr/>
          <p:nvPr/>
        </p:nvGrpSpPr>
        <p:grpSpPr>
          <a:xfrm>
            <a:off x="9517150" y="4833688"/>
            <a:ext cx="322050" cy="322050"/>
            <a:chOff x="0" y="0"/>
            <a:chExt cx="812800" cy="812800"/>
          </a:xfrm>
        </p:grpSpPr>
        <p:sp>
          <p:nvSpPr>
            <p:cNvPr id="277" name="Freeform 96">
              <a:extLst>
                <a:ext uri="{FF2B5EF4-FFF2-40B4-BE49-F238E27FC236}">
                  <a16:creationId xmlns:a16="http://schemas.microsoft.com/office/drawing/2014/main" id="{ACB814B5-0AE1-5FD6-20E9-2A1E2AD41B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8" name="TextBox 97">
              <a:extLst>
                <a:ext uri="{FF2B5EF4-FFF2-40B4-BE49-F238E27FC236}">
                  <a16:creationId xmlns:a16="http://schemas.microsoft.com/office/drawing/2014/main" id="{6D01A8DF-A249-8BD3-730A-8FE90F3208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9" name="Group 98">
            <a:extLst>
              <a:ext uri="{FF2B5EF4-FFF2-40B4-BE49-F238E27FC236}">
                <a16:creationId xmlns:a16="http://schemas.microsoft.com/office/drawing/2014/main" id="{42FAFE8D-992C-BEFF-0E84-26E1C0E2E06A}"/>
              </a:ext>
            </a:extLst>
          </p:cNvPr>
          <p:cNvGrpSpPr/>
          <p:nvPr/>
        </p:nvGrpSpPr>
        <p:grpSpPr>
          <a:xfrm>
            <a:off x="9627524" y="4164181"/>
            <a:ext cx="331124" cy="331124"/>
            <a:chOff x="0" y="0"/>
            <a:chExt cx="812800" cy="812800"/>
          </a:xfrm>
        </p:grpSpPr>
        <p:sp>
          <p:nvSpPr>
            <p:cNvPr id="280" name="Freeform 99">
              <a:extLst>
                <a:ext uri="{FF2B5EF4-FFF2-40B4-BE49-F238E27FC236}">
                  <a16:creationId xmlns:a16="http://schemas.microsoft.com/office/drawing/2014/main" id="{974E7131-1C03-A3F2-E139-05FC008B42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1" name="TextBox 100">
              <a:extLst>
                <a:ext uri="{FF2B5EF4-FFF2-40B4-BE49-F238E27FC236}">
                  <a16:creationId xmlns:a16="http://schemas.microsoft.com/office/drawing/2014/main" id="{4F510608-5C4E-5972-812C-E4AE2B3FCCA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2" name="Group 101">
            <a:extLst>
              <a:ext uri="{FF2B5EF4-FFF2-40B4-BE49-F238E27FC236}">
                <a16:creationId xmlns:a16="http://schemas.microsoft.com/office/drawing/2014/main" id="{72DB14C8-9689-3811-27A2-71C5D4066BA4}"/>
              </a:ext>
            </a:extLst>
          </p:cNvPr>
          <p:cNvGrpSpPr/>
          <p:nvPr/>
        </p:nvGrpSpPr>
        <p:grpSpPr>
          <a:xfrm>
            <a:off x="10006132" y="3440858"/>
            <a:ext cx="173266" cy="173266"/>
            <a:chOff x="0" y="0"/>
            <a:chExt cx="812800" cy="812800"/>
          </a:xfrm>
        </p:grpSpPr>
        <p:sp>
          <p:nvSpPr>
            <p:cNvPr id="283" name="Freeform 102">
              <a:extLst>
                <a:ext uri="{FF2B5EF4-FFF2-40B4-BE49-F238E27FC236}">
                  <a16:creationId xmlns:a16="http://schemas.microsoft.com/office/drawing/2014/main" id="{CB455C91-20D1-8054-3161-C1FFF2EC157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4" name="TextBox 103">
              <a:extLst>
                <a:ext uri="{FF2B5EF4-FFF2-40B4-BE49-F238E27FC236}">
                  <a16:creationId xmlns:a16="http://schemas.microsoft.com/office/drawing/2014/main" id="{32D9E015-E439-9141-0B1A-9945159CE8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5" name="Group 104">
            <a:extLst>
              <a:ext uri="{FF2B5EF4-FFF2-40B4-BE49-F238E27FC236}">
                <a16:creationId xmlns:a16="http://schemas.microsoft.com/office/drawing/2014/main" id="{08F25F1D-6E2D-66B0-88B8-38F087222275}"/>
              </a:ext>
            </a:extLst>
          </p:cNvPr>
          <p:cNvGrpSpPr/>
          <p:nvPr/>
        </p:nvGrpSpPr>
        <p:grpSpPr>
          <a:xfrm>
            <a:off x="10179399" y="2435697"/>
            <a:ext cx="407621" cy="407621"/>
            <a:chOff x="0" y="0"/>
            <a:chExt cx="812800" cy="812800"/>
          </a:xfrm>
        </p:grpSpPr>
        <p:sp>
          <p:nvSpPr>
            <p:cNvPr id="286" name="Freeform 105">
              <a:extLst>
                <a:ext uri="{FF2B5EF4-FFF2-40B4-BE49-F238E27FC236}">
                  <a16:creationId xmlns:a16="http://schemas.microsoft.com/office/drawing/2014/main" id="{1299EE90-39E2-171B-74B1-503115C4B0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7" name="TextBox 106">
              <a:extLst>
                <a:ext uri="{FF2B5EF4-FFF2-40B4-BE49-F238E27FC236}">
                  <a16:creationId xmlns:a16="http://schemas.microsoft.com/office/drawing/2014/main" id="{2EB65798-F8B5-E389-275A-7F5D6A52982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8" name="Group 107">
            <a:extLst>
              <a:ext uri="{FF2B5EF4-FFF2-40B4-BE49-F238E27FC236}">
                <a16:creationId xmlns:a16="http://schemas.microsoft.com/office/drawing/2014/main" id="{92443938-A91A-64F4-5E0A-1032F479D9A2}"/>
              </a:ext>
            </a:extLst>
          </p:cNvPr>
          <p:cNvGrpSpPr/>
          <p:nvPr/>
        </p:nvGrpSpPr>
        <p:grpSpPr>
          <a:xfrm>
            <a:off x="10999955" y="1734249"/>
            <a:ext cx="489864" cy="489864"/>
            <a:chOff x="0" y="0"/>
            <a:chExt cx="812800" cy="812800"/>
          </a:xfrm>
        </p:grpSpPr>
        <p:sp>
          <p:nvSpPr>
            <p:cNvPr id="289" name="Freeform 108">
              <a:extLst>
                <a:ext uri="{FF2B5EF4-FFF2-40B4-BE49-F238E27FC236}">
                  <a16:creationId xmlns:a16="http://schemas.microsoft.com/office/drawing/2014/main" id="{D51A886A-40D3-E87A-0758-C6D383030C0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0" name="TextBox 109">
              <a:extLst>
                <a:ext uri="{FF2B5EF4-FFF2-40B4-BE49-F238E27FC236}">
                  <a16:creationId xmlns:a16="http://schemas.microsoft.com/office/drawing/2014/main" id="{93123868-74B3-5233-E3C8-1DFB91D8D3D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1" name="Group 110">
            <a:extLst>
              <a:ext uri="{FF2B5EF4-FFF2-40B4-BE49-F238E27FC236}">
                <a16:creationId xmlns:a16="http://schemas.microsoft.com/office/drawing/2014/main" id="{BE038EB4-934F-EC94-B61D-B773AB80D8BD}"/>
              </a:ext>
            </a:extLst>
          </p:cNvPr>
          <p:cNvGrpSpPr/>
          <p:nvPr/>
        </p:nvGrpSpPr>
        <p:grpSpPr>
          <a:xfrm>
            <a:off x="11200248" y="3194077"/>
            <a:ext cx="493562" cy="493562"/>
            <a:chOff x="0" y="0"/>
            <a:chExt cx="812800" cy="812800"/>
          </a:xfrm>
        </p:grpSpPr>
        <p:sp>
          <p:nvSpPr>
            <p:cNvPr id="292" name="Freeform 111">
              <a:extLst>
                <a:ext uri="{FF2B5EF4-FFF2-40B4-BE49-F238E27FC236}">
                  <a16:creationId xmlns:a16="http://schemas.microsoft.com/office/drawing/2014/main" id="{29C4F64B-9C20-8600-B069-C2941967E1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3" name="TextBox 112">
              <a:extLst>
                <a:ext uri="{FF2B5EF4-FFF2-40B4-BE49-F238E27FC236}">
                  <a16:creationId xmlns:a16="http://schemas.microsoft.com/office/drawing/2014/main" id="{CD8569D6-EE86-55BA-603B-E05293194E5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4" name="Group 113">
            <a:extLst>
              <a:ext uri="{FF2B5EF4-FFF2-40B4-BE49-F238E27FC236}">
                <a16:creationId xmlns:a16="http://schemas.microsoft.com/office/drawing/2014/main" id="{1B55336F-1084-C001-E793-404AF76CE5BC}"/>
              </a:ext>
            </a:extLst>
          </p:cNvPr>
          <p:cNvGrpSpPr/>
          <p:nvPr/>
        </p:nvGrpSpPr>
        <p:grpSpPr>
          <a:xfrm>
            <a:off x="11765497" y="3172625"/>
            <a:ext cx="220750" cy="220750"/>
            <a:chOff x="0" y="0"/>
            <a:chExt cx="812800" cy="812800"/>
          </a:xfrm>
        </p:grpSpPr>
        <p:sp>
          <p:nvSpPr>
            <p:cNvPr id="295" name="Freeform 114">
              <a:extLst>
                <a:ext uri="{FF2B5EF4-FFF2-40B4-BE49-F238E27FC236}">
                  <a16:creationId xmlns:a16="http://schemas.microsoft.com/office/drawing/2014/main" id="{46047F3C-9077-25BE-A93A-B36A94E1D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6" name="TextBox 115">
              <a:extLst>
                <a:ext uri="{FF2B5EF4-FFF2-40B4-BE49-F238E27FC236}">
                  <a16:creationId xmlns:a16="http://schemas.microsoft.com/office/drawing/2014/main" id="{19368863-33B9-E530-1B92-9D9975D5DA4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7" name="Group 116">
            <a:extLst>
              <a:ext uri="{FF2B5EF4-FFF2-40B4-BE49-F238E27FC236}">
                <a16:creationId xmlns:a16="http://schemas.microsoft.com/office/drawing/2014/main" id="{5628D9A9-CE87-F006-6CD8-E90A9F3E9587}"/>
              </a:ext>
            </a:extLst>
          </p:cNvPr>
          <p:cNvGrpSpPr/>
          <p:nvPr/>
        </p:nvGrpSpPr>
        <p:grpSpPr>
          <a:xfrm>
            <a:off x="11765497" y="853260"/>
            <a:ext cx="220750" cy="220750"/>
            <a:chOff x="0" y="0"/>
            <a:chExt cx="812800" cy="812800"/>
          </a:xfrm>
        </p:grpSpPr>
        <p:sp>
          <p:nvSpPr>
            <p:cNvPr id="298" name="Freeform 117">
              <a:extLst>
                <a:ext uri="{FF2B5EF4-FFF2-40B4-BE49-F238E27FC236}">
                  <a16:creationId xmlns:a16="http://schemas.microsoft.com/office/drawing/2014/main" id="{BB629EA1-C544-88CA-B6F6-8BD0A6DE14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9" name="TextBox 118">
              <a:extLst>
                <a:ext uri="{FF2B5EF4-FFF2-40B4-BE49-F238E27FC236}">
                  <a16:creationId xmlns:a16="http://schemas.microsoft.com/office/drawing/2014/main" id="{ABA63755-DF0A-40A3-82B2-C667C4F83CA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0" name="Group 119">
            <a:extLst>
              <a:ext uri="{FF2B5EF4-FFF2-40B4-BE49-F238E27FC236}">
                <a16:creationId xmlns:a16="http://schemas.microsoft.com/office/drawing/2014/main" id="{28294644-F167-65A6-7067-D5D81FF8B975}"/>
              </a:ext>
            </a:extLst>
          </p:cNvPr>
          <p:cNvGrpSpPr/>
          <p:nvPr/>
        </p:nvGrpSpPr>
        <p:grpSpPr>
          <a:xfrm>
            <a:off x="12896486" y="5026236"/>
            <a:ext cx="783840" cy="783840"/>
            <a:chOff x="0" y="0"/>
            <a:chExt cx="812800" cy="812800"/>
          </a:xfrm>
        </p:grpSpPr>
        <p:sp>
          <p:nvSpPr>
            <p:cNvPr id="301" name="Freeform 120">
              <a:extLst>
                <a:ext uri="{FF2B5EF4-FFF2-40B4-BE49-F238E27FC236}">
                  <a16:creationId xmlns:a16="http://schemas.microsoft.com/office/drawing/2014/main" id="{3438A819-DFE9-55EC-532E-B45BC63677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2" name="TextBox 121">
              <a:extLst>
                <a:ext uri="{FF2B5EF4-FFF2-40B4-BE49-F238E27FC236}">
                  <a16:creationId xmlns:a16="http://schemas.microsoft.com/office/drawing/2014/main" id="{F0F3A1D5-9E71-000C-97AE-66DCCD20A3F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3" name="Group 122">
            <a:extLst>
              <a:ext uri="{FF2B5EF4-FFF2-40B4-BE49-F238E27FC236}">
                <a16:creationId xmlns:a16="http://schemas.microsoft.com/office/drawing/2014/main" id="{2ACD19E1-BF08-CD22-9D99-F0BD7CCD9CD8}"/>
              </a:ext>
            </a:extLst>
          </p:cNvPr>
          <p:cNvGrpSpPr/>
          <p:nvPr/>
        </p:nvGrpSpPr>
        <p:grpSpPr>
          <a:xfrm>
            <a:off x="10176237" y="5383721"/>
            <a:ext cx="365688" cy="365688"/>
            <a:chOff x="0" y="0"/>
            <a:chExt cx="812800" cy="812800"/>
          </a:xfrm>
        </p:grpSpPr>
        <p:sp>
          <p:nvSpPr>
            <p:cNvPr id="304" name="Freeform 123">
              <a:extLst>
                <a:ext uri="{FF2B5EF4-FFF2-40B4-BE49-F238E27FC236}">
                  <a16:creationId xmlns:a16="http://schemas.microsoft.com/office/drawing/2014/main" id="{AD8067B3-FDC4-7F80-3849-A2E382924D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5" name="TextBox 124">
              <a:extLst>
                <a:ext uri="{FF2B5EF4-FFF2-40B4-BE49-F238E27FC236}">
                  <a16:creationId xmlns:a16="http://schemas.microsoft.com/office/drawing/2014/main" id="{14F2003F-DB44-3F75-4019-09B432CDFBF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6" name="Group 125">
            <a:extLst>
              <a:ext uri="{FF2B5EF4-FFF2-40B4-BE49-F238E27FC236}">
                <a16:creationId xmlns:a16="http://schemas.microsoft.com/office/drawing/2014/main" id="{9151331E-2505-70E1-4FAD-573135CEDA12}"/>
              </a:ext>
            </a:extLst>
          </p:cNvPr>
          <p:cNvGrpSpPr/>
          <p:nvPr/>
        </p:nvGrpSpPr>
        <p:grpSpPr>
          <a:xfrm>
            <a:off x="10042699" y="4016971"/>
            <a:ext cx="205629" cy="205629"/>
            <a:chOff x="0" y="0"/>
            <a:chExt cx="812800" cy="812800"/>
          </a:xfrm>
        </p:grpSpPr>
        <p:sp>
          <p:nvSpPr>
            <p:cNvPr id="307" name="Freeform 126">
              <a:extLst>
                <a:ext uri="{FF2B5EF4-FFF2-40B4-BE49-F238E27FC236}">
                  <a16:creationId xmlns:a16="http://schemas.microsoft.com/office/drawing/2014/main" id="{9D1F7EF6-E575-8AE7-3A92-2E4DFEDFA2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8" name="TextBox 127">
              <a:extLst>
                <a:ext uri="{FF2B5EF4-FFF2-40B4-BE49-F238E27FC236}">
                  <a16:creationId xmlns:a16="http://schemas.microsoft.com/office/drawing/2014/main" id="{1A70F2AD-B3B6-896F-D4F9-A4DF52D42A3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9" name="Group 128">
            <a:extLst>
              <a:ext uri="{FF2B5EF4-FFF2-40B4-BE49-F238E27FC236}">
                <a16:creationId xmlns:a16="http://schemas.microsoft.com/office/drawing/2014/main" id="{CF286D9D-A00A-1397-6096-387EBA36FACD}"/>
              </a:ext>
            </a:extLst>
          </p:cNvPr>
          <p:cNvGrpSpPr/>
          <p:nvPr/>
        </p:nvGrpSpPr>
        <p:grpSpPr>
          <a:xfrm>
            <a:off x="10000674" y="5984253"/>
            <a:ext cx="455242" cy="455242"/>
            <a:chOff x="0" y="0"/>
            <a:chExt cx="812800" cy="812800"/>
          </a:xfrm>
        </p:grpSpPr>
        <p:sp>
          <p:nvSpPr>
            <p:cNvPr id="310" name="Freeform 129">
              <a:extLst>
                <a:ext uri="{FF2B5EF4-FFF2-40B4-BE49-F238E27FC236}">
                  <a16:creationId xmlns:a16="http://schemas.microsoft.com/office/drawing/2014/main" id="{84C6A0E9-49D5-340B-4089-6925BBD15D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1" name="TextBox 130">
              <a:extLst>
                <a:ext uri="{FF2B5EF4-FFF2-40B4-BE49-F238E27FC236}">
                  <a16:creationId xmlns:a16="http://schemas.microsoft.com/office/drawing/2014/main" id="{9289082B-5181-82E9-D644-AFFC71B37F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2" name="Group 131">
            <a:extLst>
              <a:ext uri="{FF2B5EF4-FFF2-40B4-BE49-F238E27FC236}">
                <a16:creationId xmlns:a16="http://schemas.microsoft.com/office/drawing/2014/main" id="{A62107DD-F1E2-7135-384F-3721F92A80CA}"/>
              </a:ext>
            </a:extLst>
          </p:cNvPr>
          <p:cNvGrpSpPr/>
          <p:nvPr/>
        </p:nvGrpSpPr>
        <p:grpSpPr>
          <a:xfrm>
            <a:off x="8567040" y="6105051"/>
            <a:ext cx="347043" cy="347043"/>
            <a:chOff x="0" y="0"/>
            <a:chExt cx="812800" cy="812800"/>
          </a:xfrm>
        </p:grpSpPr>
        <p:sp>
          <p:nvSpPr>
            <p:cNvPr id="313" name="Freeform 132">
              <a:extLst>
                <a:ext uri="{FF2B5EF4-FFF2-40B4-BE49-F238E27FC236}">
                  <a16:creationId xmlns:a16="http://schemas.microsoft.com/office/drawing/2014/main" id="{63D066F2-B6C2-BEBA-EFF0-F3A1F6135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4" name="TextBox 133">
              <a:extLst>
                <a:ext uri="{FF2B5EF4-FFF2-40B4-BE49-F238E27FC236}">
                  <a16:creationId xmlns:a16="http://schemas.microsoft.com/office/drawing/2014/main" id="{8B516A90-FC3C-1AC9-5011-E0CD90601F3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5" name="Group 134">
            <a:extLst>
              <a:ext uri="{FF2B5EF4-FFF2-40B4-BE49-F238E27FC236}">
                <a16:creationId xmlns:a16="http://schemas.microsoft.com/office/drawing/2014/main" id="{640990B8-45AF-4D10-5CA2-486A7C8A11C5}"/>
              </a:ext>
            </a:extLst>
          </p:cNvPr>
          <p:cNvGrpSpPr/>
          <p:nvPr/>
        </p:nvGrpSpPr>
        <p:grpSpPr>
          <a:xfrm>
            <a:off x="10207035" y="3503636"/>
            <a:ext cx="379985" cy="379985"/>
            <a:chOff x="0" y="0"/>
            <a:chExt cx="812800" cy="812800"/>
          </a:xfrm>
        </p:grpSpPr>
        <p:sp>
          <p:nvSpPr>
            <p:cNvPr id="316" name="Freeform 135">
              <a:extLst>
                <a:ext uri="{FF2B5EF4-FFF2-40B4-BE49-F238E27FC236}">
                  <a16:creationId xmlns:a16="http://schemas.microsoft.com/office/drawing/2014/main" id="{915B589E-3C0B-8E79-8100-20F4E4F203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7" name="TextBox 136">
              <a:extLst>
                <a:ext uri="{FF2B5EF4-FFF2-40B4-BE49-F238E27FC236}">
                  <a16:creationId xmlns:a16="http://schemas.microsoft.com/office/drawing/2014/main" id="{835A31CE-A7F6-3D0F-11E1-453D0DE52BB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8" name="Group 137">
            <a:extLst>
              <a:ext uri="{FF2B5EF4-FFF2-40B4-BE49-F238E27FC236}">
                <a16:creationId xmlns:a16="http://schemas.microsoft.com/office/drawing/2014/main" id="{B23A4728-8D3C-D9AF-0E4C-62587D1EC2AC}"/>
              </a:ext>
            </a:extLst>
          </p:cNvPr>
          <p:cNvGrpSpPr/>
          <p:nvPr/>
        </p:nvGrpSpPr>
        <p:grpSpPr>
          <a:xfrm>
            <a:off x="9332969" y="3096420"/>
            <a:ext cx="551874" cy="551874"/>
            <a:chOff x="0" y="0"/>
            <a:chExt cx="812800" cy="812800"/>
          </a:xfrm>
        </p:grpSpPr>
        <p:sp>
          <p:nvSpPr>
            <p:cNvPr id="319" name="Freeform 138">
              <a:extLst>
                <a:ext uri="{FF2B5EF4-FFF2-40B4-BE49-F238E27FC236}">
                  <a16:creationId xmlns:a16="http://schemas.microsoft.com/office/drawing/2014/main" id="{DB9DAD8A-C26B-66EF-1114-93369947AE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0" name="TextBox 139">
              <a:extLst>
                <a:ext uri="{FF2B5EF4-FFF2-40B4-BE49-F238E27FC236}">
                  <a16:creationId xmlns:a16="http://schemas.microsoft.com/office/drawing/2014/main" id="{8F1B4601-5ADE-9EA5-4876-4E43F4AFC15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1" name="Group 140">
            <a:extLst>
              <a:ext uri="{FF2B5EF4-FFF2-40B4-BE49-F238E27FC236}">
                <a16:creationId xmlns:a16="http://schemas.microsoft.com/office/drawing/2014/main" id="{4263BE4A-D051-1709-FC96-0A201E3B7833}"/>
              </a:ext>
            </a:extLst>
          </p:cNvPr>
          <p:cNvGrpSpPr/>
          <p:nvPr/>
        </p:nvGrpSpPr>
        <p:grpSpPr>
          <a:xfrm>
            <a:off x="10619799" y="2841500"/>
            <a:ext cx="551874" cy="551874"/>
            <a:chOff x="0" y="0"/>
            <a:chExt cx="812800" cy="812800"/>
          </a:xfrm>
        </p:grpSpPr>
        <p:sp>
          <p:nvSpPr>
            <p:cNvPr id="322" name="Freeform 141">
              <a:extLst>
                <a:ext uri="{FF2B5EF4-FFF2-40B4-BE49-F238E27FC236}">
                  <a16:creationId xmlns:a16="http://schemas.microsoft.com/office/drawing/2014/main" id="{A39F9EC4-EA7A-E486-4918-65F2147989C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3" name="TextBox 142">
              <a:extLst>
                <a:ext uri="{FF2B5EF4-FFF2-40B4-BE49-F238E27FC236}">
                  <a16:creationId xmlns:a16="http://schemas.microsoft.com/office/drawing/2014/main" id="{9DF67978-A1D7-BD7F-AEE2-AF85485E6ED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4" name="Group 143">
            <a:extLst>
              <a:ext uri="{FF2B5EF4-FFF2-40B4-BE49-F238E27FC236}">
                <a16:creationId xmlns:a16="http://schemas.microsoft.com/office/drawing/2014/main" id="{EA4747E8-DC89-AE21-CCF9-8F45AF404C96}"/>
              </a:ext>
            </a:extLst>
          </p:cNvPr>
          <p:cNvGrpSpPr/>
          <p:nvPr/>
        </p:nvGrpSpPr>
        <p:grpSpPr>
          <a:xfrm>
            <a:off x="12033872" y="302339"/>
            <a:ext cx="551874" cy="551874"/>
            <a:chOff x="0" y="0"/>
            <a:chExt cx="812800" cy="812800"/>
          </a:xfrm>
        </p:grpSpPr>
        <p:sp>
          <p:nvSpPr>
            <p:cNvPr id="325" name="Freeform 144">
              <a:extLst>
                <a:ext uri="{FF2B5EF4-FFF2-40B4-BE49-F238E27FC236}">
                  <a16:creationId xmlns:a16="http://schemas.microsoft.com/office/drawing/2014/main" id="{5C14947B-3938-31B2-EE2A-08C881F764B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6" name="TextBox 145">
              <a:extLst>
                <a:ext uri="{FF2B5EF4-FFF2-40B4-BE49-F238E27FC236}">
                  <a16:creationId xmlns:a16="http://schemas.microsoft.com/office/drawing/2014/main" id="{E6681DE6-48CC-482A-2B84-BCA1A35F1E4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7" name="Group 146">
            <a:extLst>
              <a:ext uri="{FF2B5EF4-FFF2-40B4-BE49-F238E27FC236}">
                <a16:creationId xmlns:a16="http://schemas.microsoft.com/office/drawing/2014/main" id="{BAD3B826-868F-716E-9A1F-087C91FC038B}"/>
              </a:ext>
            </a:extLst>
          </p:cNvPr>
          <p:cNvGrpSpPr/>
          <p:nvPr/>
        </p:nvGrpSpPr>
        <p:grpSpPr>
          <a:xfrm>
            <a:off x="10968950" y="4603863"/>
            <a:ext cx="551874" cy="551874"/>
            <a:chOff x="0" y="0"/>
            <a:chExt cx="812800" cy="812800"/>
          </a:xfrm>
        </p:grpSpPr>
        <p:sp>
          <p:nvSpPr>
            <p:cNvPr id="328" name="Freeform 147">
              <a:extLst>
                <a:ext uri="{FF2B5EF4-FFF2-40B4-BE49-F238E27FC236}">
                  <a16:creationId xmlns:a16="http://schemas.microsoft.com/office/drawing/2014/main" id="{EB0EC6D0-744D-4CFD-BCCD-4B5975D8D1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9" name="TextBox 148">
              <a:extLst>
                <a:ext uri="{FF2B5EF4-FFF2-40B4-BE49-F238E27FC236}">
                  <a16:creationId xmlns:a16="http://schemas.microsoft.com/office/drawing/2014/main" id="{D6104F32-5E06-9615-A282-51BB7F17275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0" name="Group 149">
            <a:extLst>
              <a:ext uri="{FF2B5EF4-FFF2-40B4-BE49-F238E27FC236}">
                <a16:creationId xmlns:a16="http://schemas.microsoft.com/office/drawing/2014/main" id="{209BFC64-B6E8-3A24-F2D9-10D86B3EFF57}"/>
              </a:ext>
            </a:extLst>
          </p:cNvPr>
          <p:cNvGrpSpPr/>
          <p:nvPr/>
        </p:nvGrpSpPr>
        <p:grpSpPr>
          <a:xfrm>
            <a:off x="11075041" y="5367648"/>
            <a:ext cx="1233210" cy="1233210"/>
            <a:chOff x="0" y="0"/>
            <a:chExt cx="812800" cy="812800"/>
          </a:xfrm>
        </p:grpSpPr>
        <p:sp>
          <p:nvSpPr>
            <p:cNvPr id="331" name="Freeform 150">
              <a:extLst>
                <a:ext uri="{FF2B5EF4-FFF2-40B4-BE49-F238E27FC236}">
                  <a16:creationId xmlns:a16="http://schemas.microsoft.com/office/drawing/2014/main" id="{B3FB6119-DFD9-828A-FFDF-A2EF658DCC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2" name="TextBox 151">
              <a:extLst>
                <a:ext uri="{FF2B5EF4-FFF2-40B4-BE49-F238E27FC236}">
                  <a16:creationId xmlns:a16="http://schemas.microsoft.com/office/drawing/2014/main" id="{0BA0A6F4-69B9-F9BC-8510-87A66E65D88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3" name="Group 152">
            <a:extLst>
              <a:ext uri="{FF2B5EF4-FFF2-40B4-BE49-F238E27FC236}">
                <a16:creationId xmlns:a16="http://schemas.microsoft.com/office/drawing/2014/main" id="{6CBBC905-16D7-6503-8338-42094E09431E}"/>
              </a:ext>
            </a:extLst>
          </p:cNvPr>
          <p:cNvGrpSpPr/>
          <p:nvPr/>
        </p:nvGrpSpPr>
        <p:grpSpPr>
          <a:xfrm>
            <a:off x="14890849" y="3730857"/>
            <a:ext cx="491743" cy="491743"/>
            <a:chOff x="0" y="0"/>
            <a:chExt cx="812800" cy="812800"/>
          </a:xfrm>
        </p:grpSpPr>
        <p:sp>
          <p:nvSpPr>
            <p:cNvPr id="334" name="Freeform 153">
              <a:extLst>
                <a:ext uri="{FF2B5EF4-FFF2-40B4-BE49-F238E27FC236}">
                  <a16:creationId xmlns:a16="http://schemas.microsoft.com/office/drawing/2014/main" id="{8C943BEB-7D4A-A000-71DC-259F7D2374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5" name="TextBox 154">
              <a:extLst>
                <a:ext uri="{FF2B5EF4-FFF2-40B4-BE49-F238E27FC236}">
                  <a16:creationId xmlns:a16="http://schemas.microsoft.com/office/drawing/2014/main" id="{74BCC5B7-EFF1-A922-C269-6D0919557AC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6" name="Group 155">
            <a:extLst>
              <a:ext uri="{FF2B5EF4-FFF2-40B4-BE49-F238E27FC236}">
                <a16:creationId xmlns:a16="http://schemas.microsoft.com/office/drawing/2014/main" id="{7EA28104-94EF-870C-46B2-909CB3E16405}"/>
              </a:ext>
            </a:extLst>
          </p:cNvPr>
          <p:cNvGrpSpPr/>
          <p:nvPr/>
        </p:nvGrpSpPr>
        <p:grpSpPr>
          <a:xfrm>
            <a:off x="12045587" y="6908433"/>
            <a:ext cx="220750" cy="220750"/>
            <a:chOff x="0" y="0"/>
            <a:chExt cx="812800" cy="812800"/>
          </a:xfrm>
        </p:grpSpPr>
        <p:sp>
          <p:nvSpPr>
            <p:cNvPr id="337" name="Freeform 156">
              <a:extLst>
                <a:ext uri="{FF2B5EF4-FFF2-40B4-BE49-F238E27FC236}">
                  <a16:creationId xmlns:a16="http://schemas.microsoft.com/office/drawing/2014/main" id="{F3E9AAF9-39E2-EDEF-AED9-3EB0BA9C91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8" name="TextBox 157">
              <a:extLst>
                <a:ext uri="{FF2B5EF4-FFF2-40B4-BE49-F238E27FC236}">
                  <a16:creationId xmlns:a16="http://schemas.microsoft.com/office/drawing/2014/main" id="{0C33E405-2958-9A2D-60EA-D817A7FB05D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9" name="Group 158">
            <a:extLst>
              <a:ext uri="{FF2B5EF4-FFF2-40B4-BE49-F238E27FC236}">
                <a16:creationId xmlns:a16="http://schemas.microsoft.com/office/drawing/2014/main" id="{BC01E185-C3FB-6964-C98F-E4C34C0CD583}"/>
              </a:ext>
            </a:extLst>
          </p:cNvPr>
          <p:cNvGrpSpPr/>
          <p:nvPr/>
        </p:nvGrpSpPr>
        <p:grpSpPr>
          <a:xfrm>
            <a:off x="12431899" y="7360178"/>
            <a:ext cx="220750" cy="220750"/>
            <a:chOff x="0" y="0"/>
            <a:chExt cx="812800" cy="812800"/>
          </a:xfrm>
        </p:grpSpPr>
        <p:sp>
          <p:nvSpPr>
            <p:cNvPr id="340" name="Freeform 159">
              <a:extLst>
                <a:ext uri="{FF2B5EF4-FFF2-40B4-BE49-F238E27FC236}">
                  <a16:creationId xmlns:a16="http://schemas.microsoft.com/office/drawing/2014/main" id="{3F8BAC9E-721B-A1A3-D61F-996E9F200C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1" name="TextBox 160">
              <a:extLst>
                <a:ext uri="{FF2B5EF4-FFF2-40B4-BE49-F238E27FC236}">
                  <a16:creationId xmlns:a16="http://schemas.microsoft.com/office/drawing/2014/main" id="{4B7B4A69-298E-179E-9A43-79B865C5221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2" name="Group 161">
            <a:extLst>
              <a:ext uri="{FF2B5EF4-FFF2-40B4-BE49-F238E27FC236}">
                <a16:creationId xmlns:a16="http://schemas.microsoft.com/office/drawing/2014/main" id="{27330454-3227-240D-F34F-425897B0B86D}"/>
              </a:ext>
            </a:extLst>
          </p:cNvPr>
          <p:cNvGrpSpPr/>
          <p:nvPr/>
        </p:nvGrpSpPr>
        <p:grpSpPr>
          <a:xfrm>
            <a:off x="11818608" y="7244680"/>
            <a:ext cx="556027" cy="556027"/>
            <a:chOff x="0" y="0"/>
            <a:chExt cx="812800" cy="812800"/>
          </a:xfrm>
        </p:grpSpPr>
        <p:sp>
          <p:nvSpPr>
            <p:cNvPr id="343" name="Freeform 162">
              <a:extLst>
                <a:ext uri="{FF2B5EF4-FFF2-40B4-BE49-F238E27FC236}">
                  <a16:creationId xmlns:a16="http://schemas.microsoft.com/office/drawing/2014/main" id="{FA2D3E03-595A-C020-DF85-D1764AE45A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4" name="TextBox 163">
              <a:extLst>
                <a:ext uri="{FF2B5EF4-FFF2-40B4-BE49-F238E27FC236}">
                  <a16:creationId xmlns:a16="http://schemas.microsoft.com/office/drawing/2014/main" id="{DBD43822-99F0-4AA3-F061-E3FC3F79FD1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5" name="Group 164">
            <a:extLst>
              <a:ext uri="{FF2B5EF4-FFF2-40B4-BE49-F238E27FC236}">
                <a16:creationId xmlns:a16="http://schemas.microsoft.com/office/drawing/2014/main" id="{698EE78C-BCF9-8A35-1F88-C6FE8BC5DD4A}"/>
              </a:ext>
            </a:extLst>
          </p:cNvPr>
          <p:cNvGrpSpPr/>
          <p:nvPr/>
        </p:nvGrpSpPr>
        <p:grpSpPr>
          <a:xfrm>
            <a:off x="11540594" y="7509508"/>
            <a:ext cx="220750" cy="220750"/>
            <a:chOff x="0" y="0"/>
            <a:chExt cx="812800" cy="812800"/>
          </a:xfrm>
        </p:grpSpPr>
        <p:sp>
          <p:nvSpPr>
            <p:cNvPr id="346" name="Freeform 165">
              <a:extLst>
                <a:ext uri="{FF2B5EF4-FFF2-40B4-BE49-F238E27FC236}">
                  <a16:creationId xmlns:a16="http://schemas.microsoft.com/office/drawing/2014/main" id="{40B46048-388C-765A-241A-1C33E805E1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7" name="TextBox 166">
              <a:extLst>
                <a:ext uri="{FF2B5EF4-FFF2-40B4-BE49-F238E27FC236}">
                  <a16:creationId xmlns:a16="http://schemas.microsoft.com/office/drawing/2014/main" id="{84B0DA50-8E93-9F32-D33C-5BDD19721B8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8" name="Group 167">
            <a:extLst>
              <a:ext uri="{FF2B5EF4-FFF2-40B4-BE49-F238E27FC236}">
                <a16:creationId xmlns:a16="http://schemas.microsoft.com/office/drawing/2014/main" id="{BF0B4AEF-E312-3AFD-243D-5308C3801DA0}"/>
              </a:ext>
            </a:extLst>
          </p:cNvPr>
          <p:cNvGrpSpPr/>
          <p:nvPr/>
        </p:nvGrpSpPr>
        <p:grpSpPr>
          <a:xfrm>
            <a:off x="11875872" y="7851237"/>
            <a:ext cx="220750" cy="220750"/>
            <a:chOff x="0" y="0"/>
            <a:chExt cx="812800" cy="812800"/>
          </a:xfrm>
        </p:grpSpPr>
        <p:sp>
          <p:nvSpPr>
            <p:cNvPr id="349" name="Freeform 168">
              <a:extLst>
                <a:ext uri="{FF2B5EF4-FFF2-40B4-BE49-F238E27FC236}">
                  <a16:creationId xmlns:a16="http://schemas.microsoft.com/office/drawing/2014/main" id="{293A8596-702D-E2F6-151B-DEA3135EB4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0" name="TextBox 169">
              <a:extLst>
                <a:ext uri="{FF2B5EF4-FFF2-40B4-BE49-F238E27FC236}">
                  <a16:creationId xmlns:a16="http://schemas.microsoft.com/office/drawing/2014/main" id="{CA74590D-3F29-0B36-2823-340FBF57EDB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1" name="Group 170">
            <a:extLst>
              <a:ext uri="{FF2B5EF4-FFF2-40B4-BE49-F238E27FC236}">
                <a16:creationId xmlns:a16="http://schemas.microsoft.com/office/drawing/2014/main" id="{B81699C6-89BE-0B66-FE4A-3E8855056275}"/>
              </a:ext>
            </a:extLst>
          </p:cNvPr>
          <p:cNvGrpSpPr/>
          <p:nvPr/>
        </p:nvGrpSpPr>
        <p:grpSpPr>
          <a:xfrm>
            <a:off x="12881249" y="7324468"/>
            <a:ext cx="477209" cy="477209"/>
            <a:chOff x="0" y="0"/>
            <a:chExt cx="812800" cy="812800"/>
          </a:xfrm>
        </p:grpSpPr>
        <p:sp>
          <p:nvSpPr>
            <p:cNvPr id="352" name="Freeform 171">
              <a:extLst>
                <a:ext uri="{FF2B5EF4-FFF2-40B4-BE49-F238E27FC236}">
                  <a16:creationId xmlns:a16="http://schemas.microsoft.com/office/drawing/2014/main" id="{AFBF46E9-C2E3-6A2A-558B-2A4AE993D9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3" name="TextBox 172">
              <a:extLst>
                <a:ext uri="{FF2B5EF4-FFF2-40B4-BE49-F238E27FC236}">
                  <a16:creationId xmlns:a16="http://schemas.microsoft.com/office/drawing/2014/main" id="{62782BF0-AF7E-3654-20F2-D253C8CCB47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4" name="Group 173">
            <a:extLst>
              <a:ext uri="{FF2B5EF4-FFF2-40B4-BE49-F238E27FC236}">
                <a16:creationId xmlns:a16="http://schemas.microsoft.com/office/drawing/2014/main" id="{B42B9EDA-D8AE-A87C-ECB5-AC6A438565E5}"/>
              </a:ext>
            </a:extLst>
          </p:cNvPr>
          <p:cNvGrpSpPr/>
          <p:nvPr/>
        </p:nvGrpSpPr>
        <p:grpSpPr>
          <a:xfrm>
            <a:off x="13288406" y="6725057"/>
            <a:ext cx="220750" cy="220750"/>
            <a:chOff x="0" y="0"/>
            <a:chExt cx="812800" cy="812800"/>
          </a:xfrm>
        </p:grpSpPr>
        <p:sp>
          <p:nvSpPr>
            <p:cNvPr id="355" name="Freeform 174">
              <a:extLst>
                <a:ext uri="{FF2B5EF4-FFF2-40B4-BE49-F238E27FC236}">
                  <a16:creationId xmlns:a16="http://schemas.microsoft.com/office/drawing/2014/main" id="{96BB40CD-0022-1CC6-7C1A-1430D30BAF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6" name="TextBox 175">
              <a:extLst>
                <a:ext uri="{FF2B5EF4-FFF2-40B4-BE49-F238E27FC236}">
                  <a16:creationId xmlns:a16="http://schemas.microsoft.com/office/drawing/2014/main" id="{40E3877C-0DBD-1E0D-4DDA-A4FB7AC6D8D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7" name="Group 176">
            <a:extLst>
              <a:ext uri="{FF2B5EF4-FFF2-40B4-BE49-F238E27FC236}">
                <a16:creationId xmlns:a16="http://schemas.microsoft.com/office/drawing/2014/main" id="{DFC47C3C-9346-D6BB-B785-50CC998AD626}"/>
              </a:ext>
            </a:extLst>
          </p:cNvPr>
          <p:cNvGrpSpPr/>
          <p:nvPr/>
        </p:nvGrpSpPr>
        <p:grpSpPr>
          <a:xfrm>
            <a:off x="12155962" y="3393333"/>
            <a:ext cx="551874" cy="551874"/>
            <a:chOff x="0" y="0"/>
            <a:chExt cx="812800" cy="812800"/>
          </a:xfrm>
        </p:grpSpPr>
        <p:sp>
          <p:nvSpPr>
            <p:cNvPr id="358" name="Freeform 177">
              <a:extLst>
                <a:ext uri="{FF2B5EF4-FFF2-40B4-BE49-F238E27FC236}">
                  <a16:creationId xmlns:a16="http://schemas.microsoft.com/office/drawing/2014/main" id="{74239321-787F-4C7F-D01D-12F49E4B29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9" name="TextBox 178">
              <a:extLst>
                <a:ext uri="{FF2B5EF4-FFF2-40B4-BE49-F238E27FC236}">
                  <a16:creationId xmlns:a16="http://schemas.microsoft.com/office/drawing/2014/main" id="{49C4C61E-8917-ADDC-6B86-3A1CD559388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0" name="Group 179">
            <a:extLst>
              <a:ext uri="{FF2B5EF4-FFF2-40B4-BE49-F238E27FC236}">
                <a16:creationId xmlns:a16="http://schemas.microsoft.com/office/drawing/2014/main" id="{B412B1B9-0862-1C17-42E3-BA7BF9F022FE}"/>
              </a:ext>
            </a:extLst>
          </p:cNvPr>
          <p:cNvGrpSpPr/>
          <p:nvPr/>
        </p:nvGrpSpPr>
        <p:grpSpPr>
          <a:xfrm>
            <a:off x="13635456" y="4248489"/>
            <a:ext cx="551874" cy="551874"/>
            <a:chOff x="0" y="0"/>
            <a:chExt cx="812800" cy="812800"/>
          </a:xfrm>
        </p:grpSpPr>
        <p:sp>
          <p:nvSpPr>
            <p:cNvPr id="361" name="Freeform 180">
              <a:extLst>
                <a:ext uri="{FF2B5EF4-FFF2-40B4-BE49-F238E27FC236}">
                  <a16:creationId xmlns:a16="http://schemas.microsoft.com/office/drawing/2014/main" id="{7C3EFE69-CDBE-9CB2-9689-568EF93276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2" name="TextBox 181">
              <a:extLst>
                <a:ext uri="{FF2B5EF4-FFF2-40B4-BE49-F238E27FC236}">
                  <a16:creationId xmlns:a16="http://schemas.microsoft.com/office/drawing/2014/main" id="{16DC8AD1-0539-AAFD-0587-8A80A707664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3" name="Group 182">
            <a:extLst>
              <a:ext uri="{FF2B5EF4-FFF2-40B4-BE49-F238E27FC236}">
                <a16:creationId xmlns:a16="http://schemas.microsoft.com/office/drawing/2014/main" id="{53911FFD-9C90-02C4-A149-00D9FC239A14}"/>
              </a:ext>
            </a:extLst>
          </p:cNvPr>
          <p:cNvGrpSpPr/>
          <p:nvPr/>
        </p:nvGrpSpPr>
        <p:grpSpPr>
          <a:xfrm>
            <a:off x="11599935" y="2224113"/>
            <a:ext cx="551874" cy="551874"/>
            <a:chOff x="0" y="0"/>
            <a:chExt cx="812800" cy="812800"/>
          </a:xfrm>
        </p:grpSpPr>
        <p:sp>
          <p:nvSpPr>
            <p:cNvPr id="364" name="Freeform 183">
              <a:extLst>
                <a:ext uri="{FF2B5EF4-FFF2-40B4-BE49-F238E27FC236}">
                  <a16:creationId xmlns:a16="http://schemas.microsoft.com/office/drawing/2014/main" id="{2FFA447E-017C-C4EE-2DE7-7B377FAF4F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5" name="TextBox 184">
              <a:extLst>
                <a:ext uri="{FF2B5EF4-FFF2-40B4-BE49-F238E27FC236}">
                  <a16:creationId xmlns:a16="http://schemas.microsoft.com/office/drawing/2014/main" id="{7EE7D7F5-E663-A968-8ED1-AF8C504B94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6" name="Group 185">
            <a:extLst>
              <a:ext uri="{FF2B5EF4-FFF2-40B4-BE49-F238E27FC236}">
                <a16:creationId xmlns:a16="http://schemas.microsoft.com/office/drawing/2014/main" id="{C5423DDE-EC4D-4C23-EAC7-B6DC73DE4710}"/>
              </a:ext>
            </a:extLst>
          </p:cNvPr>
          <p:cNvGrpSpPr/>
          <p:nvPr/>
        </p:nvGrpSpPr>
        <p:grpSpPr>
          <a:xfrm>
            <a:off x="14632000" y="4053806"/>
            <a:ext cx="220750" cy="220750"/>
            <a:chOff x="0" y="0"/>
            <a:chExt cx="812800" cy="812800"/>
          </a:xfrm>
        </p:grpSpPr>
        <p:sp>
          <p:nvSpPr>
            <p:cNvPr id="367" name="Freeform 186">
              <a:extLst>
                <a:ext uri="{FF2B5EF4-FFF2-40B4-BE49-F238E27FC236}">
                  <a16:creationId xmlns:a16="http://schemas.microsoft.com/office/drawing/2014/main" id="{E6D4EE52-D44B-8F13-EE19-2F807DC2BC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8" name="TextBox 187">
              <a:extLst>
                <a:ext uri="{FF2B5EF4-FFF2-40B4-BE49-F238E27FC236}">
                  <a16:creationId xmlns:a16="http://schemas.microsoft.com/office/drawing/2014/main" id="{A90166A2-C494-D24D-9D51-81CDC50B6C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9" name="Group 188">
            <a:extLst>
              <a:ext uri="{FF2B5EF4-FFF2-40B4-BE49-F238E27FC236}">
                <a16:creationId xmlns:a16="http://schemas.microsoft.com/office/drawing/2014/main" id="{A50B9912-AA2B-F878-039C-2415A452443A}"/>
              </a:ext>
            </a:extLst>
          </p:cNvPr>
          <p:cNvGrpSpPr/>
          <p:nvPr/>
        </p:nvGrpSpPr>
        <p:grpSpPr>
          <a:xfrm>
            <a:off x="14521625" y="4332975"/>
            <a:ext cx="220750" cy="220750"/>
            <a:chOff x="0" y="0"/>
            <a:chExt cx="812800" cy="812800"/>
          </a:xfrm>
        </p:grpSpPr>
        <p:sp>
          <p:nvSpPr>
            <p:cNvPr id="370" name="Freeform 189">
              <a:extLst>
                <a:ext uri="{FF2B5EF4-FFF2-40B4-BE49-F238E27FC236}">
                  <a16:creationId xmlns:a16="http://schemas.microsoft.com/office/drawing/2014/main" id="{14CED7A0-BBA7-16C2-D2D8-9FBEF113E4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1" name="TextBox 190">
              <a:extLst>
                <a:ext uri="{FF2B5EF4-FFF2-40B4-BE49-F238E27FC236}">
                  <a16:creationId xmlns:a16="http://schemas.microsoft.com/office/drawing/2014/main" id="{A754A800-DEB4-8759-4AA3-84F4C7BDF16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2" name="Group 191">
            <a:extLst>
              <a:ext uri="{FF2B5EF4-FFF2-40B4-BE49-F238E27FC236}">
                <a16:creationId xmlns:a16="http://schemas.microsoft.com/office/drawing/2014/main" id="{07B6CCF4-B46F-C6C4-8546-9EC1C5821BA8}"/>
              </a:ext>
            </a:extLst>
          </p:cNvPr>
          <p:cNvGrpSpPr/>
          <p:nvPr/>
        </p:nvGrpSpPr>
        <p:grpSpPr>
          <a:xfrm>
            <a:off x="12881249" y="3503636"/>
            <a:ext cx="220750" cy="220750"/>
            <a:chOff x="0" y="0"/>
            <a:chExt cx="812800" cy="812800"/>
          </a:xfrm>
        </p:grpSpPr>
        <p:sp>
          <p:nvSpPr>
            <p:cNvPr id="373" name="Freeform 192">
              <a:extLst>
                <a:ext uri="{FF2B5EF4-FFF2-40B4-BE49-F238E27FC236}">
                  <a16:creationId xmlns:a16="http://schemas.microsoft.com/office/drawing/2014/main" id="{0F5B32F2-A465-9054-5742-7733E6AA3C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4" name="TextBox 193">
              <a:extLst>
                <a:ext uri="{FF2B5EF4-FFF2-40B4-BE49-F238E27FC236}">
                  <a16:creationId xmlns:a16="http://schemas.microsoft.com/office/drawing/2014/main" id="{3E557E4D-C299-EFFB-28A6-5D9CEF2CB09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5" name="Group 194">
            <a:extLst>
              <a:ext uri="{FF2B5EF4-FFF2-40B4-BE49-F238E27FC236}">
                <a16:creationId xmlns:a16="http://schemas.microsoft.com/office/drawing/2014/main" id="{51536940-CE41-F15B-7033-43333481F468}"/>
              </a:ext>
            </a:extLst>
          </p:cNvPr>
          <p:cNvGrpSpPr/>
          <p:nvPr/>
        </p:nvGrpSpPr>
        <p:grpSpPr>
          <a:xfrm>
            <a:off x="10368658" y="1671358"/>
            <a:ext cx="173266" cy="173266"/>
            <a:chOff x="0" y="0"/>
            <a:chExt cx="812800" cy="812800"/>
          </a:xfrm>
        </p:grpSpPr>
        <p:sp>
          <p:nvSpPr>
            <p:cNvPr id="376" name="Freeform 195">
              <a:extLst>
                <a:ext uri="{FF2B5EF4-FFF2-40B4-BE49-F238E27FC236}">
                  <a16:creationId xmlns:a16="http://schemas.microsoft.com/office/drawing/2014/main" id="{1740DDEA-BBC1-97D8-6703-41A2AB0612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7" name="TextBox 196">
              <a:extLst>
                <a:ext uri="{FF2B5EF4-FFF2-40B4-BE49-F238E27FC236}">
                  <a16:creationId xmlns:a16="http://schemas.microsoft.com/office/drawing/2014/main" id="{D8543CA9-E1E7-1BA2-D5CC-C96C4AA38E7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8" name="Group 197">
            <a:extLst>
              <a:ext uri="{FF2B5EF4-FFF2-40B4-BE49-F238E27FC236}">
                <a16:creationId xmlns:a16="http://schemas.microsoft.com/office/drawing/2014/main" id="{901186A7-A733-B949-3DC2-C1232C5FBF22}"/>
              </a:ext>
            </a:extLst>
          </p:cNvPr>
          <p:cNvGrpSpPr/>
          <p:nvPr/>
        </p:nvGrpSpPr>
        <p:grpSpPr>
          <a:xfrm>
            <a:off x="10397027" y="1450078"/>
            <a:ext cx="173266" cy="173266"/>
            <a:chOff x="0" y="0"/>
            <a:chExt cx="812800" cy="812800"/>
          </a:xfrm>
        </p:grpSpPr>
        <p:sp>
          <p:nvSpPr>
            <p:cNvPr id="379" name="Freeform 198">
              <a:extLst>
                <a:ext uri="{FF2B5EF4-FFF2-40B4-BE49-F238E27FC236}">
                  <a16:creationId xmlns:a16="http://schemas.microsoft.com/office/drawing/2014/main" id="{F52C2E5C-A747-680A-9FEF-74F98A1990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80" name="TextBox 199">
              <a:extLst>
                <a:ext uri="{FF2B5EF4-FFF2-40B4-BE49-F238E27FC236}">
                  <a16:creationId xmlns:a16="http://schemas.microsoft.com/office/drawing/2014/main" id="{C006F449-9487-EE3C-3B6E-83A621B498F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1" name="Group 200">
            <a:extLst>
              <a:ext uri="{FF2B5EF4-FFF2-40B4-BE49-F238E27FC236}">
                <a16:creationId xmlns:a16="http://schemas.microsoft.com/office/drawing/2014/main" id="{08DC5C45-C6EF-6F62-EA5C-E03BFE1874DA}"/>
              </a:ext>
            </a:extLst>
          </p:cNvPr>
          <p:cNvGrpSpPr/>
          <p:nvPr/>
        </p:nvGrpSpPr>
        <p:grpSpPr>
          <a:xfrm>
            <a:off x="10195392" y="2050847"/>
            <a:ext cx="173266" cy="173266"/>
            <a:chOff x="0" y="0"/>
            <a:chExt cx="812800" cy="812800"/>
          </a:xfrm>
        </p:grpSpPr>
        <p:sp>
          <p:nvSpPr>
            <p:cNvPr id="382" name="Freeform 201">
              <a:extLst>
                <a:ext uri="{FF2B5EF4-FFF2-40B4-BE49-F238E27FC236}">
                  <a16:creationId xmlns:a16="http://schemas.microsoft.com/office/drawing/2014/main" id="{3A0FDF3F-379B-39C6-7DED-D9B6CCE4E9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83" name="TextBox 202">
              <a:extLst>
                <a:ext uri="{FF2B5EF4-FFF2-40B4-BE49-F238E27FC236}">
                  <a16:creationId xmlns:a16="http://schemas.microsoft.com/office/drawing/2014/main" id="{9B2D1D4F-1B87-7AC1-83F3-0A073EAF2BB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4" name="Group 203">
            <a:extLst>
              <a:ext uri="{FF2B5EF4-FFF2-40B4-BE49-F238E27FC236}">
                <a16:creationId xmlns:a16="http://schemas.microsoft.com/office/drawing/2014/main" id="{89128C8C-9C68-94BF-6E52-65FE29035974}"/>
              </a:ext>
            </a:extLst>
          </p:cNvPr>
          <p:cNvGrpSpPr/>
          <p:nvPr/>
        </p:nvGrpSpPr>
        <p:grpSpPr>
          <a:xfrm>
            <a:off x="9861194" y="2326784"/>
            <a:ext cx="173266" cy="173266"/>
            <a:chOff x="0" y="0"/>
            <a:chExt cx="812800" cy="812800"/>
          </a:xfrm>
        </p:grpSpPr>
        <p:sp>
          <p:nvSpPr>
            <p:cNvPr id="385" name="Freeform 204">
              <a:extLst>
                <a:ext uri="{FF2B5EF4-FFF2-40B4-BE49-F238E27FC236}">
                  <a16:creationId xmlns:a16="http://schemas.microsoft.com/office/drawing/2014/main" id="{AAB8EBD5-1F11-317F-0707-6AF521A119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86" name="TextBox 205">
              <a:extLst>
                <a:ext uri="{FF2B5EF4-FFF2-40B4-BE49-F238E27FC236}">
                  <a16:creationId xmlns:a16="http://schemas.microsoft.com/office/drawing/2014/main" id="{7CEBA79F-B143-67BD-B3E9-18BF83C392A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7" name="Group 206">
            <a:extLst>
              <a:ext uri="{FF2B5EF4-FFF2-40B4-BE49-F238E27FC236}">
                <a16:creationId xmlns:a16="http://schemas.microsoft.com/office/drawing/2014/main" id="{A54B5B5D-2EE2-66A4-976C-9CB998513B37}"/>
              </a:ext>
            </a:extLst>
          </p:cNvPr>
          <p:cNvGrpSpPr/>
          <p:nvPr/>
        </p:nvGrpSpPr>
        <p:grpSpPr>
          <a:xfrm>
            <a:off x="8940769" y="3172625"/>
            <a:ext cx="220750" cy="220750"/>
            <a:chOff x="0" y="0"/>
            <a:chExt cx="812800" cy="812800"/>
          </a:xfrm>
        </p:grpSpPr>
        <p:sp>
          <p:nvSpPr>
            <p:cNvPr id="388" name="Freeform 207">
              <a:extLst>
                <a:ext uri="{FF2B5EF4-FFF2-40B4-BE49-F238E27FC236}">
                  <a16:creationId xmlns:a16="http://schemas.microsoft.com/office/drawing/2014/main" id="{A0BC1F23-A78B-6502-2B00-26BF4D9181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89" name="TextBox 208">
              <a:extLst>
                <a:ext uri="{FF2B5EF4-FFF2-40B4-BE49-F238E27FC236}">
                  <a16:creationId xmlns:a16="http://schemas.microsoft.com/office/drawing/2014/main" id="{A9AB2E8D-22FA-6D52-9345-7644DA3DE2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0" name="Group 209">
            <a:extLst>
              <a:ext uri="{FF2B5EF4-FFF2-40B4-BE49-F238E27FC236}">
                <a16:creationId xmlns:a16="http://schemas.microsoft.com/office/drawing/2014/main" id="{3A8F289A-EFDB-86AC-5462-F87C5A60923F}"/>
              </a:ext>
            </a:extLst>
          </p:cNvPr>
          <p:cNvGrpSpPr/>
          <p:nvPr/>
        </p:nvGrpSpPr>
        <p:grpSpPr>
          <a:xfrm>
            <a:off x="9239250" y="3956729"/>
            <a:ext cx="220750" cy="220750"/>
            <a:chOff x="0" y="0"/>
            <a:chExt cx="812800" cy="812800"/>
          </a:xfrm>
        </p:grpSpPr>
        <p:sp>
          <p:nvSpPr>
            <p:cNvPr id="391" name="Freeform 210">
              <a:extLst>
                <a:ext uri="{FF2B5EF4-FFF2-40B4-BE49-F238E27FC236}">
                  <a16:creationId xmlns:a16="http://schemas.microsoft.com/office/drawing/2014/main" id="{E415312E-2A90-8361-145B-9BBB0830FB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92" name="TextBox 211">
              <a:extLst>
                <a:ext uri="{FF2B5EF4-FFF2-40B4-BE49-F238E27FC236}">
                  <a16:creationId xmlns:a16="http://schemas.microsoft.com/office/drawing/2014/main" id="{6A0125F4-F27F-1F16-ED0E-1FA4A173C43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3" name="Group 212">
            <a:extLst>
              <a:ext uri="{FF2B5EF4-FFF2-40B4-BE49-F238E27FC236}">
                <a16:creationId xmlns:a16="http://schemas.microsoft.com/office/drawing/2014/main" id="{A16E4CF5-E125-C15C-981B-2D8664DDEBDC}"/>
              </a:ext>
            </a:extLst>
          </p:cNvPr>
          <p:cNvGrpSpPr/>
          <p:nvPr/>
        </p:nvGrpSpPr>
        <p:grpSpPr>
          <a:xfrm>
            <a:off x="9608906" y="2500050"/>
            <a:ext cx="220750" cy="220750"/>
            <a:chOff x="0" y="0"/>
            <a:chExt cx="812800" cy="812800"/>
          </a:xfrm>
        </p:grpSpPr>
        <p:sp>
          <p:nvSpPr>
            <p:cNvPr id="394" name="Freeform 213">
              <a:extLst>
                <a:ext uri="{FF2B5EF4-FFF2-40B4-BE49-F238E27FC236}">
                  <a16:creationId xmlns:a16="http://schemas.microsoft.com/office/drawing/2014/main" id="{3A3AF7D8-3BDE-AA00-7D2E-70ED8EEB7C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95" name="TextBox 214">
              <a:extLst>
                <a:ext uri="{FF2B5EF4-FFF2-40B4-BE49-F238E27FC236}">
                  <a16:creationId xmlns:a16="http://schemas.microsoft.com/office/drawing/2014/main" id="{091F4D15-55DE-0F4F-A27D-D117AC3AF0B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6" name="Group 215">
            <a:extLst>
              <a:ext uri="{FF2B5EF4-FFF2-40B4-BE49-F238E27FC236}">
                <a16:creationId xmlns:a16="http://schemas.microsoft.com/office/drawing/2014/main" id="{AD416C10-5C95-EC1C-A93C-E9C62D795D59}"/>
              </a:ext>
            </a:extLst>
          </p:cNvPr>
          <p:cNvGrpSpPr/>
          <p:nvPr/>
        </p:nvGrpSpPr>
        <p:grpSpPr>
          <a:xfrm>
            <a:off x="9161519" y="4592647"/>
            <a:ext cx="220750" cy="220750"/>
            <a:chOff x="0" y="0"/>
            <a:chExt cx="812800" cy="812800"/>
          </a:xfrm>
        </p:grpSpPr>
        <p:sp>
          <p:nvSpPr>
            <p:cNvPr id="397" name="Freeform 216">
              <a:extLst>
                <a:ext uri="{FF2B5EF4-FFF2-40B4-BE49-F238E27FC236}">
                  <a16:creationId xmlns:a16="http://schemas.microsoft.com/office/drawing/2014/main" id="{3DF3E85C-7DA5-F53B-4D74-10495F281CE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EB1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98" name="TextBox 217">
              <a:extLst>
                <a:ext uri="{FF2B5EF4-FFF2-40B4-BE49-F238E27FC236}">
                  <a16:creationId xmlns:a16="http://schemas.microsoft.com/office/drawing/2014/main" id="{D948F858-4D5B-CA06-00CC-FF6D1EF83FB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A661F05B-B582-74D5-7207-DE344C6A62AA}"/>
              </a:ext>
            </a:extLst>
          </p:cNvPr>
          <p:cNvGrpSpPr/>
          <p:nvPr/>
        </p:nvGrpSpPr>
        <p:grpSpPr>
          <a:xfrm>
            <a:off x="-514951" y="4754248"/>
            <a:ext cx="7843995" cy="1346930"/>
            <a:chOff x="-514951" y="4800363"/>
            <a:chExt cx="7843995" cy="1346930"/>
          </a:xfrm>
        </p:grpSpPr>
        <p:grpSp>
          <p:nvGrpSpPr>
            <p:cNvPr id="399" name="Group 26">
              <a:extLst>
                <a:ext uri="{FF2B5EF4-FFF2-40B4-BE49-F238E27FC236}">
                  <a16:creationId xmlns:a16="http://schemas.microsoft.com/office/drawing/2014/main" id="{4A7C6D79-91B0-7B29-94C8-BDAFBA85397F}"/>
                </a:ext>
              </a:extLst>
            </p:cNvPr>
            <p:cNvGrpSpPr/>
            <p:nvPr/>
          </p:nvGrpSpPr>
          <p:grpSpPr>
            <a:xfrm>
              <a:off x="-514951" y="4800363"/>
              <a:ext cx="7843995" cy="1346930"/>
              <a:chOff x="0" y="0"/>
              <a:chExt cx="2065908" cy="354747"/>
            </a:xfrm>
          </p:grpSpPr>
          <p:sp>
            <p:nvSpPr>
              <p:cNvPr id="400" name="Freeform 27">
                <a:extLst>
                  <a:ext uri="{FF2B5EF4-FFF2-40B4-BE49-F238E27FC236}">
                    <a16:creationId xmlns:a16="http://schemas.microsoft.com/office/drawing/2014/main" id="{AA481228-818F-9DB6-A5E0-DC965DD1B0C1}"/>
                  </a:ext>
                </a:extLst>
              </p:cNvPr>
              <p:cNvSpPr/>
              <p:nvPr/>
            </p:nvSpPr>
            <p:spPr>
              <a:xfrm>
                <a:off x="0" y="0"/>
                <a:ext cx="2065908" cy="354747"/>
              </a:xfrm>
              <a:custGeom>
                <a:avLst/>
                <a:gdLst/>
                <a:ahLst/>
                <a:cxnLst/>
                <a:rect l="l" t="t" r="r" b="b"/>
                <a:pathLst>
                  <a:path w="2065908" h="354747">
                    <a:moveTo>
                      <a:pt x="50336" y="0"/>
                    </a:moveTo>
                    <a:lnTo>
                      <a:pt x="2015572" y="0"/>
                    </a:lnTo>
                    <a:cubicBezTo>
                      <a:pt x="2028922" y="0"/>
                      <a:pt x="2041725" y="5303"/>
                      <a:pt x="2051165" y="14743"/>
                    </a:cubicBezTo>
                    <a:cubicBezTo>
                      <a:pt x="2060605" y="24183"/>
                      <a:pt x="2065908" y="36986"/>
                      <a:pt x="2065908" y="50336"/>
                    </a:cubicBezTo>
                    <a:lnTo>
                      <a:pt x="2065908" y="304411"/>
                    </a:lnTo>
                    <a:cubicBezTo>
                      <a:pt x="2065908" y="332211"/>
                      <a:pt x="2043372" y="354747"/>
                      <a:pt x="2015572" y="354747"/>
                    </a:cubicBezTo>
                    <a:lnTo>
                      <a:pt x="50336" y="354747"/>
                    </a:lnTo>
                    <a:cubicBezTo>
                      <a:pt x="22536" y="354747"/>
                      <a:pt x="0" y="332211"/>
                      <a:pt x="0" y="304411"/>
                    </a:cubicBezTo>
                    <a:lnTo>
                      <a:pt x="0" y="50336"/>
                    </a:lnTo>
                    <a:cubicBezTo>
                      <a:pt x="0" y="22536"/>
                      <a:pt x="22536" y="0"/>
                      <a:pt x="50336" y="0"/>
                    </a:cubicBez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1" name="TextBox 28">
                <a:extLst>
                  <a:ext uri="{FF2B5EF4-FFF2-40B4-BE49-F238E27FC236}">
                    <a16:creationId xmlns:a16="http://schemas.microsoft.com/office/drawing/2014/main" id="{A7091204-163C-1970-3189-0ECDE48EFBE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065908" cy="392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02" name="Group 32">
              <a:extLst>
                <a:ext uri="{FF2B5EF4-FFF2-40B4-BE49-F238E27FC236}">
                  <a16:creationId xmlns:a16="http://schemas.microsoft.com/office/drawing/2014/main" id="{277AF5F0-2DAE-F685-A623-85E2E3D54AB2}"/>
                </a:ext>
              </a:extLst>
            </p:cNvPr>
            <p:cNvGrpSpPr/>
            <p:nvPr/>
          </p:nvGrpSpPr>
          <p:grpSpPr>
            <a:xfrm>
              <a:off x="-514951" y="4800363"/>
              <a:ext cx="2647911" cy="1346930"/>
              <a:chOff x="0" y="0"/>
              <a:chExt cx="697392" cy="354747"/>
            </a:xfrm>
          </p:grpSpPr>
          <p:sp>
            <p:nvSpPr>
              <p:cNvPr id="403" name="Freeform 33">
                <a:extLst>
                  <a:ext uri="{FF2B5EF4-FFF2-40B4-BE49-F238E27FC236}">
                    <a16:creationId xmlns:a16="http://schemas.microsoft.com/office/drawing/2014/main" id="{3D25B502-2971-9C7E-1161-9694D38D0887}"/>
                  </a:ext>
                </a:extLst>
              </p:cNvPr>
              <p:cNvSpPr/>
              <p:nvPr/>
            </p:nvSpPr>
            <p:spPr>
              <a:xfrm>
                <a:off x="0" y="0"/>
                <a:ext cx="697392" cy="354747"/>
              </a:xfrm>
              <a:custGeom>
                <a:avLst/>
                <a:gdLst/>
                <a:ahLst/>
                <a:cxnLst/>
                <a:rect l="l" t="t" r="r" b="b"/>
                <a:pathLst>
                  <a:path w="697392" h="354747">
                    <a:moveTo>
                      <a:pt x="149113" y="0"/>
                    </a:moveTo>
                    <a:lnTo>
                      <a:pt x="548279" y="0"/>
                    </a:lnTo>
                    <a:cubicBezTo>
                      <a:pt x="587827" y="0"/>
                      <a:pt x="625754" y="15710"/>
                      <a:pt x="653718" y="43674"/>
                    </a:cubicBezTo>
                    <a:cubicBezTo>
                      <a:pt x="681682" y="71638"/>
                      <a:pt x="697392" y="109566"/>
                      <a:pt x="697392" y="149113"/>
                    </a:cubicBezTo>
                    <a:lnTo>
                      <a:pt x="697392" y="205634"/>
                    </a:lnTo>
                    <a:cubicBezTo>
                      <a:pt x="697392" y="245181"/>
                      <a:pt x="681682" y="283109"/>
                      <a:pt x="653718" y="311073"/>
                    </a:cubicBezTo>
                    <a:cubicBezTo>
                      <a:pt x="625754" y="339037"/>
                      <a:pt x="587827" y="354747"/>
                      <a:pt x="548279" y="354747"/>
                    </a:cubicBezTo>
                    <a:lnTo>
                      <a:pt x="149113" y="354747"/>
                    </a:lnTo>
                    <a:cubicBezTo>
                      <a:pt x="109566" y="354747"/>
                      <a:pt x="71638" y="339037"/>
                      <a:pt x="43674" y="311073"/>
                    </a:cubicBezTo>
                    <a:cubicBezTo>
                      <a:pt x="15710" y="283109"/>
                      <a:pt x="0" y="245181"/>
                      <a:pt x="0" y="205634"/>
                    </a:cubicBezTo>
                    <a:lnTo>
                      <a:pt x="0" y="149113"/>
                    </a:lnTo>
                    <a:cubicBezTo>
                      <a:pt x="0" y="109566"/>
                      <a:pt x="15710" y="71638"/>
                      <a:pt x="43674" y="43674"/>
                    </a:cubicBezTo>
                    <a:cubicBezTo>
                      <a:pt x="71638" y="15710"/>
                      <a:pt x="109566" y="0"/>
                      <a:pt x="149113" y="0"/>
                    </a:cubicBezTo>
                    <a:close/>
                  </a:path>
                </a:pathLst>
              </a:custGeom>
              <a:solidFill>
                <a:srgbClr val="936EB1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4" name="TextBox 34">
                <a:extLst>
                  <a:ext uri="{FF2B5EF4-FFF2-40B4-BE49-F238E27FC236}">
                    <a16:creationId xmlns:a16="http://schemas.microsoft.com/office/drawing/2014/main" id="{1C3DEA2F-1974-B5A0-A606-4906244750C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97392" cy="392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05" name="Freeform 36">
              <a:extLst>
                <a:ext uri="{FF2B5EF4-FFF2-40B4-BE49-F238E27FC236}">
                  <a16:creationId xmlns:a16="http://schemas.microsoft.com/office/drawing/2014/main" id="{3027B3EA-3AFD-2D2B-B9D5-5C9E5832A10E}"/>
                </a:ext>
              </a:extLst>
            </p:cNvPr>
            <p:cNvSpPr/>
            <p:nvPr/>
          </p:nvSpPr>
          <p:spPr>
            <a:xfrm>
              <a:off x="897889" y="5031701"/>
              <a:ext cx="882647" cy="884254"/>
            </a:xfrm>
            <a:custGeom>
              <a:avLst/>
              <a:gdLst/>
              <a:ahLst/>
              <a:cxnLst/>
              <a:rect l="l" t="t" r="r" b="b"/>
              <a:pathLst>
                <a:path w="882647" h="884254">
                  <a:moveTo>
                    <a:pt x="0" y="0"/>
                  </a:moveTo>
                  <a:lnTo>
                    <a:pt x="882646" y="0"/>
                  </a:lnTo>
                  <a:lnTo>
                    <a:pt x="882646" y="884254"/>
                  </a:lnTo>
                  <a:lnTo>
                    <a:pt x="0" y="884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6" name="TextBox 38">
              <a:extLst>
                <a:ext uri="{FF2B5EF4-FFF2-40B4-BE49-F238E27FC236}">
                  <a16:creationId xmlns:a16="http://schemas.microsoft.com/office/drawing/2014/main" id="{39719D31-79D7-8DE7-A930-E5B369697E2F}"/>
                </a:ext>
              </a:extLst>
            </p:cNvPr>
            <p:cNvSpPr txBox="1"/>
            <p:nvPr/>
          </p:nvSpPr>
          <p:spPr>
            <a:xfrm>
              <a:off x="2399660" y="5099481"/>
              <a:ext cx="4662189" cy="710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2"/>
                </a:lnSpc>
                <a:spcBef>
                  <a:spcPct val="0"/>
                </a:spcBef>
              </a:pP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Minería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ilegal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de </a:t>
              </a: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oro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. </a:t>
              </a:r>
            </a:p>
            <a:p>
              <a:pPr algn="l">
                <a:lnSpc>
                  <a:spcPts val="2892"/>
                </a:lnSpc>
                <a:spcBef>
                  <a:spcPct val="0"/>
                </a:spcBef>
              </a:pPr>
              <a:r>
                <a:rPr lang="en-US" sz="2065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Colombia, 2010-2024.</a:t>
              </a:r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E9F35330-4339-991A-CD03-87CE402070B5}"/>
              </a:ext>
            </a:extLst>
          </p:cNvPr>
          <p:cNvGrpSpPr/>
          <p:nvPr/>
        </p:nvGrpSpPr>
        <p:grpSpPr>
          <a:xfrm>
            <a:off x="-514951" y="6920076"/>
            <a:ext cx="7982551" cy="1346930"/>
            <a:chOff x="-514951" y="6504307"/>
            <a:chExt cx="7982551" cy="1346930"/>
          </a:xfrm>
        </p:grpSpPr>
        <p:grpSp>
          <p:nvGrpSpPr>
            <p:cNvPr id="409" name="Group 30">
              <a:extLst>
                <a:ext uri="{FF2B5EF4-FFF2-40B4-BE49-F238E27FC236}">
                  <a16:creationId xmlns:a16="http://schemas.microsoft.com/office/drawing/2014/main" id="{0BFD23D2-6239-B5D6-7E06-443D2BCCFB16}"/>
                </a:ext>
              </a:extLst>
            </p:cNvPr>
            <p:cNvGrpSpPr/>
            <p:nvPr/>
          </p:nvGrpSpPr>
          <p:grpSpPr>
            <a:xfrm>
              <a:off x="-514951" y="6504307"/>
              <a:ext cx="7843995" cy="1346930"/>
              <a:chOff x="0" y="0"/>
              <a:chExt cx="2065908" cy="354747"/>
            </a:xfrm>
          </p:grpSpPr>
          <p:sp>
            <p:nvSpPr>
              <p:cNvPr id="415" name="Freeform 31">
                <a:extLst>
                  <a:ext uri="{FF2B5EF4-FFF2-40B4-BE49-F238E27FC236}">
                    <a16:creationId xmlns:a16="http://schemas.microsoft.com/office/drawing/2014/main" id="{7C5FD467-9921-4944-336E-2C3F67CDF395}"/>
                  </a:ext>
                </a:extLst>
              </p:cNvPr>
              <p:cNvSpPr/>
              <p:nvPr/>
            </p:nvSpPr>
            <p:spPr>
              <a:xfrm>
                <a:off x="0" y="0"/>
                <a:ext cx="2065908" cy="354747"/>
              </a:xfrm>
              <a:custGeom>
                <a:avLst/>
                <a:gdLst/>
                <a:ahLst/>
                <a:cxnLst/>
                <a:rect l="l" t="t" r="r" b="b"/>
                <a:pathLst>
                  <a:path w="2065908" h="354747">
                    <a:moveTo>
                      <a:pt x="50336" y="0"/>
                    </a:moveTo>
                    <a:lnTo>
                      <a:pt x="2015572" y="0"/>
                    </a:lnTo>
                    <a:cubicBezTo>
                      <a:pt x="2028922" y="0"/>
                      <a:pt x="2041725" y="5303"/>
                      <a:pt x="2051165" y="14743"/>
                    </a:cubicBezTo>
                    <a:cubicBezTo>
                      <a:pt x="2060605" y="24183"/>
                      <a:pt x="2065908" y="36986"/>
                      <a:pt x="2065908" y="50336"/>
                    </a:cubicBezTo>
                    <a:lnTo>
                      <a:pt x="2065908" y="304411"/>
                    </a:lnTo>
                    <a:cubicBezTo>
                      <a:pt x="2065908" y="332211"/>
                      <a:pt x="2043372" y="354747"/>
                      <a:pt x="2015572" y="354747"/>
                    </a:cubicBezTo>
                    <a:lnTo>
                      <a:pt x="50336" y="354747"/>
                    </a:lnTo>
                    <a:cubicBezTo>
                      <a:pt x="22536" y="354747"/>
                      <a:pt x="0" y="332211"/>
                      <a:pt x="0" y="304411"/>
                    </a:cubicBezTo>
                    <a:lnTo>
                      <a:pt x="0" y="50336"/>
                    </a:lnTo>
                    <a:cubicBezTo>
                      <a:pt x="0" y="22536"/>
                      <a:pt x="22536" y="0"/>
                      <a:pt x="50336" y="0"/>
                    </a:cubicBezTo>
                    <a:close/>
                  </a:path>
                </a:pathLst>
              </a:custGeom>
              <a:solidFill>
                <a:srgbClr val="E6E6E6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6" name="TextBox 32">
                <a:extLst>
                  <a:ext uri="{FF2B5EF4-FFF2-40B4-BE49-F238E27FC236}">
                    <a16:creationId xmlns:a16="http://schemas.microsoft.com/office/drawing/2014/main" id="{AE220ECA-BD5B-1F11-2AF4-9ED122467BF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065908" cy="392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0" name="Group 39">
              <a:extLst>
                <a:ext uri="{FF2B5EF4-FFF2-40B4-BE49-F238E27FC236}">
                  <a16:creationId xmlns:a16="http://schemas.microsoft.com/office/drawing/2014/main" id="{D163A6CD-A585-9FB2-D618-8161291246D2}"/>
                </a:ext>
              </a:extLst>
            </p:cNvPr>
            <p:cNvGrpSpPr/>
            <p:nvPr/>
          </p:nvGrpSpPr>
          <p:grpSpPr>
            <a:xfrm>
              <a:off x="-514951" y="6504307"/>
              <a:ext cx="2647911" cy="1346930"/>
              <a:chOff x="0" y="0"/>
              <a:chExt cx="697392" cy="354747"/>
            </a:xfrm>
          </p:grpSpPr>
          <p:sp>
            <p:nvSpPr>
              <p:cNvPr id="413" name="Freeform 40">
                <a:extLst>
                  <a:ext uri="{FF2B5EF4-FFF2-40B4-BE49-F238E27FC236}">
                    <a16:creationId xmlns:a16="http://schemas.microsoft.com/office/drawing/2014/main" id="{9883DEFA-A077-EDA8-53DA-4E61C1452A66}"/>
                  </a:ext>
                </a:extLst>
              </p:cNvPr>
              <p:cNvSpPr/>
              <p:nvPr/>
            </p:nvSpPr>
            <p:spPr>
              <a:xfrm>
                <a:off x="0" y="0"/>
                <a:ext cx="697392" cy="354747"/>
              </a:xfrm>
              <a:custGeom>
                <a:avLst/>
                <a:gdLst/>
                <a:ahLst/>
                <a:cxnLst/>
                <a:rect l="l" t="t" r="r" b="b"/>
                <a:pathLst>
                  <a:path w="697392" h="354747">
                    <a:moveTo>
                      <a:pt x="149113" y="0"/>
                    </a:moveTo>
                    <a:lnTo>
                      <a:pt x="548279" y="0"/>
                    </a:lnTo>
                    <a:cubicBezTo>
                      <a:pt x="587827" y="0"/>
                      <a:pt x="625754" y="15710"/>
                      <a:pt x="653718" y="43674"/>
                    </a:cubicBezTo>
                    <a:cubicBezTo>
                      <a:pt x="681682" y="71638"/>
                      <a:pt x="697392" y="109566"/>
                      <a:pt x="697392" y="149113"/>
                    </a:cubicBezTo>
                    <a:lnTo>
                      <a:pt x="697392" y="205634"/>
                    </a:lnTo>
                    <a:cubicBezTo>
                      <a:pt x="697392" y="245181"/>
                      <a:pt x="681682" y="283109"/>
                      <a:pt x="653718" y="311073"/>
                    </a:cubicBezTo>
                    <a:cubicBezTo>
                      <a:pt x="625754" y="339037"/>
                      <a:pt x="587827" y="354747"/>
                      <a:pt x="548279" y="354747"/>
                    </a:cubicBezTo>
                    <a:lnTo>
                      <a:pt x="149113" y="354747"/>
                    </a:lnTo>
                    <a:cubicBezTo>
                      <a:pt x="109566" y="354747"/>
                      <a:pt x="71638" y="339037"/>
                      <a:pt x="43674" y="311073"/>
                    </a:cubicBezTo>
                    <a:cubicBezTo>
                      <a:pt x="15710" y="283109"/>
                      <a:pt x="0" y="245181"/>
                      <a:pt x="0" y="205634"/>
                    </a:cubicBezTo>
                    <a:lnTo>
                      <a:pt x="0" y="149113"/>
                    </a:lnTo>
                    <a:cubicBezTo>
                      <a:pt x="0" y="109566"/>
                      <a:pt x="15710" y="71638"/>
                      <a:pt x="43674" y="43674"/>
                    </a:cubicBezTo>
                    <a:cubicBezTo>
                      <a:pt x="71638" y="15710"/>
                      <a:pt x="109566" y="0"/>
                      <a:pt x="149113" y="0"/>
                    </a:cubicBezTo>
                    <a:close/>
                  </a:path>
                </a:pathLst>
              </a:custGeom>
              <a:solidFill>
                <a:srgbClr val="F68E6B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4" name="TextBox 41">
                <a:extLst>
                  <a:ext uri="{FF2B5EF4-FFF2-40B4-BE49-F238E27FC236}">
                    <a16:creationId xmlns:a16="http://schemas.microsoft.com/office/drawing/2014/main" id="{8EC60252-1720-659D-C34F-497FB2410BD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697392" cy="3928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1" name="Freeform 44">
              <a:extLst>
                <a:ext uri="{FF2B5EF4-FFF2-40B4-BE49-F238E27FC236}">
                  <a16:creationId xmlns:a16="http://schemas.microsoft.com/office/drawing/2014/main" id="{8F5C76FD-E362-1F71-5D6C-C85252668AB6}"/>
                </a:ext>
              </a:extLst>
            </p:cNvPr>
            <p:cNvSpPr/>
            <p:nvPr/>
          </p:nvSpPr>
          <p:spPr>
            <a:xfrm>
              <a:off x="837599" y="6774617"/>
              <a:ext cx="983305" cy="806310"/>
            </a:xfrm>
            <a:custGeom>
              <a:avLst/>
              <a:gdLst/>
              <a:ahLst/>
              <a:cxnLst/>
              <a:rect l="l" t="t" r="r" b="b"/>
              <a:pathLst>
                <a:path w="983305" h="806310">
                  <a:moveTo>
                    <a:pt x="0" y="0"/>
                  </a:moveTo>
                  <a:lnTo>
                    <a:pt x="983306" y="0"/>
                  </a:lnTo>
                  <a:lnTo>
                    <a:pt x="983306" y="806310"/>
                  </a:lnTo>
                  <a:lnTo>
                    <a:pt x="0" y="806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2" name="TextBox 241">
              <a:extLst>
                <a:ext uri="{FF2B5EF4-FFF2-40B4-BE49-F238E27FC236}">
                  <a16:creationId xmlns:a16="http://schemas.microsoft.com/office/drawing/2014/main" id="{D9B29573-4190-23FC-A70A-24D57B146B5C}"/>
                </a:ext>
              </a:extLst>
            </p:cNvPr>
            <p:cNvSpPr txBox="1"/>
            <p:nvPr/>
          </p:nvSpPr>
          <p:spPr>
            <a:xfrm>
              <a:off x="2399660" y="6870333"/>
              <a:ext cx="5067940" cy="710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92"/>
                </a:lnSpc>
                <a:spcBef>
                  <a:spcPct val="0"/>
                </a:spcBef>
              </a:pP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Contaminación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de </a:t>
              </a: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fuentes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hídricas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b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</a:b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por </a:t>
              </a:r>
              <a:r>
                <a:rPr lang="en-US" sz="2065" b="1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minería</a:t>
              </a:r>
              <a:r>
                <a:rPr lang="en-US" sz="2065" b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065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Colombia, 2024.</a:t>
              </a:r>
            </a:p>
          </p:txBody>
        </p:sp>
      </p:grpSp>
      <p:grpSp>
        <p:nvGrpSpPr>
          <p:cNvPr id="417" name="Group 61">
            <a:extLst>
              <a:ext uri="{FF2B5EF4-FFF2-40B4-BE49-F238E27FC236}">
                <a16:creationId xmlns:a16="http://schemas.microsoft.com/office/drawing/2014/main" id="{9B3711EF-392E-9B37-2F9A-686753DA3974}"/>
              </a:ext>
            </a:extLst>
          </p:cNvPr>
          <p:cNvGrpSpPr/>
          <p:nvPr/>
        </p:nvGrpSpPr>
        <p:grpSpPr>
          <a:xfrm>
            <a:off x="10539024" y="2745023"/>
            <a:ext cx="736694" cy="736694"/>
            <a:chOff x="0" y="0"/>
            <a:chExt cx="812800" cy="812800"/>
          </a:xfrm>
        </p:grpSpPr>
        <p:sp>
          <p:nvSpPr>
            <p:cNvPr id="418" name="Freeform 62">
              <a:extLst>
                <a:ext uri="{FF2B5EF4-FFF2-40B4-BE49-F238E27FC236}">
                  <a16:creationId xmlns:a16="http://schemas.microsoft.com/office/drawing/2014/main" id="{726C2DC8-008F-EE72-84B9-3C8F6829DA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9" name="TextBox 63">
              <a:extLst>
                <a:ext uri="{FF2B5EF4-FFF2-40B4-BE49-F238E27FC236}">
                  <a16:creationId xmlns:a16="http://schemas.microsoft.com/office/drawing/2014/main" id="{8EA59347-8BC8-A075-B1F2-FA467BBF2C1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0" name="Group 64">
            <a:extLst>
              <a:ext uri="{FF2B5EF4-FFF2-40B4-BE49-F238E27FC236}">
                <a16:creationId xmlns:a16="http://schemas.microsoft.com/office/drawing/2014/main" id="{BBA52A18-3611-BC17-831F-1F5D12BCD4CA}"/>
              </a:ext>
            </a:extLst>
          </p:cNvPr>
          <p:cNvGrpSpPr/>
          <p:nvPr/>
        </p:nvGrpSpPr>
        <p:grpSpPr>
          <a:xfrm>
            <a:off x="10509172" y="2188494"/>
            <a:ext cx="495910" cy="495910"/>
            <a:chOff x="0" y="0"/>
            <a:chExt cx="812800" cy="812800"/>
          </a:xfrm>
        </p:grpSpPr>
        <p:sp>
          <p:nvSpPr>
            <p:cNvPr id="421" name="Freeform 65">
              <a:extLst>
                <a:ext uri="{FF2B5EF4-FFF2-40B4-BE49-F238E27FC236}">
                  <a16:creationId xmlns:a16="http://schemas.microsoft.com/office/drawing/2014/main" id="{9B4F0A1A-3812-7A8D-306E-F2511E7322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22" name="TextBox 66">
              <a:extLst>
                <a:ext uri="{FF2B5EF4-FFF2-40B4-BE49-F238E27FC236}">
                  <a16:creationId xmlns:a16="http://schemas.microsoft.com/office/drawing/2014/main" id="{788A0C28-0994-37AC-6621-768688CC749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3" name="Group 67">
            <a:extLst>
              <a:ext uri="{FF2B5EF4-FFF2-40B4-BE49-F238E27FC236}">
                <a16:creationId xmlns:a16="http://schemas.microsoft.com/office/drawing/2014/main" id="{9204486E-4625-F503-7C44-376010CA5BDF}"/>
              </a:ext>
            </a:extLst>
          </p:cNvPr>
          <p:cNvGrpSpPr/>
          <p:nvPr/>
        </p:nvGrpSpPr>
        <p:grpSpPr>
          <a:xfrm>
            <a:off x="11349928" y="2684404"/>
            <a:ext cx="495910" cy="495910"/>
            <a:chOff x="0" y="0"/>
            <a:chExt cx="812800" cy="812800"/>
          </a:xfrm>
        </p:grpSpPr>
        <p:sp>
          <p:nvSpPr>
            <p:cNvPr id="424" name="Freeform 68">
              <a:extLst>
                <a:ext uri="{FF2B5EF4-FFF2-40B4-BE49-F238E27FC236}">
                  <a16:creationId xmlns:a16="http://schemas.microsoft.com/office/drawing/2014/main" id="{EF530BC1-ABE8-1ED2-19F3-8ED187E8C7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25" name="TextBox 69">
              <a:extLst>
                <a:ext uri="{FF2B5EF4-FFF2-40B4-BE49-F238E27FC236}">
                  <a16:creationId xmlns:a16="http://schemas.microsoft.com/office/drawing/2014/main" id="{7E7D9686-0E80-1534-975A-9A390BAFDA1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6" name="Group 70">
            <a:extLst>
              <a:ext uri="{FF2B5EF4-FFF2-40B4-BE49-F238E27FC236}">
                <a16:creationId xmlns:a16="http://schemas.microsoft.com/office/drawing/2014/main" id="{EA6D16AE-80E9-A1FA-16A1-9C242B955101}"/>
              </a:ext>
            </a:extLst>
          </p:cNvPr>
          <p:cNvGrpSpPr/>
          <p:nvPr/>
        </p:nvGrpSpPr>
        <p:grpSpPr>
          <a:xfrm>
            <a:off x="11101973" y="1844624"/>
            <a:ext cx="495910" cy="495910"/>
            <a:chOff x="0" y="0"/>
            <a:chExt cx="812800" cy="812800"/>
          </a:xfrm>
        </p:grpSpPr>
        <p:sp>
          <p:nvSpPr>
            <p:cNvPr id="427" name="Freeform 71">
              <a:extLst>
                <a:ext uri="{FF2B5EF4-FFF2-40B4-BE49-F238E27FC236}">
                  <a16:creationId xmlns:a16="http://schemas.microsoft.com/office/drawing/2014/main" id="{F30C8D62-1D25-5B6D-8994-750D215C6C3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28" name="TextBox 72">
              <a:extLst>
                <a:ext uri="{FF2B5EF4-FFF2-40B4-BE49-F238E27FC236}">
                  <a16:creationId xmlns:a16="http://schemas.microsoft.com/office/drawing/2014/main" id="{3F91F86A-9595-E163-69B0-A1B73DAF1B2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9" name="Group 73">
            <a:extLst>
              <a:ext uri="{FF2B5EF4-FFF2-40B4-BE49-F238E27FC236}">
                <a16:creationId xmlns:a16="http://schemas.microsoft.com/office/drawing/2014/main" id="{D2B6C972-A7CD-F91C-DD62-1CA85A8ECB7F}"/>
              </a:ext>
            </a:extLst>
          </p:cNvPr>
          <p:cNvGrpSpPr/>
          <p:nvPr/>
        </p:nvGrpSpPr>
        <p:grpSpPr>
          <a:xfrm>
            <a:off x="12293789" y="528167"/>
            <a:ext cx="173758" cy="173758"/>
            <a:chOff x="0" y="0"/>
            <a:chExt cx="812800" cy="812800"/>
          </a:xfrm>
        </p:grpSpPr>
        <p:sp>
          <p:nvSpPr>
            <p:cNvPr id="430" name="Freeform 74">
              <a:extLst>
                <a:ext uri="{FF2B5EF4-FFF2-40B4-BE49-F238E27FC236}">
                  <a16:creationId xmlns:a16="http://schemas.microsoft.com/office/drawing/2014/main" id="{CF4ABF92-9590-B159-2354-C31CB64501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31" name="TextBox 75">
              <a:extLst>
                <a:ext uri="{FF2B5EF4-FFF2-40B4-BE49-F238E27FC236}">
                  <a16:creationId xmlns:a16="http://schemas.microsoft.com/office/drawing/2014/main" id="{18A556C0-C58D-EFFA-E795-3E17E177BD8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2" name="Group 76">
            <a:extLst>
              <a:ext uri="{FF2B5EF4-FFF2-40B4-BE49-F238E27FC236}">
                <a16:creationId xmlns:a16="http://schemas.microsoft.com/office/drawing/2014/main" id="{FFE4FE1D-0C67-7E70-6B64-F21D0654BF3C}"/>
              </a:ext>
            </a:extLst>
          </p:cNvPr>
          <p:cNvGrpSpPr/>
          <p:nvPr/>
        </p:nvGrpSpPr>
        <p:grpSpPr>
          <a:xfrm>
            <a:off x="11943623" y="701925"/>
            <a:ext cx="302670" cy="302670"/>
            <a:chOff x="0" y="0"/>
            <a:chExt cx="812800" cy="812800"/>
          </a:xfrm>
        </p:grpSpPr>
        <p:sp>
          <p:nvSpPr>
            <p:cNvPr id="433" name="Freeform 77">
              <a:extLst>
                <a:ext uri="{FF2B5EF4-FFF2-40B4-BE49-F238E27FC236}">
                  <a16:creationId xmlns:a16="http://schemas.microsoft.com/office/drawing/2014/main" id="{CD2BC07F-FA1E-8789-4669-C470E35718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34" name="TextBox 78">
              <a:extLst>
                <a:ext uri="{FF2B5EF4-FFF2-40B4-BE49-F238E27FC236}">
                  <a16:creationId xmlns:a16="http://schemas.microsoft.com/office/drawing/2014/main" id="{1938BD02-3823-327A-06A0-67CFDECC4CD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5" name="Group 79">
            <a:extLst>
              <a:ext uri="{FF2B5EF4-FFF2-40B4-BE49-F238E27FC236}">
                <a16:creationId xmlns:a16="http://schemas.microsoft.com/office/drawing/2014/main" id="{45C29EFE-7432-EA49-0691-99CE5FDBCAFA}"/>
              </a:ext>
            </a:extLst>
          </p:cNvPr>
          <p:cNvGrpSpPr/>
          <p:nvPr/>
        </p:nvGrpSpPr>
        <p:grpSpPr>
          <a:xfrm>
            <a:off x="12585249" y="351483"/>
            <a:ext cx="191857" cy="191857"/>
            <a:chOff x="0" y="0"/>
            <a:chExt cx="812800" cy="812800"/>
          </a:xfrm>
        </p:grpSpPr>
        <p:sp>
          <p:nvSpPr>
            <p:cNvPr id="436" name="Freeform 80">
              <a:extLst>
                <a:ext uri="{FF2B5EF4-FFF2-40B4-BE49-F238E27FC236}">
                  <a16:creationId xmlns:a16="http://schemas.microsoft.com/office/drawing/2014/main" id="{D5D11546-C056-6874-1E64-FC2B70D7B2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37" name="TextBox 81">
              <a:extLst>
                <a:ext uri="{FF2B5EF4-FFF2-40B4-BE49-F238E27FC236}">
                  <a16:creationId xmlns:a16="http://schemas.microsoft.com/office/drawing/2014/main" id="{E55EF9AF-614E-2841-4CC6-BF8F191B08B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8" name="Group 82">
            <a:extLst>
              <a:ext uri="{FF2B5EF4-FFF2-40B4-BE49-F238E27FC236}">
                <a16:creationId xmlns:a16="http://schemas.microsoft.com/office/drawing/2014/main" id="{EFEBF706-ADA0-51FE-EC9D-14C0E8B970FA}"/>
              </a:ext>
            </a:extLst>
          </p:cNvPr>
          <p:cNvGrpSpPr/>
          <p:nvPr/>
        </p:nvGrpSpPr>
        <p:grpSpPr>
          <a:xfrm>
            <a:off x="11597883" y="1642295"/>
            <a:ext cx="282349" cy="282349"/>
            <a:chOff x="0" y="0"/>
            <a:chExt cx="812800" cy="812800"/>
          </a:xfrm>
        </p:grpSpPr>
        <p:sp>
          <p:nvSpPr>
            <p:cNvPr id="439" name="Freeform 83">
              <a:extLst>
                <a:ext uri="{FF2B5EF4-FFF2-40B4-BE49-F238E27FC236}">
                  <a16:creationId xmlns:a16="http://schemas.microsoft.com/office/drawing/2014/main" id="{A19DA7D8-D333-1272-2FDB-BAD24CC268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40" name="TextBox 84">
              <a:extLst>
                <a:ext uri="{FF2B5EF4-FFF2-40B4-BE49-F238E27FC236}">
                  <a16:creationId xmlns:a16="http://schemas.microsoft.com/office/drawing/2014/main" id="{4DD3566D-838F-D67F-AB48-E92AF93731E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1" name="Group 85">
            <a:extLst>
              <a:ext uri="{FF2B5EF4-FFF2-40B4-BE49-F238E27FC236}">
                <a16:creationId xmlns:a16="http://schemas.microsoft.com/office/drawing/2014/main" id="{93062F14-07A6-0949-656C-4E8450DCCFF1}"/>
              </a:ext>
            </a:extLst>
          </p:cNvPr>
          <p:cNvGrpSpPr/>
          <p:nvPr/>
        </p:nvGrpSpPr>
        <p:grpSpPr>
          <a:xfrm>
            <a:off x="11661275" y="2340533"/>
            <a:ext cx="282349" cy="282349"/>
            <a:chOff x="0" y="0"/>
            <a:chExt cx="812800" cy="812800"/>
          </a:xfrm>
        </p:grpSpPr>
        <p:sp>
          <p:nvSpPr>
            <p:cNvPr id="442" name="Freeform 86">
              <a:extLst>
                <a:ext uri="{FF2B5EF4-FFF2-40B4-BE49-F238E27FC236}">
                  <a16:creationId xmlns:a16="http://schemas.microsoft.com/office/drawing/2014/main" id="{4FC1BB40-FA01-CD21-06B5-DD25C44025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43" name="TextBox 87">
              <a:extLst>
                <a:ext uri="{FF2B5EF4-FFF2-40B4-BE49-F238E27FC236}">
                  <a16:creationId xmlns:a16="http://schemas.microsoft.com/office/drawing/2014/main" id="{422FE327-B5CA-A777-A740-5C97E10F4E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4" name="Group 88">
            <a:extLst>
              <a:ext uri="{FF2B5EF4-FFF2-40B4-BE49-F238E27FC236}">
                <a16:creationId xmlns:a16="http://schemas.microsoft.com/office/drawing/2014/main" id="{B178E692-7E3D-9074-D14D-E20A310EB5A8}"/>
              </a:ext>
            </a:extLst>
          </p:cNvPr>
          <p:cNvGrpSpPr/>
          <p:nvPr/>
        </p:nvGrpSpPr>
        <p:grpSpPr>
          <a:xfrm>
            <a:off x="10074797" y="2622882"/>
            <a:ext cx="434375" cy="434375"/>
            <a:chOff x="0" y="0"/>
            <a:chExt cx="812800" cy="812800"/>
          </a:xfrm>
        </p:grpSpPr>
        <p:sp>
          <p:nvSpPr>
            <p:cNvPr id="445" name="Freeform 89">
              <a:extLst>
                <a:ext uri="{FF2B5EF4-FFF2-40B4-BE49-F238E27FC236}">
                  <a16:creationId xmlns:a16="http://schemas.microsoft.com/office/drawing/2014/main" id="{33A0B292-CBA4-8055-7619-59850C0B1A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46" name="TextBox 90">
              <a:extLst>
                <a:ext uri="{FF2B5EF4-FFF2-40B4-BE49-F238E27FC236}">
                  <a16:creationId xmlns:a16="http://schemas.microsoft.com/office/drawing/2014/main" id="{BC68E2B3-BE89-FC51-943B-AF699C298AA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7" name="Group 91">
            <a:extLst>
              <a:ext uri="{FF2B5EF4-FFF2-40B4-BE49-F238E27FC236}">
                <a16:creationId xmlns:a16="http://schemas.microsoft.com/office/drawing/2014/main" id="{72F71672-ABF3-DA33-0F15-ED32039D1BFD}"/>
              </a:ext>
            </a:extLst>
          </p:cNvPr>
          <p:cNvGrpSpPr/>
          <p:nvPr/>
        </p:nvGrpSpPr>
        <p:grpSpPr>
          <a:xfrm>
            <a:off x="10196978" y="3291705"/>
            <a:ext cx="190012" cy="190012"/>
            <a:chOff x="0" y="0"/>
            <a:chExt cx="812800" cy="812800"/>
          </a:xfrm>
        </p:grpSpPr>
        <p:sp>
          <p:nvSpPr>
            <p:cNvPr id="448" name="Freeform 92">
              <a:extLst>
                <a:ext uri="{FF2B5EF4-FFF2-40B4-BE49-F238E27FC236}">
                  <a16:creationId xmlns:a16="http://schemas.microsoft.com/office/drawing/2014/main" id="{9D2C5F38-31DE-E192-D478-544FEFC36A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49" name="TextBox 93">
              <a:extLst>
                <a:ext uri="{FF2B5EF4-FFF2-40B4-BE49-F238E27FC236}">
                  <a16:creationId xmlns:a16="http://schemas.microsoft.com/office/drawing/2014/main" id="{DE310AC3-36A3-F251-48EC-90DF4C5A6BF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0" name="Group 94">
            <a:extLst>
              <a:ext uri="{FF2B5EF4-FFF2-40B4-BE49-F238E27FC236}">
                <a16:creationId xmlns:a16="http://schemas.microsoft.com/office/drawing/2014/main" id="{D7C3F11E-0BDD-89F0-F3F3-1B650B561F07}"/>
              </a:ext>
            </a:extLst>
          </p:cNvPr>
          <p:cNvGrpSpPr/>
          <p:nvPr/>
        </p:nvGrpSpPr>
        <p:grpSpPr>
          <a:xfrm>
            <a:off x="11180711" y="2481708"/>
            <a:ext cx="190012" cy="190012"/>
            <a:chOff x="0" y="0"/>
            <a:chExt cx="812800" cy="812800"/>
          </a:xfrm>
        </p:grpSpPr>
        <p:sp>
          <p:nvSpPr>
            <p:cNvPr id="451" name="Freeform 95">
              <a:extLst>
                <a:ext uri="{FF2B5EF4-FFF2-40B4-BE49-F238E27FC236}">
                  <a16:creationId xmlns:a16="http://schemas.microsoft.com/office/drawing/2014/main" id="{ACD1A759-D60A-706F-E1E2-B21AF2C660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52" name="TextBox 96">
              <a:extLst>
                <a:ext uri="{FF2B5EF4-FFF2-40B4-BE49-F238E27FC236}">
                  <a16:creationId xmlns:a16="http://schemas.microsoft.com/office/drawing/2014/main" id="{07CB449D-ACF5-FD18-64EF-179DE81CC9A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3" name="Group 97">
            <a:extLst>
              <a:ext uri="{FF2B5EF4-FFF2-40B4-BE49-F238E27FC236}">
                <a16:creationId xmlns:a16="http://schemas.microsoft.com/office/drawing/2014/main" id="{627BE5D4-CB4C-5CF9-6373-2D2448DFD36D}"/>
              </a:ext>
            </a:extLst>
          </p:cNvPr>
          <p:cNvGrpSpPr/>
          <p:nvPr/>
        </p:nvGrpSpPr>
        <p:grpSpPr>
          <a:xfrm>
            <a:off x="11275717" y="3523213"/>
            <a:ext cx="190012" cy="190012"/>
            <a:chOff x="0" y="0"/>
            <a:chExt cx="812800" cy="812800"/>
          </a:xfrm>
        </p:grpSpPr>
        <p:sp>
          <p:nvSpPr>
            <p:cNvPr id="454" name="Freeform 98">
              <a:extLst>
                <a:ext uri="{FF2B5EF4-FFF2-40B4-BE49-F238E27FC236}">
                  <a16:creationId xmlns:a16="http://schemas.microsoft.com/office/drawing/2014/main" id="{ACE0185E-B80A-81B5-E9D3-1598A6E853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55" name="TextBox 99">
              <a:extLst>
                <a:ext uri="{FF2B5EF4-FFF2-40B4-BE49-F238E27FC236}">
                  <a16:creationId xmlns:a16="http://schemas.microsoft.com/office/drawing/2014/main" id="{F17CA16E-BD29-F18E-0AF6-723B5A2AEB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6" name="Group 100">
            <a:extLst>
              <a:ext uri="{FF2B5EF4-FFF2-40B4-BE49-F238E27FC236}">
                <a16:creationId xmlns:a16="http://schemas.microsoft.com/office/drawing/2014/main" id="{16DD7BE5-12A5-B744-8673-C7D79B592D23}"/>
              </a:ext>
            </a:extLst>
          </p:cNvPr>
          <p:cNvGrpSpPr/>
          <p:nvPr/>
        </p:nvGrpSpPr>
        <p:grpSpPr>
          <a:xfrm>
            <a:off x="10196978" y="3998626"/>
            <a:ext cx="801737" cy="801737"/>
            <a:chOff x="0" y="0"/>
            <a:chExt cx="812800" cy="812800"/>
          </a:xfrm>
        </p:grpSpPr>
        <p:sp>
          <p:nvSpPr>
            <p:cNvPr id="457" name="Freeform 101">
              <a:extLst>
                <a:ext uri="{FF2B5EF4-FFF2-40B4-BE49-F238E27FC236}">
                  <a16:creationId xmlns:a16="http://schemas.microsoft.com/office/drawing/2014/main" id="{6A6BA5F4-6F8E-C994-F41E-41CDB284E0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58" name="TextBox 102">
              <a:extLst>
                <a:ext uri="{FF2B5EF4-FFF2-40B4-BE49-F238E27FC236}">
                  <a16:creationId xmlns:a16="http://schemas.microsoft.com/office/drawing/2014/main" id="{33B4A8C5-2A17-AEF4-7202-72C3888D08C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9" name="Group 103">
            <a:extLst>
              <a:ext uri="{FF2B5EF4-FFF2-40B4-BE49-F238E27FC236}">
                <a16:creationId xmlns:a16="http://schemas.microsoft.com/office/drawing/2014/main" id="{79E3D093-F63A-FA3F-41EC-4759611493C2}"/>
              </a:ext>
            </a:extLst>
          </p:cNvPr>
          <p:cNvGrpSpPr/>
          <p:nvPr/>
        </p:nvGrpSpPr>
        <p:grpSpPr>
          <a:xfrm>
            <a:off x="9578887" y="4535792"/>
            <a:ext cx="495910" cy="495910"/>
            <a:chOff x="0" y="0"/>
            <a:chExt cx="812800" cy="812800"/>
          </a:xfrm>
        </p:grpSpPr>
        <p:sp>
          <p:nvSpPr>
            <p:cNvPr id="460" name="Freeform 104">
              <a:extLst>
                <a:ext uri="{FF2B5EF4-FFF2-40B4-BE49-F238E27FC236}">
                  <a16:creationId xmlns:a16="http://schemas.microsoft.com/office/drawing/2014/main" id="{748F50B1-BDB7-0217-00D8-580E7D350E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61" name="TextBox 105">
              <a:extLst>
                <a:ext uri="{FF2B5EF4-FFF2-40B4-BE49-F238E27FC236}">
                  <a16:creationId xmlns:a16="http://schemas.microsoft.com/office/drawing/2014/main" id="{6952CAF2-82C2-6C9E-5B94-CF9F5C3F1B7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2" name="Group 106">
            <a:extLst>
              <a:ext uri="{FF2B5EF4-FFF2-40B4-BE49-F238E27FC236}">
                <a16:creationId xmlns:a16="http://schemas.microsoft.com/office/drawing/2014/main" id="{F95AB114-24C8-9809-8635-5B78B0C64B97}"/>
              </a:ext>
            </a:extLst>
          </p:cNvPr>
          <p:cNvGrpSpPr/>
          <p:nvPr/>
        </p:nvGrpSpPr>
        <p:grpSpPr>
          <a:xfrm>
            <a:off x="9002339" y="6147293"/>
            <a:ext cx="495910" cy="495910"/>
            <a:chOff x="0" y="0"/>
            <a:chExt cx="812800" cy="812800"/>
          </a:xfrm>
        </p:grpSpPr>
        <p:sp>
          <p:nvSpPr>
            <p:cNvPr id="463" name="Freeform 107">
              <a:extLst>
                <a:ext uri="{FF2B5EF4-FFF2-40B4-BE49-F238E27FC236}">
                  <a16:creationId xmlns:a16="http://schemas.microsoft.com/office/drawing/2014/main" id="{4E2CAA69-6DB3-2C83-5F78-D466221C14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64" name="TextBox 108">
              <a:extLst>
                <a:ext uri="{FF2B5EF4-FFF2-40B4-BE49-F238E27FC236}">
                  <a16:creationId xmlns:a16="http://schemas.microsoft.com/office/drawing/2014/main" id="{3C6069BD-BDD7-2B7B-F609-003DCFB7942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5" name="Group 109">
            <a:extLst>
              <a:ext uri="{FF2B5EF4-FFF2-40B4-BE49-F238E27FC236}">
                <a16:creationId xmlns:a16="http://schemas.microsoft.com/office/drawing/2014/main" id="{61C57285-8243-4C88-25FC-14897BEE6B59}"/>
              </a:ext>
            </a:extLst>
          </p:cNvPr>
          <p:cNvGrpSpPr/>
          <p:nvPr/>
        </p:nvGrpSpPr>
        <p:grpSpPr>
          <a:xfrm>
            <a:off x="9891081" y="5562121"/>
            <a:ext cx="495910" cy="495910"/>
            <a:chOff x="0" y="0"/>
            <a:chExt cx="812800" cy="812800"/>
          </a:xfrm>
        </p:grpSpPr>
        <p:sp>
          <p:nvSpPr>
            <p:cNvPr id="466" name="Freeform 110">
              <a:extLst>
                <a:ext uri="{FF2B5EF4-FFF2-40B4-BE49-F238E27FC236}">
                  <a16:creationId xmlns:a16="http://schemas.microsoft.com/office/drawing/2014/main" id="{EEA9CB39-7769-9044-E20A-662634484E0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67" name="TextBox 111">
              <a:extLst>
                <a:ext uri="{FF2B5EF4-FFF2-40B4-BE49-F238E27FC236}">
                  <a16:creationId xmlns:a16="http://schemas.microsoft.com/office/drawing/2014/main" id="{549D4EBD-B090-2921-72E0-663D2C45E17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8" name="Group 112">
            <a:extLst>
              <a:ext uri="{FF2B5EF4-FFF2-40B4-BE49-F238E27FC236}">
                <a16:creationId xmlns:a16="http://schemas.microsoft.com/office/drawing/2014/main" id="{DF3F3C98-89F5-E633-29A4-664F19041C94}"/>
              </a:ext>
            </a:extLst>
          </p:cNvPr>
          <p:cNvGrpSpPr/>
          <p:nvPr/>
        </p:nvGrpSpPr>
        <p:grpSpPr>
          <a:xfrm>
            <a:off x="10196978" y="3746225"/>
            <a:ext cx="190012" cy="190012"/>
            <a:chOff x="0" y="0"/>
            <a:chExt cx="812800" cy="812800"/>
          </a:xfrm>
        </p:grpSpPr>
        <p:sp>
          <p:nvSpPr>
            <p:cNvPr id="469" name="Freeform 113">
              <a:extLst>
                <a:ext uri="{FF2B5EF4-FFF2-40B4-BE49-F238E27FC236}">
                  <a16:creationId xmlns:a16="http://schemas.microsoft.com/office/drawing/2014/main" id="{0349F84A-23A2-DD40-DDE4-77AA74B9F8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70" name="TextBox 114">
              <a:extLst>
                <a:ext uri="{FF2B5EF4-FFF2-40B4-BE49-F238E27FC236}">
                  <a16:creationId xmlns:a16="http://schemas.microsoft.com/office/drawing/2014/main" id="{D8EE94D5-966B-8DBA-2C58-E84BC5289CF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1" name="Group 115">
            <a:extLst>
              <a:ext uri="{FF2B5EF4-FFF2-40B4-BE49-F238E27FC236}">
                <a16:creationId xmlns:a16="http://schemas.microsoft.com/office/drawing/2014/main" id="{47851D59-9029-7D57-8545-94E08D563038}"/>
              </a:ext>
            </a:extLst>
          </p:cNvPr>
          <p:cNvGrpSpPr/>
          <p:nvPr/>
        </p:nvGrpSpPr>
        <p:grpSpPr>
          <a:xfrm>
            <a:off x="9949023" y="4031244"/>
            <a:ext cx="190012" cy="190012"/>
            <a:chOff x="0" y="0"/>
            <a:chExt cx="812800" cy="812800"/>
          </a:xfrm>
        </p:grpSpPr>
        <p:sp>
          <p:nvSpPr>
            <p:cNvPr id="472" name="Freeform 116">
              <a:extLst>
                <a:ext uri="{FF2B5EF4-FFF2-40B4-BE49-F238E27FC236}">
                  <a16:creationId xmlns:a16="http://schemas.microsoft.com/office/drawing/2014/main" id="{8785391F-5F58-D596-E17A-878D5D5D2C1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73" name="TextBox 117">
              <a:extLst>
                <a:ext uri="{FF2B5EF4-FFF2-40B4-BE49-F238E27FC236}">
                  <a16:creationId xmlns:a16="http://schemas.microsoft.com/office/drawing/2014/main" id="{30406892-CFDB-7020-80C0-3FA195CE99D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4" name="Group 118">
            <a:extLst>
              <a:ext uri="{FF2B5EF4-FFF2-40B4-BE49-F238E27FC236}">
                <a16:creationId xmlns:a16="http://schemas.microsoft.com/office/drawing/2014/main" id="{04E4E03F-CF01-6043-E44A-4FEF04D6924C}"/>
              </a:ext>
            </a:extLst>
          </p:cNvPr>
          <p:cNvGrpSpPr/>
          <p:nvPr/>
        </p:nvGrpSpPr>
        <p:grpSpPr>
          <a:xfrm>
            <a:off x="10101972" y="4757675"/>
            <a:ext cx="190012" cy="190012"/>
            <a:chOff x="0" y="0"/>
            <a:chExt cx="812800" cy="812800"/>
          </a:xfrm>
        </p:grpSpPr>
        <p:sp>
          <p:nvSpPr>
            <p:cNvPr id="475" name="Freeform 119">
              <a:extLst>
                <a:ext uri="{FF2B5EF4-FFF2-40B4-BE49-F238E27FC236}">
                  <a16:creationId xmlns:a16="http://schemas.microsoft.com/office/drawing/2014/main" id="{E9D7A164-1A1D-A938-042D-BAFF38DF95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76" name="TextBox 120">
              <a:extLst>
                <a:ext uri="{FF2B5EF4-FFF2-40B4-BE49-F238E27FC236}">
                  <a16:creationId xmlns:a16="http://schemas.microsoft.com/office/drawing/2014/main" id="{17EEA172-1E6A-6778-3A02-547738E5FD9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7" name="Group 121">
            <a:extLst>
              <a:ext uri="{FF2B5EF4-FFF2-40B4-BE49-F238E27FC236}">
                <a16:creationId xmlns:a16="http://schemas.microsoft.com/office/drawing/2014/main" id="{1A0E8916-DDC4-E94F-4EB9-6A2CF113F928}"/>
              </a:ext>
            </a:extLst>
          </p:cNvPr>
          <p:cNvGrpSpPr/>
          <p:nvPr/>
        </p:nvGrpSpPr>
        <p:grpSpPr>
          <a:xfrm>
            <a:off x="10502841" y="5048494"/>
            <a:ext cx="190012" cy="190012"/>
            <a:chOff x="0" y="0"/>
            <a:chExt cx="812800" cy="812800"/>
          </a:xfrm>
        </p:grpSpPr>
        <p:sp>
          <p:nvSpPr>
            <p:cNvPr id="478" name="Freeform 122">
              <a:extLst>
                <a:ext uri="{FF2B5EF4-FFF2-40B4-BE49-F238E27FC236}">
                  <a16:creationId xmlns:a16="http://schemas.microsoft.com/office/drawing/2014/main" id="{32CD4A47-C3B0-E285-BFFA-F08AEE596E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79" name="TextBox 123">
              <a:extLst>
                <a:ext uri="{FF2B5EF4-FFF2-40B4-BE49-F238E27FC236}">
                  <a16:creationId xmlns:a16="http://schemas.microsoft.com/office/drawing/2014/main" id="{724324BC-B563-F9D2-E14E-8FFBE6EE90C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0" name="Group 124">
            <a:extLst>
              <a:ext uri="{FF2B5EF4-FFF2-40B4-BE49-F238E27FC236}">
                <a16:creationId xmlns:a16="http://schemas.microsoft.com/office/drawing/2014/main" id="{A9FF48AB-7043-DC40-58EA-C3E853001E08}"/>
              </a:ext>
            </a:extLst>
          </p:cNvPr>
          <p:cNvGrpSpPr/>
          <p:nvPr/>
        </p:nvGrpSpPr>
        <p:grpSpPr>
          <a:xfrm>
            <a:off x="10165296" y="5223484"/>
            <a:ext cx="190012" cy="190012"/>
            <a:chOff x="0" y="0"/>
            <a:chExt cx="812800" cy="812800"/>
          </a:xfrm>
        </p:grpSpPr>
        <p:sp>
          <p:nvSpPr>
            <p:cNvPr id="481" name="Freeform 125">
              <a:extLst>
                <a:ext uri="{FF2B5EF4-FFF2-40B4-BE49-F238E27FC236}">
                  <a16:creationId xmlns:a16="http://schemas.microsoft.com/office/drawing/2014/main" id="{AAC899B4-9197-09B7-3865-1E98B23C06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82" name="TextBox 126">
              <a:extLst>
                <a:ext uri="{FF2B5EF4-FFF2-40B4-BE49-F238E27FC236}">
                  <a16:creationId xmlns:a16="http://schemas.microsoft.com/office/drawing/2014/main" id="{44BBC097-7251-E0BD-A277-DEE63F60FAB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3" name="Group 127">
            <a:extLst>
              <a:ext uri="{FF2B5EF4-FFF2-40B4-BE49-F238E27FC236}">
                <a16:creationId xmlns:a16="http://schemas.microsoft.com/office/drawing/2014/main" id="{F69D45C0-070C-CEA9-B988-A339DE2C4567}"/>
              </a:ext>
            </a:extLst>
          </p:cNvPr>
          <p:cNvGrpSpPr/>
          <p:nvPr/>
        </p:nvGrpSpPr>
        <p:grpSpPr>
          <a:xfrm>
            <a:off x="9731836" y="5238506"/>
            <a:ext cx="190012" cy="190012"/>
            <a:chOff x="0" y="0"/>
            <a:chExt cx="812800" cy="812800"/>
          </a:xfrm>
        </p:grpSpPr>
        <p:sp>
          <p:nvSpPr>
            <p:cNvPr id="484" name="Freeform 128">
              <a:extLst>
                <a:ext uri="{FF2B5EF4-FFF2-40B4-BE49-F238E27FC236}">
                  <a16:creationId xmlns:a16="http://schemas.microsoft.com/office/drawing/2014/main" id="{C61BE047-CF1D-1B91-799C-28E21231612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85" name="TextBox 129">
              <a:extLst>
                <a:ext uri="{FF2B5EF4-FFF2-40B4-BE49-F238E27FC236}">
                  <a16:creationId xmlns:a16="http://schemas.microsoft.com/office/drawing/2014/main" id="{F7AF2F26-1D67-FA94-C02F-C2C605EDE71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6" name="Group 130">
            <a:extLst>
              <a:ext uri="{FF2B5EF4-FFF2-40B4-BE49-F238E27FC236}">
                <a16:creationId xmlns:a16="http://schemas.microsoft.com/office/drawing/2014/main" id="{22AEB7BB-DEB6-742F-9602-3BAB82C81E5A}"/>
              </a:ext>
            </a:extLst>
          </p:cNvPr>
          <p:cNvGrpSpPr/>
          <p:nvPr/>
        </p:nvGrpSpPr>
        <p:grpSpPr>
          <a:xfrm>
            <a:off x="9541824" y="5638068"/>
            <a:ext cx="190012" cy="190012"/>
            <a:chOff x="0" y="0"/>
            <a:chExt cx="812800" cy="812800"/>
          </a:xfrm>
        </p:grpSpPr>
        <p:sp>
          <p:nvSpPr>
            <p:cNvPr id="487" name="Freeform 131">
              <a:extLst>
                <a:ext uri="{FF2B5EF4-FFF2-40B4-BE49-F238E27FC236}">
                  <a16:creationId xmlns:a16="http://schemas.microsoft.com/office/drawing/2014/main" id="{1649B8C2-6FCE-3AE1-1D47-DB88E1DF23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88" name="TextBox 132">
              <a:extLst>
                <a:ext uri="{FF2B5EF4-FFF2-40B4-BE49-F238E27FC236}">
                  <a16:creationId xmlns:a16="http://schemas.microsoft.com/office/drawing/2014/main" id="{F31E4DD6-FC7F-2B6A-FAF2-AC868D30E7F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9" name="Group 133">
            <a:extLst>
              <a:ext uri="{FF2B5EF4-FFF2-40B4-BE49-F238E27FC236}">
                <a16:creationId xmlns:a16="http://schemas.microsoft.com/office/drawing/2014/main" id="{86E09E05-8ED6-C626-8015-6B041648F945}"/>
              </a:ext>
            </a:extLst>
          </p:cNvPr>
          <p:cNvGrpSpPr/>
          <p:nvPr/>
        </p:nvGrpSpPr>
        <p:grpSpPr>
          <a:xfrm>
            <a:off x="9636830" y="6088695"/>
            <a:ext cx="190012" cy="190012"/>
            <a:chOff x="0" y="0"/>
            <a:chExt cx="812800" cy="812800"/>
          </a:xfrm>
        </p:grpSpPr>
        <p:sp>
          <p:nvSpPr>
            <p:cNvPr id="490" name="Freeform 134">
              <a:extLst>
                <a:ext uri="{FF2B5EF4-FFF2-40B4-BE49-F238E27FC236}">
                  <a16:creationId xmlns:a16="http://schemas.microsoft.com/office/drawing/2014/main" id="{D60A37AB-A944-13E0-4618-ED3E98A08A1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91" name="TextBox 135">
              <a:extLst>
                <a:ext uri="{FF2B5EF4-FFF2-40B4-BE49-F238E27FC236}">
                  <a16:creationId xmlns:a16="http://schemas.microsoft.com/office/drawing/2014/main" id="{5DCCDA25-0E93-BFDF-FD4E-5B30A1A733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2" name="Group 136">
            <a:extLst>
              <a:ext uri="{FF2B5EF4-FFF2-40B4-BE49-F238E27FC236}">
                <a16:creationId xmlns:a16="http://schemas.microsoft.com/office/drawing/2014/main" id="{E982DB5A-0ADA-3B88-63B4-B02D04B5F683}"/>
              </a:ext>
            </a:extLst>
          </p:cNvPr>
          <p:cNvGrpSpPr/>
          <p:nvPr/>
        </p:nvGrpSpPr>
        <p:grpSpPr>
          <a:xfrm>
            <a:off x="9578887" y="6584605"/>
            <a:ext cx="190012" cy="190012"/>
            <a:chOff x="0" y="0"/>
            <a:chExt cx="812800" cy="812800"/>
          </a:xfrm>
        </p:grpSpPr>
        <p:sp>
          <p:nvSpPr>
            <p:cNvPr id="493" name="Freeform 137">
              <a:extLst>
                <a:ext uri="{FF2B5EF4-FFF2-40B4-BE49-F238E27FC236}">
                  <a16:creationId xmlns:a16="http://schemas.microsoft.com/office/drawing/2014/main" id="{67F2F43D-E961-0B5E-FC93-65ADDD000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94" name="TextBox 138">
              <a:extLst>
                <a:ext uri="{FF2B5EF4-FFF2-40B4-BE49-F238E27FC236}">
                  <a16:creationId xmlns:a16="http://schemas.microsoft.com/office/drawing/2014/main" id="{600463C8-E8C8-95DD-9BAF-62701514D89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5" name="Group 139">
            <a:extLst>
              <a:ext uri="{FF2B5EF4-FFF2-40B4-BE49-F238E27FC236}">
                <a16:creationId xmlns:a16="http://schemas.microsoft.com/office/drawing/2014/main" id="{7B111AE8-B156-FDA2-F1AE-C7AB89C7B0AE}"/>
              </a:ext>
            </a:extLst>
          </p:cNvPr>
          <p:cNvGrpSpPr/>
          <p:nvPr/>
        </p:nvGrpSpPr>
        <p:grpSpPr>
          <a:xfrm>
            <a:off x="9250294" y="6774617"/>
            <a:ext cx="190012" cy="190012"/>
            <a:chOff x="0" y="0"/>
            <a:chExt cx="812800" cy="812800"/>
          </a:xfrm>
        </p:grpSpPr>
        <p:sp>
          <p:nvSpPr>
            <p:cNvPr id="496" name="Freeform 140">
              <a:extLst>
                <a:ext uri="{FF2B5EF4-FFF2-40B4-BE49-F238E27FC236}">
                  <a16:creationId xmlns:a16="http://schemas.microsoft.com/office/drawing/2014/main" id="{6258E740-A16F-8A6E-ECA2-5007F48C51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97" name="TextBox 141">
              <a:extLst>
                <a:ext uri="{FF2B5EF4-FFF2-40B4-BE49-F238E27FC236}">
                  <a16:creationId xmlns:a16="http://schemas.microsoft.com/office/drawing/2014/main" id="{3BDEE561-B9E9-FDB4-9DCB-F5F903B10F9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8" name="Group 142">
            <a:extLst>
              <a:ext uri="{FF2B5EF4-FFF2-40B4-BE49-F238E27FC236}">
                <a16:creationId xmlns:a16="http://schemas.microsoft.com/office/drawing/2014/main" id="{72A4000A-4B15-BA09-3328-3706DA4C4674}"/>
              </a:ext>
            </a:extLst>
          </p:cNvPr>
          <p:cNvGrpSpPr/>
          <p:nvPr/>
        </p:nvGrpSpPr>
        <p:grpSpPr>
          <a:xfrm>
            <a:off x="8736127" y="6623415"/>
            <a:ext cx="190012" cy="190012"/>
            <a:chOff x="0" y="0"/>
            <a:chExt cx="812800" cy="812800"/>
          </a:xfrm>
        </p:grpSpPr>
        <p:sp>
          <p:nvSpPr>
            <p:cNvPr id="499" name="Freeform 143">
              <a:extLst>
                <a:ext uri="{FF2B5EF4-FFF2-40B4-BE49-F238E27FC236}">
                  <a16:creationId xmlns:a16="http://schemas.microsoft.com/office/drawing/2014/main" id="{F4625B0E-192C-26B0-242D-54F9DF5B01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00" name="TextBox 144">
              <a:extLst>
                <a:ext uri="{FF2B5EF4-FFF2-40B4-BE49-F238E27FC236}">
                  <a16:creationId xmlns:a16="http://schemas.microsoft.com/office/drawing/2014/main" id="{E5B45ABD-EBDC-2730-8C62-B8FDBA1B08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1" name="Group 145">
            <a:extLst>
              <a:ext uri="{FF2B5EF4-FFF2-40B4-BE49-F238E27FC236}">
                <a16:creationId xmlns:a16="http://schemas.microsoft.com/office/drawing/2014/main" id="{5EB760EB-3063-4012-876E-C225DFEF0636}"/>
              </a:ext>
            </a:extLst>
          </p:cNvPr>
          <p:cNvGrpSpPr/>
          <p:nvPr/>
        </p:nvGrpSpPr>
        <p:grpSpPr>
          <a:xfrm>
            <a:off x="10924321" y="4783746"/>
            <a:ext cx="190012" cy="190012"/>
            <a:chOff x="0" y="0"/>
            <a:chExt cx="812800" cy="812800"/>
          </a:xfrm>
        </p:grpSpPr>
        <p:sp>
          <p:nvSpPr>
            <p:cNvPr id="502" name="Freeform 146">
              <a:extLst>
                <a:ext uri="{FF2B5EF4-FFF2-40B4-BE49-F238E27FC236}">
                  <a16:creationId xmlns:a16="http://schemas.microsoft.com/office/drawing/2014/main" id="{A479D4F9-C5FA-A7A9-BAF8-2AF811809E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03" name="TextBox 147">
              <a:extLst>
                <a:ext uri="{FF2B5EF4-FFF2-40B4-BE49-F238E27FC236}">
                  <a16:creationId xmlns:a16="http://schemas.microsoft.com/office/drawing/2014/main" id="{DB5F57B1-49FE-CDBA-F2B9-BD9CED17C74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4" name="Group 148">
            <a:extLst>
              <a:ext uri="{FF2B5EF4-FFF2-40B4-BE49-F238E27FC236}">
                <a16:creationId xmlns:a16="http://schemas.microsoft.com/office/drawing/2014/main" id="{093001CF-F621-EEAD-19BC-FC13007A5909}"/>
              </a:ext>
            </a:extLst>
          </p:cNvPr>
          <p:cNvGrpSpPr/>
          <p:nvPr/>
        </p:nvGrpSpPr>
        <p:grpSpPr>
          <a:xfrm>
            <a:off x="11159916" y="4440786"/>
            <a:ext cx="190012" cy="190012"/>
            <a:chOff x="0" y="0"/>
            <a:chExt cx="812800" cy="812800"/>
          </a:xfrm>
        </p:grpSpPr>
        <p:sp>
          <p:nvSpPr>
            <p:cNvPr id="505" name="Freeform 149">
              <a:extLst>
                <a:ext uri="{FF2B5EF4-FFF2-40B4-BE49-F238E27FC236}">
                  <a16:creationId xmlns:a16="http://schemas.microsoft.com/office/drawing/2014/main" id="{FAC86ED3-C9AF-5F71-2A2B-EF9C2A46FF0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06" name="TextBox 150">
              <a:extLst>
                <a:ext uri="{FF2B5EF4-FFF2-40B4-BE49-F238E27FC236}">
                  <a16:creationId xmlns:a16="http://schemas.microsoft.com/office/drawing/2014/main" id="{4EF4EB87-2C3B-DEE6-E3D1-3D3D262AA42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7" name="Group 151">
            <a:extLst>
              <a:ext uri="{FF2B5EF4-FFF2-40B4-BE49-F238E27FC236}">
                <a16:creationId xmlns:a16="http://schemas.microsoft.com/office/drawing/2014/main" id="{34F5614F-B4D9-DD06-B8B9-792D74B41F06}"/>
              </a:ext>
            </a:extLst>
          </p:cNvPr>
          <p:cNvGrpSpPr/>
          <p:nvPr/>
        </p:nvGrpSpPr>
        <p:grpSpPr>
          <a:xfrm>
            <a:off x="11085705" y="3936238"/>
            <a:ext cx="190012" cy="190012"/>
            <a:chOff x="0" y="0"/>
            <a:chExt cx="812800" cy="812800"/>
          </a:xfrm>
        </p:grpSpPr>
        <p:sp>
          <p:nvSpPr>
            <p:cNvPr id="508" name="Freeform 152">
              <a:extLst>
                <a:ext uri="{FF2B5EF4-FFF2-40B4-BE49-F238E27FC236}">
                  <a16:creationId xmlns:a16="http://schemas.microsoft.com/office/drawing/2014/main" id="{7FDFA23C-EE9F-DA4D-D113-A8FBFEF79E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09" name="TextBox 153">
              <a:extLst>
                <a:ext uri="{FF2B5EF4-FFF2-40B4-BE49-F238E27FC236}">
                  <a16:creationId xmlns:a16="http://schemas.microsoft.com/office/drawing/2014/main" id="{6B943545-E605-572A-2284-F92F0463FFE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0" name="Group 154">
            <a:extLst>
              <a:ext uri="{FF2B5EF4-FFF2-40B4-BE49-F238E27FC236}">
                <a16:creationId xmlns:a16="http://schemas.microsoft.com/office/drawing/2014/main" id="{B74F0CDA-7AFC-F514-4DD3-9617928DA67B}"/>
              </a:ext>
            </a:extLst>
          </p:cNvPr>
          <p:cNvGrpSpPr/>
          <p:nvPr/>
        </p:nvGrpSpPr>
        <p:grpSpPr>
          <a:xfrm>
            <a:off x="11739057" y="3936238"/>
            <a:ext cx="190012" cy="190012"/>
            <a:chOff x="0" y="0"/>
            <a:chExt cx="812800" cy="812800"/>
          </a:xfrm>
        </p:grpSpPr>
        <p:sp>
          <p:nvSpPr>
            <p:cNvPr id="511" name="Freeform 155">
              <a:extLst>
                <a:ext uri="{FF2B5EF4-FFF2-40B4-BE49-F238E27FC236}">
                  <a16:creationId xmlns:a16="http://schemas.microsoft.com/office/drawing/2014/main" id="{1C5FF5E0-157E-6D79-EF30-11ED85F134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12" name="TextBox 156">
              <a:extLst>
                <a:ext uri="{FF2B5EF4-FFF2-40B4-BE49-F238E27FC236}">
                  <a16:creationId xmlns:a16="http://schemas.microsoft.com/office/drawing/2014/main" id="{7AE6F209-886B-70E3-FE33-27B176041D2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3" name="Group 157">
            <a:extLst>
              <a:ext uri="{FF2B5EF4-FFF2-40B4-BE49-F238E27FC236}">
                <a16:creationId xmlns:a16="http://schemas.microsoft.com/office/drawing/2014/main" id="{277FA471-12C9-74A2-2DC8-6C4D0C355215}"/>
              </a:ext>
            </a:extLst>
          </p:cNvPr>
          <p:cNvGrpSpPr/>
          <p:nvPr/>
        </p:nvGrpSpPr>
        <p:grpSpPr>
          <a:xfrm>
            <a:off x="13101865" y="6183701"/>
            <a:ext cx="190012" cy="190012"/>
            <a:chOff x="0" y="0"/>
            <a:chExt cx="812800" cy="812800"/>
          </a:xfrm>
        </p:grpSpPr>
        <p:sp>
          <p:nvSpPr>
            <p:cNvPr id="514" name="Freeform 158">
              <a:extLst>
                <a:ext uri="{FF2B5EF4-FFF2-40B4-BE49-F238E27FC236}">
                  <a16:creationId xmlns:a16="http://schemas.microsoft.com/office/drawing/2014/main" id="{3E7A20B9-680E-AF7B-6936-85A453A17E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15" name="TextBox 159">
              <a:extLst>
                <a:ext uri="{FF2B5EF4-FFF2-40B4-BE49-F238E27FC236}">
                  <a16:creationId xmlns:a16="http://schemas.microsoft.com/office/drawing/2014/main" id="{9E4A2715-A7AF-E8A6-4E1C-78EDA60C2B2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6" name="Group 160">
            <a:extLst>
              <a:ext uri="{FF2B5EF4-FFF2-40B4-BE49-F238E27FC236}">
                <a16:creationId xmlns:a16="http://schemas.microsoft.com/office/drawing/2014/main" id="{950866D8-35F8-ECE3-26FD-F43FCB82937F}"/>
              </a:ext>
            </a:extLst>
          </p:cNvPr>
          <p:cNvGrpSpPr/>
          <p:nvPr/>
        </p:nvGrpSpPr>
        <p:grpSpPr>
          <a:xfrm>
            <a:off x="13196871" y="7661225"/>
            <a:ext cx="190012" cy="190012"/>
            <a:chOff x="0" y="0"/>
            <a:chExt cx="812800" cy="812800"/>
          </a:xfrm>
        </p:grpSpPr>
        <p:sp>
          <p:nvSpPr>
            <p:cNvPr id="517" name="Freeform 161">
              <a:extLst>
                <a:ext uri="{FF2B5EF4-FFF2-40B4-BE49-F238E27FC236}">
                  <a16:creationId xmlns:a16="http://schemas.microsoft.com/office/drawing/2014/main" id="{D27E20A6-10C7-5711-E198-5E7CB57E84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18" name="TextBox 162">
              <a:extLst>
                <a:ext uri="{FF2B5EF4-FFF2-40B4-BE49-F238E27FC236}">
                  <a16:creationId xmlns:a16="http://schemas.microsoft.com/office/drawing/2014/main" id="{234F3080-5492-816E-DDEF-D8AA541A01E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9" name="Group 163">
            <a:extLst>
              <a:ext uri="{FF2B5EF4-FFF2-40B4-BE49-F238E27FC236}">
                <a16:creationId xmlns:a16="http://schemas.microsoft.com/office/drawing/2014/main" id="{8598339C-01A1-0AE7-BAA6-4202B6431D68}"/>
              </a:ext>
            </a:extLst>
          </p:cNvPr>
          <p:cNvGrpSpPr/>
          <p:nvPr/>
        </p:nvGrpSpPr>
        <p:grpSpPr>
          <a:xfrm>
            <a:off x="11349928" y="7485921"/>
            <a:ext cx="190012" cy="190012"/>
            <a:chOff x="0" y="0"/>
            <a:chExt cx="812800" cy="812800"/>
          </a:xfrm>
        </p:grpSpPr>
        <p:sp>
          <p:nvSpPr>
            <p:cNvPr id="520" name="Freeform 164">
              <a:extLst>
                <a:ext uri="{FF2B5EF4-FFF2-40B4-BE49-F238E27FC236}">
                  <a16:creationId xmlns:a16="http://schemas.microsoft.com/office/drawing/2014/main" id="{6C916250-9B11-F3A1-B078-FC9E30ABDE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21" name="TextBox 165">
              <a:extLst>
                <a:ext uri="{FF2B5EF4-FFF2-40B4-BE49-F238E27FC236}">
                  <a16:creationId xmlns:a16="http://schemas.microsoft.com/office/drawing/2014/main" id="{11255A6B-0D0B-0D29-5416-038293F9DA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2" name="Group 166">
            <a:extLst>
              <a:ext uri="{FF2B5EF4-FFF2-40B4-BE49-F238E27FC236}">
                <a16:creationId xmlns:a16="http://schemas.microsoft.com/office/drawing/2014/main" id="{5D8A47D6-063B-003D-F798-F60718336E01}"/>
              </a:ext>
            </a:extLst>
          </p:cNvPr>
          <p:cNvGrpSpPr/>
          <p:nvPr/>
        </p:nvGrpSpPr>
        <p:grpSpPr>
          <a:xfrm>
            <a:off x="9498249" y="7177772"/>
            <a:ext cx="190012" cy="190012"/>
            <a:chOff x="0" y="0"/>
            <a:chExt cx="812800" cy="812800"/>
          </a:xfrm>
        </p:grpSpPr>
        <p:sp>
          <p:nvSpPr>
            <p:cNvPr id="523" name="Freeform 167">
              <a:extLst>
                <a:ext uri="{FF2B5EF4-FFF2-40B4-BE49-F238E27FC236}">
                  <a16:creationId xmlns:a16="http://schemas.microsoft.com/office/drawing/2014/main" id="{737DFAEC-2CE2-F6D3-AA1C-CD4ADCA8BA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24" name="TextBox 168">
              <a:extLst>
                <a:ext uri="{FF2B5EF4-FFF2-40B4-BE49-F238E27FC236}">
                  <a16:creationId xmlns:a16="http://schemas.microsoft.com/office/drawing/2014/main" id="{9295F4CB-7550-DA29-0844-BF76C982829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5" name="Group 169">
            <a:extLst>
              <a:ext uri="{FF2B5EF4-FFF2-40B4-BE49-F238E27FC236}">
                <a16:creationId xmlns:a16="http://schemas.microsoft.com/office/drawing/2014/main" id="{6E6BFE19-CECE-647F-7D14-A44C1EB416FA}"/>
              </a:ext>
            </a:extLst>
          </p:cNvPr>
          <p:cNvGrpSpPr/>
          <p:nvPr/>
        </p:nvGrpSpPr>
        <p:grpSpPr>
          <a:xfrm>
            <a:off x="8641121" y="6205236"/>
            <a:ext cx="190012" cy="190012"/>
            <a:chOff x="0" y="0"/>
            <a:chExt cx="812800" cy="812800"/>
          </a:xfrm>
        </p:grpSpPr>
        <p:sp>
          <p:nvSpPr>
            <p:cNvPr id="526" name="Freeform 170">
              <a:extLst>
                <a:ext uri="{FF2B5EF4-FFF2-40B4-BE49-F238E27FC236}">
                  <a16:creationId xmlns:a16="http://schemas.microsoft.com/office/drawing/2014/main" id="{7D5AB70E-E45C-780D-48A5-E537FBDB61C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27" name="TextBox 171">
              <a:extLst>
                <a:ext uri="{FF2B5EF4-FFF2-40B4-BE49-F238E27FC236}">
                  <a16:creationId xmlns:a16="http://schemas.microsoft.com/office/drawing/2014/main" id="{60455ED7-ADD4-4B46-142E-D34D7B8926B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8" name="Group 172">
            <a:extLst>
              <a:ext uri="{FF2B5EF4-FFF2-40B4-BE49-F238E27FC236}">
                <a16:creationId xmlns:a16="http://schemas.microsoft.com/office/drawing/2014/main" id="{22127B7E-C54C-1119-0432-734F844F9B0E}"/>
              </a:ext>
            </a:extLst>
          </p:cNvPr>
          <p:cNvGrpSpPr/>
          <p:nvPr/>
        </p:nvGrpSpPr>
        <p:grpSpPr>
          <a:xfrm>
            <a:off x="13597534" y="5592786"/>
            <a:ext cx="495910" cy="495910"/>
            <a:chOff x="0" y="0"/>
            <a:chExt cx="812800" cy="812800"/>
          </a:xfrm>
        </p:grpSpPr>
        <p:sp>
          <p:nvSpPr>
            <p:cNvPr id="529" name="Freeform 173">
              <a:extLst>
                <a:ext uri="{FF2B5EF4-FFF2-40B4-BE49-F238E27FC236}">
                  <a16:creationId xmlns:a16="http://schemas.microsoft.com/office/drawing/2014/main" id="{77448165-B978-3D4D-A4D7-A997F651B4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0" name="TextBox 174">
              <a:extLst>
                <a:ext uri="{FF2B5EF4-FFF2-40B4-BE49-F238E27FC236}">
                  <a16:creationId xmlns:a16="http://schemas.microsoft.com/office/drawing/2014/main" id="{6FB35787-A7A6-D3A4-CA12-ECBF4312494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1" name="Group 175">
            <a:extLst>
              <a:ext uri="{FF2B5EF4-FFF2-40B4-BE49-F238E27FC236}">
                <a16:creationId xmlns:a16="http://schemas.microsoft.com/office/drawing/2014/main" id="{3573AD9C-6D6B-DA70-2F07-29576AA15A9B}"/>
              </a:ext>
            </a:extLst>
          </p:cNvPr>
          <p:cNvGrpSpPr/>
          <p:nvPr/>
        </p:nvGrpSpPr>
        <p:grpSpPr>
          <a:xfrm>
            <a:off x="14255369" y="5448056"/>
            <a:ext cx="190012" cy="190012"/>
            <a:chOff x="0" y="0"/>
            <a:chExt cx="812800" cy="812800"/>
          </a:xfrm>
        </p:grpSpPr>
        <p:sp>
          <p:nvSpPr>
            <p:cNvPr id="532" name="Freeform 176">
              <a:extLst>
                <a:ext uri="{FF2B5EF4-FFF2-40B4-BE49-F238E27FC236}">
                  <a16:creationId xmlns:a16="http://schemas.microsoft.com/office/drawing/2014/main" id="{E37F8244-4052-37AC-65BB-FA8C6A8F19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3" name="TextBox 177">
              <a:extLst>
                <a:ext uri="{FF2B5EF4-FFF2-40B4-BE49-F238E27FC236}">
                  <a16:creationId xmlns:a16="http://schemas.microsoft.com/office/drawing/2014/main" id="{15C7ABDB-FCA0-ABA9-DCB4-7D035BDAB5F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4" name="Group 178">
            <a:extLst>
              <a:ext uri="{FF2B5EF4-FFF2-40B4-BE49-F238E27FC236}">
                <a16:creationId xmlns:a16="http://schemas.microsoft.com/office/drawing/2014/main" id="{0CD1B96D-207C-E030-CECB-7814B01491D7}"/>
              </a:ext>
            </a:extLst>
          </p:cNvPr>
          <p:cNvGrpSpPr/>
          <p:nvPr/>
        </p:nvGrpSpPr>
        <p:grpSpPr>
          <a:xfrm>
            <a:off x="12587093" y="4250773"/>
            <a:ext cx="190012" cy="190012"/>
            <a:chOff x="0" y="0"/>
            <a:chExt cx="812800" cy="812800"/>
          </a:xfrm>
        </p:grpSpPr>
        <p:sp>
          <p:nvSpPr>
            <p:cNvPr id="535" name="Freeform 179">
              <a:extLst>
                <a:ext uri="{FF2B5EF4-FFF2-40B4-BE49-F238E27FC236}">
                  <a16:creationId xmlns:a16="http://schemas.microsoft.com/office/drawing/2014/main" id="{6B6F3791-59DE-458C-DD76-B643138FDE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6" name="TextBox 180">
              <a:extLst>
                <a:ext uri="{FF2B5EF4-FFF2-40B4-BE49-F238E27FC236}">
                  <a16:creationId xmlns:a16="http://schemas.microsoft.com/office/drawing/2014/main" id="{7BC9F192-3250-4B7B-396D-2BEE16F1EF6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37" name="Group 181">
            <a:extLst>
              <a:ext uri="{FF2B5EF4-FFF2-40B4-BE49-F238E27FC236}">
                <a16:creationId xmlns:a16="http://schemas.microsoft.com/office/drawing/2014/main" id="{C60342F3-047D-BE83-7521-59D334AC1BD9}"/>
              </a:ext>
            </a:extLst>
          </p:cNvPr>
          <p:cNvGrpSpPr/>
          <p:nvPr/>
        </p:nvGrpSpPr>
        <p:grpSpPr>
          <a:xfrm>
            <a:off x="11085705" y="1340286"/>
            <a:ext cx="190012" cy="190012"/>
            <a:chOff x="0" y="0"/>
            <a:chExt cx="812800" cy="812800"/>
          </a:xfrm>
        </p:grpSpPr>
        <p:sp>
          <p:nvSpPr>
            <p:cNvPr id="538" name="Freeform 182">
              <a:extLst>
                <a:ext uri="{FF2B5EF4-FFF2-40B4-BE49-F238E27FC236}">
                  <a16:creationId xmlns:a16="http://schemas.microsoft.com/office/drawing/2014/main" id="{FD031A01-4091-AC1D-B13E-658C774250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9" name="TextBox 183">
              <a:extLst>
                <a:ext uri="{FF2B5EF4-FFF2-40B4-BE49-F238E27FC236}">
                  <a16:creationId xmlns:a16="http://schemas.microsoft.com/office/drawing/2014/main" id="{A953E340-12CE-4506-6458-AD4C8503752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0" name="Group 184">
            <a:extLst>
              <a:ext uri="{FF2B5EF4-FFF2-40B4-BE49-F238E27FC236}">
                <a16:creationId xmlns:a16="http://schemas.microsoft.com/office/drawing/2014/main" id="{C9540C76-B23A-E6B7-7431-0EF8B9532EFD}"/>
              </a:ext>
            </a:extLst>
          </p:cNvPr>
          <p:cNvGrpSpPr/>
          <p:nvPr/>
        </p:nvGrpSpPr>
        <p:grpSpPr>
          <a:xfrm>
            <a:off x="9403243" y="3113370"/>
            <a:ext cx="190012" cy="190012"/>
            <a:chOff x="0" y="0"/>
            <a:chExt cx="812800" cy="812800"/>
          </a:xfrm>
        </p:grpSpPr>
        <p:sp>
          <p:nvSpPr>
            <p:cNvPr id="541" name="Freeform 185">
              <a:extLst>
                <a:ext uri="{FF2B5EF4-FFF2-40B4-BE49-F238E27FC236}">
                  <a16:creationId xmlns:a16="http://schemas.microsoft.com/office/drawing/2014/main" id="{0B1D0E9E-D71D-4C3A-8266-0078F68CDA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42" name="TextBox 186">
              <a:extLst>
                <a:ext uri="{FF2B5EF4-FFF2-40B4-BE49-F238E27FC236}">
                  <a16:creationId xmlns:a16="http://schemas.microsoft.com/office/drawing/2014/main" id="{04018907-D2C9-43F6-F9D3-1708DB3E420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3" name="Group 187">
            <a:extLst>
              <a:ext uri="{FF2B5EF4-FFF2-40B4-BE49-F238E27FC236}">
                <a16:creationId xmlns:a16="http://schemas.microsoft.com/office/drawing/2014/main" id="{EB5E7F5F-A852-20AD-1502-7657820EAA86}"/>
              </a:ext>
            </a:extLst>
          </p:cNvPr>
          <p:cNvGrpSpPr/>
          <p:nvPr/>
        </p:nvGrpSpPr>
        <p:grpSpPr>
          <a:xfrm>
            <a:off x="9599659" y="3428244"/>
            <a:ext cx="437967" cy="437967"/>
            <a:chOff x="0" y="0"/>
            <a:chExt cx="812800" cy="812800"/>
          </a:xfrm>
        </p:grpSpPr>
        <p:sp>
          <p:nvSpPr>
            <p:cNvPr id="544" name="Freeform 188">
              <a:extLst>
                <a:ext uri="{FF2B5EF4-FFF2-40B4-BE49-F238E27FC236}">
                  <a16:creationId xmlns:a16="http://schemas.microsoft.com/office/drawing/2014/main" id="{652C60D7-433E-F0C7-E36F-A4539DCEEE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45" name="TextBox 189">
              <a:extLst>
                <a:ext uri="{FF2B5EF4-FFF2-40B4-BE49-F238E27FC236}">
                  <a16:creationId xmlns:a16="http://schemas.microsoft.com/office/drawing/2014/main" id="{6030D341-46F4-9359-5BE0-CE99F6E3F29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6" name="Group 190">
            <a:extLst>
              <a:ext uri="{FF2B5EF4-FFF2-40B4-BE49-F238E27FC236}">
                <a16:creationId xmlns:a16="http://schemas.microsoft.com/office/drawing/2014/main" id="{32713EAB-0410-042F-A17E-DD054C9CBAA5}"/>
              </a:ext>
            </a:extLst>
          </p:cNvPr>
          <p:cNvGrpSpPr/>
          <p:nvPr/>
        </p:nvGrpSpPr>
        <p:grpSpPr>
          <a:xfrm>
            <a:off x="9975283" y="4399495"/>
            <a:ext cx="190012" cy="190012"/>
            <a:chOff x="0" y="0"/>
            <a:chExt cx="812800" cy="812800"/>
          </a:xfrm>
        </p:grpSpPr>
        <p:sp>
          <p:nvSpPr>
            <p:cNvPr id="547" name="Freeform 191">
              <a:extLst>
                <a:ext uri="{FF2B5EF4-FFF2-40B4-BE49-F238E27FC236}">
                  <a16:creationId xmlns:a16="http://schemas.microsoft.com/office/drawing/2014/main" id="{EFC169B6-93EB-142B-EB63-A99FF50CB4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48" name="TextBox 192">
              <a:extLst>
                <a:ext uri="{FF2B5EF4-FFF2-40B4-BE49-F238E27FC236}">
                  <a16:creationId xmlns:a16="http://schemas.microsoft.com/office/drawing/2014/main" id="{144D10DE-F5DA-ACD5-1890-9376352099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9" name="Group 193">
            <a:extLst>
              <a:ext uri="{FF2B5EF4-FFF2-40B4-BE49-F238E27FC236}">
                <a16:creationId xmlns:a16="http://schemas.microsoft.com/office/drawing/2014/main" id="{B3E46B1E-FBE1-B82E-37EB-3A17EACD2D54}"/>
              </a:ext>
            </a:extLst>
          </p:cNvPr>
          <p:cNvGrpSpPr/>
          <p:nvPr/>
        </p:nvGrpSpPr>
        <p:grpSpPr>
          <a:xfrm>
            <a:off x="10701315" y="3674878"/>
            <a:ext cx="190012" cy="190012"/>
            <a:chOff x="0" y="0"/>
            <a:chExt cx="812800" cy="812800"/>
          </a:xfrm>
        </p:grpSpPr>
        <p:sp>
          <p:nvSpPr>
            <p:cNvPr id="550" name="Freeform 194">
              <a:extLst>
                <a:ext uri="{FF2B5EF4-FFF2-40B4-BE49-F238E27FC236}">
                  <a16:creationId xmlns:a16="http://schemas.microsoft.com/office/drawing/2014/main" id="{ACA57340-206F-0DE8-7558-DAC0616AFF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51" name="TextBox 195">
              <a:extLst>
                <a:ext uri="{FF2B5EF4-FFF2-40B4-BE49-F238E27FC236}">
                  <a16:creationId xmlns:a16="http://schemas.microsoft.com/office/drawing/2014/main" id="{23CA31D5-141F-2010-4B67-8967C0A5CD8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2" name="Group 196">
            <a:extLst>
              <a:ext uri="{FF2B5EF4-FFF2-40B4-BE49-F238E27FC236}">
                <a16:creationId xmlns:a16="http://schemas.microsoft.com/office/drawing/2014/main" id="{4D25E48C-5C20-FA76-1383-CED6068C48D1}"/>
              </a:ext>
            </a:extLst>
          </p:cNvPr>
          <p:cNvGrpSpPr/>
          <p:nvPr/>
        </p:nvGrpSpPr>
        <p:grpSpPr>
          <a:xfrm>
            <a:off x="10082134" y="6224358"/>
            <a:ext cx="190012" cy="190012"/>
            <a:chOff x="0" y="0"/>
            <a:chExt cx="812800" cy="812800"/>
          </a:xfrm>
        </p:grpSpPr>
        <p:sp>
          <p:nvSpPr>
            <p:cNvPr id="553" name="Freeform 197">
              <a:extLst>
                <a:ext uri="{FF2B5EF4-FFF2-40B4-BE49-F238E27FC236}">
                  <a16:creationId xmlns:a16="http://schemas.microsoft.com/office/drawing/2014/main" id="{3F68315E-FF55-BEBC-2E09-EB9358F5FE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54" name="TextBox 198">
              <a:extLst>
                <a:ext uri="{FF2B5EF4-FFF2-40B4-BE49-F238E27FC236}">
                  <a16:creationId xmlns:a16="http://schemas.microsoft.com/office/drawing/2014/main" id="{E5019C7B-E78D-2F3C-22E9-F36DE21D28F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5" name="Group 199">
            <a:extLst>
              <a:ext uri="{FF2B5EF4-FFF2-40B4-BE49-F238E27FC236}">
                <a16:creationId xmlns:a16="http://schemas.microsoft.com/office/drawing/2014/main" id="{5105864E-08D5-751B-47E8-3B13A7CBEE08}"/>
              </a:ext>
            </a:extLst>
          </p:cNvPr>
          <p:cNvGrpSpPr/>
          <p:nvPr/>
        </p:nvGrpSpPr>
        <p:grpSpPr>
          <a:xfrm>
            <a:off x="10567114" y="5898683"/>
            <a:ext cx="190012" cy="190012"/>
            <a:chOff x="0" y="0"/>
            <a:chExt cx="812800" cy="812800"/>
          </a:xfrm>
        </p:grpSpPr>
        <p:sp>
          <p:nvSpPr>
            <p:cNvPr id="556" name="Freeform 200">
              <a:extLst>
                <a:ext uri="{FF2B5EF4-FFF2-40B4-BE49-F238E27FC236}">
                  <a16:creationId xmlns:a16="http://schemas.microsoft.com/office/drawing/2014/main" id="{A0FA4003-BAD5-AB7A-AFCA-F79AC62D99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57" name="TextBox 201">
              <a:extLst>
                <a:ext uri="{FF2B5EF4-FFF2-40B4-BE49-F238E27FC236}">
                  <a16:creationId xmlns:a16="http://schemas.microsoft.com/office/drawing/2014/main" id="{6E098D43-765F-9C83-946B-033C5753C9F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8" name="Group 202">
            <a:extLst>
              <a:ext uri="{FF2B5EF4-FFF2-40B4-BE49-F238E27FC236}">
                <a16:creationId xmlns:a16="http://schemas.microsoft.com/office/drawing/2014/main" id="{12C73F16-6EE2-FCCF-E694-2383CB1FA53A}"/>
              </a:ext>
            </a:extLst>
          </p:cNvPr>
          <p:cNvGrpSpPr/>
          <p:nvPr/>
        </p:nvGrpSpPr>
        <p:grpSpPr>
          <a:xfrm>
            <a:off x="9166973" y="5868018"/>
            <a:ext cx="190012" cy="190012"/>
            <a:chOff x="0" y="0"/>
            <a:chExt cx="812800" cy="812800"/>
          </a:xfrm>
        </p:grpSpPr>
        <p:sp>
          <p:nvSpPr>
            <p:cNvPr id="559" name="Freeform 203">
              <a:extLst>
                <a:ext uri="{FF2B5EF4-FFF2-40B4-BE49-F238E27FC236}">
                  <a16:creationId xmlns:a16="http://schemas.microsoft.com/office/drawing/2014/main" id="{32B221D9-1B6E-2B2A-597C-18FFF9174A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0" name="TextBox 204">
              <a:extLst>
                <a:ext uri="{FF2B5EF4-FFF2-40B4-BE49-F238E27FC236}">
                  <a16:creationId xmlns:a16="http://schemas.microsoft.com/office/drawing/2014/main" id="{8BC88322-705B-FE5C-1C25-AC7E1A5D64B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1" name="Group 205">
            <a:extLst>
              <a:ext uri="{FF2B5EF4-FFF2-40B4-BE49-F238E27FC236}">
                <a16:creationId xmlns:a16="http://schemas.microsoft.com/office/drawing/2014/main" id="{3D00E280-42A7-98D7-F329-D7739E37BFF4}"/>
              </a:ext>
            </a:extLst>
          </p:cNvPr>
          <p:cNvGrpSpPr/>
          <p:nvPr/>
        </p:nvGrpSpPr>
        <p:grpSpPr>
          <a:xfrm>
            <a:off x="10653690" y="5473828"/>
            <a:ext cx="190012" cy="190012"/>
            <a:chOff x="0" y="0"/>
            <a:chExt cx="812800" cy="812800"/>
          </a:xfrm>
        </p:grpSpPr>
        <p:sp>
          <p:nvSpPr>
            <p:cNvPr id="562" name="Freeform 206">
              <a:extLst>
                <a:ext uri="{FF2B5EF4-FFF2-40B4-BE49-F238E27FC236}">
                  <a16:creationId xmlns:a16="http://schemas.microsoft.com/office/drawing/2014/main" id="{8A7D743B-34C9-6BC5-7E18-054BA65CF9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3" name="TextBox 207">
              <a:extLst>
                <a:ext uri="{FF2B5EF4-FFF2-40B4-BE49-F238E27FC236}">
                  <a16:creationId xmlns:a16="http://schemas.microsoft.com/office/drawing/2014/main" id="{8BFA9D2A-B9AF-2A88-E717-874F46E419E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4" name="Group 208">
            <a:extLst>
              <a:ext uri="{FF2B5EF4-FFF2-40B4-BE49-F238E27FC236}">
                <a16:creationId xmlns:a16="http://schemas.microsoft.com/office/drawing/2014/main" id="{50D0491B-15E9-D361-DFC7-411C6E0FA8CD}"/>
              </a:ext>
            </a:extLst>
          </p:cNvPr>
          <p:cNvGrpSpPr/>
          <p:nvPr/>
        </p:nvGrpSpPr>
        <p:grpSpPr>
          <a:xfrm>
            <a:off x="9854017" y="3057257"/>
            <a:ext cx="190012" cy="190012"/>
            <a:chOff x="0" y="0"/>
            <a:chExt cx="812800" cy="812800"/>
          </a:xfrm>
        </p:grpSpPr>
        <p:sp>
          <p:nvSpPr>
            <p:cNvPr id="565" name="Freeform 209">
              <a:extLst>
                <a:ext uri="{FF2B5EF4-FFF2-40B4-BE49-F238E27FC236}">
                  <a16:creationId xmlns:a16="http://schemas.microsoft.com/office/drawing/2014/main" id="{E3B543FF-2ECF-A99D-E6DF-9B18F237EE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6" name="TextBox 210">
              <a:extLst>
                <a:ext uri="{FF2B5EF4-FFF2-40B4-BE49-F238E27FC236}">
                  <a16:creationId xmlns:a16="http://schemas.microsoft.com/office/drawing/2014/main" id="{6C972603-98D0-56F1-40A3-D90B14CE57F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67" name="Group 211">
            <a:extLst>
              <a:ext uri="{FF2B5EF4-FFF2-40B4-BE49-F238E27FC236}">
                <a16:creationId xmlns:a16="http://schemas.microsoft.com/office/drawing/2014/main" id="{1E9C49BF-3110-A3BB-4072-546F5266BB7E}"/>
              </a:ext>
            </a:extLst>
          </p:cNvPr>
          <p:cNvGrpSpPr/>
          <p:nvPr/>
        </p:nvGrpSpPr>
        <p:grpSpPr>
          <a:xfrm>
            <a:off x="9759011" y="2684404"/>
            <a:ext cx="190012" cy="190012"/>
            <a:chOff x="0" y="0"/>
            <a:chExt cx="812800" cy="812800"/>
          </a:xfrm>
        </p:grpSpPr>
        <p:sp>
          <p:nvSpPr>
            <p:cNvPr id="568" name="Freeform 212">
              <a:extLst>
                <a:ext uri="{FF2B5EF4-FFF2-40B4-BE49-F238E27FC236}">
                  <a16:creationId xmlns:a16="http://schemas.microsoft.com/office/drawing/2014/main" id="{C5D57B63-577E-483B-6530-834A1424851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9" name="TextBox 213">
              <a:extLst>
                <a:ext uri="{FF2B5EF4-FFF2-40B4-BE49-F238E27FC236}">
                  <a16:creationId xmlns:a16="http://schemas.microsoft.com/office/drawing/2014/main" id="{8E7CF5E9-6100-7643-A2DD-B3212934E3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0" name="Group 214">
            <a:extLst>
              <a:ext uri="{FF2B5EF4-FFF2-40B4-BE49-F238E27FC236}">
                <a16:creationId xmlns:a16="http://schemas.microsoft.com/office/drawing/2014/main" id="{19490783-F7F6-C317-B028-7247F4F70A92}"/>
              </a:ext>
            </a:extLst>
          </p:cNvPr>
          <p:cNvGrpSpPr/>
          <p:nvPr/>
        </p:nvGrpSpPr>
        <p:grpSpPr>
          <a:xfrm>
            <a:off x="9987128" y="2340533"/>
            <a:ext cx="190012" cy="190012"/>
            <a:chOff x="0" y="0"/>
            <a:chExt cx="812800" cy="812800"/>
          </a:xfrm>
        </p:grpSpPr>
        <p:sp>
          <p:nvSpPr>
            <p:cNvPr id="571" name="Freeform 215">
              <a:extLst>
                <a:ext uri="{FF2B5EF4-FFF2-40B4-BE49-F238E27FC236}">
                  <a16:creationId xmlns:a16="http://schemas.microsoft.com/office/drawing/2014/main" id="{850779EE-4B58-E51C-37E3-7ACB7A0870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72" name="TextBox 216">
              <a:extLst>
                <a:ext uri="{FF2B5EF4-FFF2-40B4-BE49-F238E27FC236}">
                  <a16:creationId xmlns:a16="http://schemas.microsoft.com/office/drawing/2014/main" id="{1B8638E4-CC0A-7E1F-F9CC-6C3DC56BD3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3" name="Group 217">
            <a:extLst>
              <a:ext uri="{FF2B5EF4-FFF2-40B4-BE49-F238E27FC236}">
                <a16:creationId xmlns:a16="http://schemas.microsoft.com/office/drawing/2014/main" id="{DA34E7F3-5A86-A2AC-CA3E-C1C52B2C70F2}"/>
              </a:ext>
            </a:extLst>
          </p:cNvPr>
          <p:cNvGrpSpPr/>
          <p:nvPr/>
        </p:nvGrpSpPr>
        <p:grpSpPr>
          <a:xfrm>
            <a:off x="10757127" y="1865132"/>
            <a:ext cx="190012" cy="190012"/>
            <a:chOff x="0" y="0"/>
            <a:chExt cx="812800" cy="812800"/>
          </a:xfrm>
        </p:grpSpPr>
        <p:sp>
          <p:nvSpPr>
            <p:cNvPr id="574" name="Freeform 218">
              <a:extLst>
                <a:ext uri="{FF2B5EF4-FFF2-40B4-BE49-F238E27FC236}">
                  <a16:creationId xmlns:a16="http://schemas.microsoft.com/office/drawing/2014/main" id="{CA35F9E8-BAA4-D085-5A52-EDEE4141F4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75" name="TextBox 219">
              <a:extLst>
                <a:ext uri="{FF2B5EF4-FFF2-40B4-BE49-F238E27FC236}">
                  <a16:creationId xmlns:a16="http://schemas.microsoft.com/office/drawing/2014/main" id="{5469D4D1-F7D1-E16E-2679-35F5AE83EBC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6" name="Group 220">
            <a:extLst>
              <a:ext uri="{FF2B5EF4-FFF2-40B4-BE49-F238E27FC236}">
                <a16:creationId xmlns:a16="http://schemas.microsoft.com/office/drawing/2014/main" id="{10670F59-CC26-6F45-2D1B-011434394757}"/>
              </a:ext>
            </a:extLst>
          </p:cNvPr>
          <p:cNvGrpSpPr/>
          <p:nvPr/>
        </p:nvGrpSpPr>
        <p:grpSpPr>
          <a:xfrm>
            <a:off x="10472108" y="1593458"/>
            <a:ext cx="190012" cy="190012"/>
            <a:chOff x="0" y="0"/>
            <a:chExt cx="812800" cy="812800"/>
          </a:xfrm>
        </p:grpSpPr>
        <p:sp>
          <p:nvSpPr>
            <p:cNvPr id="577" name="Freeform 221">
              <a:extLst>
                <a:ext uri="{FF2B5EF4-FFF2-40B4-BE49-F238E27FC236}">
                  <a16:creationId xmlns:a16="http://schemas.microsoft.com/office/drawing/2014/main" id="{024AA20C-0430-9F8F-05D8-519FCD50FF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78" name="TextBox 222">
              <a:extLst>
                <a:ext uri="{FF2B5EF4-FFF2-40B4-BE49-F238E27FC236}">
                  <a16:creationId xmlns:a16="http://schemas.microsoft.com/office/drawing/2014/main" id="{B938D8EF-8170-784B-AFE2-D7E385D055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9" name="Group 223">
            <a:extLst>
              <a:ext uri="{FF2B5EF4-FFF2-40B4-BE49-F238E27FC236}">
                <a16:creationId xmlns:a16="http://schemas.microsoft.com/office/drawing/2014/main" id="{CFB46D3D-CF8B-1884-3CFD-F140D01B8A3C}"/>
              </a:ext>
            </a:extLst>
          </p:cNvPr>
          <p:cNvGrpSpPr/>
          <p:nvPr/>
        </p:nvGrpSpPr>
        <p:grpSpPr>
          <a:xfrm>
            <a:off x="10291984" y="2049157"/>
            <a:ext cx="190012" cy="190012"/>
            <a:chOff x="0" y="0"/>
            <a:chExt cx="812800" cy="812800"/>
          </a:xfrm>
        </p:grpSpPr>
        <p:sp>
          <p:nvSpPr>
            <p:cNvPr id="580" name="Freeform 224">
              <a:extLst>
                <a:ext uri="{FF2B5EF4-FFF2-40B4-BE49-F238E27FC236}">
                  <a16:creationId xmlns:a16="http://schemas.microsoft.com/office/drawing/2014/main" id="{486256E7-7A85-E345-6CDA-26C549CE81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1" name="TextBox 225">
              <a:extLst>
                <a:ext uri="{FF2B5EF4-FFF2-40B4-BE49-F238E27FC236}">
                  <a16:creationId xmlns:a16="http://schemas.microsoft.com/office/drawing/2014/main" id="{806A7988-B17B-12D2-B0C0-250A913C6E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2" name="Group 226">
            <a:extLst>
              <a:ext uri="{FF2B5EF4-FFF2-40B4-BE49-F238E27FC236}">
                <a16:creationId xmlns:a16="http://schemas.microsoft.com/office/drawing/2014/main" id="{1AD69EBF-1767-EF45-6828-EE0AEBE1D823}"/>
              </a:ext>
            </a:extLst>
          </p:cNvPr>
          <p:cNvGrpSpPr/>
          <p:nvPr/>
        </p:nvGrpSpPr>
        <p:grpSpPr>
          <a:xfrm>
            <a:off x="9250294" y="3527242"/>
            <a:ext cx="190012" cy="190012"/>
            <a:chOff x="0" y="0"/>
            <a:chExt cx="812800" cy="812800"/>
          </a:xfrm>
        </p:grpSpPr>
        <p:sp>
          <p:nvSpPr>
            <p:cNvPr id="583" name="Freeform 227">
              <a:extLst>
                <a:ext uri="{FF2B5EF4-FFF2-40B4-BE49-F238E27FC236}">
                  <a16:creationId xmlns:a16="http://schemas.microsoft.com/office/drawing/2014/main" id="{7917CAED-C703-2C05-DE90-730B210A3A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4" name="TextBox 228">
              <a:extLst>
                <a:ext uri="{FF2B5EF4-FFF2-40B4-BE49-F238E27FC236}">
                  <a16:creationId xmlns:a16="http://schemas.microsoft.com/office/drawing/2014/main" id="{4C38C0F9-7095-F762-F900-0282BB7DE31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5" name="Group 229">
            <a:extLst>
              <a:ext uri="{FF2B5EF4-FFF2-40B4-BE49-F238E27FC236}">
                <a16:creationId xmlns:a16="http://schemas.microsoft.com/office/drawing/2014/main" id="{D02CC430-73D7-7896-A229-FCA1501B0A0F}"/>
              </a:ext>
            </a:extLst>
          </p:cNvPr>
          <p:cNvGrpSpPr/>
          <p:nvPr/>
        </p:nvGrpSpPr>
        <p:grpSpPr>
          <a:xfrm>
            <a:off x="9312737" y="3911329"/>
            <a:ext cx="532300" cy="532300"/>
            <a:chOff x="0" y="0"/>
            <a:chExt cx="812800" cy="812800"/>
          </a:xfrm>
        </p:grpSpPr>
        <p:sp>
          <p:nvSpPr>
            <p:cNvPr id="586" name="Freeform 230">
              <a:extLst>
                <a:ext uri="{FF2B5EF4-FFF2-40B4-BE49-F238E27FC236}">
                  <a16:creationId xmlns:a16="http://schemas.microsoft.com/office/drawing/2014/main" id="{308E4C3F-7C04-4B59-0F2D-2882A16389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7" name="TextBox 231">
              <a:extLst>
                <a:ext uri="{FF2B5EF4-FFF2-40B4-BE49-F238E27FC236}">
                  <a16:creationId xmlns:a16="http://schemas.microsoft.com/office/drawing/2014/main" id="{26097C0C-8685-B4CC-65C8-22E15BBA72C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8" name="Group 232">
            <a:extLst>
              <a:ext uri="{FF2B5EF4-FFF2-40B4-BE49-F238E27FC236}">
                <a16:creationId xmlns:a16="http://schemas.microsoft.com/office/drawing/2014/main" id="{04CA636B-FF13-63F2-9E4D-B627EE22875F}"/>
              </a:ext>
            </a:extLst>
          </p:cNvPr>
          <p:cNvGrpSpPr/>
          <p:nvPr/>
        </p:nvGrpSpPr>
        <p:grpSpPr>
          <a:xfrm>
            <a:off x="9356985" y="4535792"/>
            <a:ext cx="166643" cy="166643"/>
            <a:chOff x="0" y="0"/>
            <a:chExt cx="812800" cy="812800"/>
          </a:xfrm>
        </p:grpSpPr>
        <p:sp>
          <p:nvSpPr>
            <p:cNvPr id="589" name="Freeform 233">
              <a:extLst>
                <a:ext uri="{FF2B5EF4-FFF2-40B4-BE49-F238E27FC236}">
                  <a16:creationId xmlns:a16="http://schemas.microsoft.com/office/drawing/2014/main" id="{7D122EB5-3BA6-4FF1-CBF7-00B15D0871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0" name="TextBox 234">
              <a:extLst>
                <a:ext uri="{FF2B5EF4-FFF2-40B4-BE49-F238E27FC236}">
                  <a16:creationId xmlns:a16="http://schemas.microsoft.com/office/drawing/2014/main" id="{9AE64985-3F08-FF08-192F-0FA0DCEF35C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1" name="Group 235">
            <a:extLst>
              <a:ext uri="{FF2B5EF4-FFF2-40B4-BE49-F238E27FC236}">
                <a16:creationId xmlns:a16="http://schemas.microsoft.com/office/drawing/2014/main" id="{BAA5E1E9-3AC6-7CD4-3872-DAB5D8F806C9}"/>
              </a:ext>
            </a:extLst>
          </p:cNvPr>
          <p:cNvGrpSpPr/>
          <p:nvPr/>
        </p:nvGrpSpPr>
        <p:grpSpPr>
          <a:xfrm>
            <a:off x="11444934" y="6394592"/>
            <a:ext cx="190012" cy="190012"/>
            <a:chOff x="0" y="0"/>
            <a:chExt cx="812800" cy="812800"/>
          </a:xfrm>
        </p:grpSpPr>
        <p:sp>
          <p:nvSpPr>
            <p:cNvPr id="592" name="Freeform 236">
              <a:extLst>
                <a:ext uri="{FF2B5EF4-FFF2-40B4-BE49-F238E27FC236}">
                  <a16:creationId xmlns:a16="http://schemas.microsoft.com/office/drawing/2014/main" id="{3D25E663-7EE5-638D-C965-D228F76E7C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3" name="TextBox 237">
              <a:extLst>
                <a:ext uri="{FF2B5EF4-FFF2-40B4-BE49-F238E27FC236}">
                  <a16:creationId xmlns:a16="http://schemas.microsoft.com/office/drawing/2014/main" id="{6D07F1E5-CDD6-1D18-76DC-51FA24FF0FA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4" name="Group 235">
            <a:extLst>
              <a:ext uri="{FF2B5EF4-FFF2-40B4-BE49-F238E27FC236}">
                <a16:creationId xmlns:a16="http://schemas.microsoft.com/office/drawing/2014/main" id="{1861DF36-DF1C-9025-B211-E39C1F603C43}"/>
              </a:ext>
            </a:extLst>
          </p:cNvPr>
          <p:cNvGrpSpPr/>
          <p:nvPr/>
        </p:nvGrpSpPr>
        <p:grpSpPr>
          <a:xfrm>
            <a:off x="10840588" y="5690393"/>
            <a:ext cx="678749" cy="678749"/>
            <a:chOff x="0" y="0"/>
            <a:chExt cx="812800" cy="812800"/>
          </a:xfrm>
        </p:grpSpPr>
        <p:sp>
          <p:nvSpPr>
            <p:cNvPr id="595" name="Freeform 236">
              <a:extLst>
                <a:ext uri="{FF2B5EF4-FFF2-40B4-BE49-F238E27FC236}">
                  <a16:creationId xmlns:a16="http://schemas.microsoft.com/office/drawing/2014/main" id="{29E8A8AC-04DE-E18A-3D40-ADD999C138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6" name="TextBox 237">
              <a:extLst>
                <a:ext uri="{FF2B5EF4-FFF2-40B4-BE49-F238E27FC236}">
                  <a16:creationId xmlns:a16="http://schemas.microsoft.com/office/drawing/2014/main" id="{5F1F5FE1-F744-2393-F916-692C568DCA7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7" name="Group 235">
            <a:extLst>
              <a:ext uri="{FF2B5EF4-FFF2-40B4-BE49-F238E27FC236}">
                <a16:creationId xmlns:a16="http://schemas.microsoft.com/office/drawing/2014/main" id="{78ED8968-B5C1-2198-C57C-A5A86FB1F2F0}"/>
              </a:ext>
            </a:extLst>
          </p:cNvPr>
          <p:cNvGrpSpPr/>
          <p:nvPr/>
        </p:nvGrpSpPr>
        <p:grpSpPr>
          <a:xfrm>
            <a:off x="12590559" y="4481698"/>
            <a:ext cx="678749" cy="678749"/>
            <a:chOff x="0" y="0"/>
            <a:chExt cx="812800" cy="812800"/>
          </a:xfrm>
        </p:grpSpPr>
        <p:sp>
          <p:nvSpPr>
            <p:cNvPr id="598" name="Freeform 236">
              <a:extLst>
                <a:ext uri="{FF2B5EF4-FFF2-40B4-BE49-F238E27FC236}">
                  <a16:creationId xmlns:a16="http://schemas.microsoft.com/office/drawing/2014/main" id="{D685D9F6-67E9-2EB0-ED9C-1302164BF2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9" name="TextBox 237">
              <a:extLst>
                <a:ext uri="{FF2B5EF4-FFF2-40B4-BE49-F238E27FC236}">
                  <a16:creationId xmlns:a16="http://schemas.microsoft.com/office/drawing/2014/main" id="{2234C876-7990-11C6-5B84-28B845C2B80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0" name="Group 235">
            <a:extLst>
              <a:ext uri="{FF2B5EF4-FFF2-40B4-BE49-F238E27FC236}">
                <a16:creationId xmlns:a16="http://schemas.microsoft.com/office/drawing/2014/main" id="{7A2DF9D8-983D-4669-139D-0BB45B515FD9}"/>
              </a:ext>
            </a:extLst>
          </p:cNvPr>
          <p:cNvGrpSpPr/>
          <p:nvPr/>
        </p:nvGrpSpPr>
        <p:grpSpPr>
          <a:xfrm>
            <a:off x="14035730" y="4029748"/>
            <a:ext cx="678749" cy="678749"/>
            <a:chOff x="0" y="0"/>
            <a:chExt cx="812800" cy="812800"/>
          </a:xfrm>
        </p:grpSpPr>
        <p:sp>
          <p:nvSpPr>
            <p:cNvPr id="601" name="Freeform 236">
              <a:extLst>
                <a:ext uri="{FF2B5EF4-FFF2-40B4-BE49-F238E27FC236}">
                  <a16:creationId xmlns:a16="http://schemas.microsoft.com/office/drawing/2014/main" id="{53DECC1F-CC1C-2C93-D895-C7BFAF5784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02" name="TextBox 237">
              <a:extLst>
                <a:ext uri="{FF2B5EF4-FFF2-40B4-BE49-F238E27FC236}">
                  <a16:creationId xmlns:a16="http://schemas.microsoft.com/office/drawing/2014/main" id="{86730F9B-5DC6-4B93-8522-F46B04382C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3" name="Group 235">
            <a:extLst>
              <a:ext uri="{FF2B5EF4-FFF2-40B4-BE49-F238E27FC236}">
                <a16:creationId xmlns:a16="http://schemas.microsoft.com/office/drawing/2014/main" id="{97E77B1B-66DD-01A4-0A7A-3288F77DED51}"/>
              </a:ext>
            </a:extLst>
          </p:cNvPr>
          <p:cNvGrpSpPr/>
          <p:nvPr/>
        </p:nvGrpSpPr>
        <p:grpSpPr>
          <a:xfrm>
            <a:off x="11413397" y="6804474"/>
            <a:ext cx="678749" cy="678749"/>
            <a:chOff x="0" y="0"/>
            <a:chExt cx="812800" cy="812800"/>
          </a:xfrm>
        </p:grpSpPr>
        <p:sp>
          <p:nvSpPr>
            <p:cNvPr id="604" name="Freeform 236">
              <a:extLst>
                <a:ext uri="{FF2B5EF4-FFF2-40B4-BE49-F238E27FC236}">
                  <a16:creationId xmlns:a16="http://schemas.microsoft.com/office/drawing/2014/main" id="{90B5FF91-2318-B695-D3E0-DD2A082E4F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8E6B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05" name="TextBox 237">
              <a:extLst>
                <a:ext uri="{FF2B5EF4-FFF2-40B4-BE49-F238E27FC236}">
                  <a16:creationId xmlns:a16="http://schemas.microsoft.com/office/drawing/2014/main" id="{374EA10A-B83D-F275-9D23-689FB6F0E09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06" name="TextBox 39">
            <a:extLst>
              <a:ext uri="{FF2B5EF4-FFF2-40B4-BE49-F238E27FC236}">
                <a16:creationId xmlns:a16="http://schemas.microsoft.com/office/drawing/2014/main" id="{D89D3991-204E-84C6-1E96-091E2A32E3C0}"/>
              </a:ext>
            </a:extLst>
          </p:cNvPr>
          <p:cNvSpPr txBox="1"/>
          <p:nvPr/>
        </p:nvSpPr>
        <p:spPr>
          <a:xfrm>
            <a:off x="-546684" y="6174478"/>
            <a:ext cx="7840244" cy="30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Fuente: </a:t>
            </a:r>
            <a:r>
              <a:rPr lang="en-US" sz="160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Procuraduría</a:t>
            </a:r>
            <a:r>
              <a:rPr lang="en-US" sz="16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General de la </a:t>
            </a:r>
            <a:r>
              <a:rPr lang="en-US" sz="160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Nación</a:t>
            </a:r>
            <a:r>
              <a:rPr lang="en-US" sz="16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, 2024.</a:t>
            </a:r>
          </a:p>
        </p:txBody>
      </p:sp>
      <p:sp>
        <p:nvSpPr>
          <p:cNvPr id="607" name="TextBox 238">
            <a:extLst>
              <a:ext uri="{FF2B5EF4-FFF2-40B4-BE49-F238E27FC236}">
                <a16:creationId xmlns:a16="http://schemas.microsoft.com/office/drawing/2014/main" id="{0DF6EB59-9A9B-50B9-44B2-7625FFA06936}"/>
              </a:ext>
            </a:extLst>
          </p:cNvPr>
          <p:cNvSpPr txBox="1"/>
          <p:nvPr/>
        </p:nvSpPr>
        <p:spPr>
          <a:xfrm>
            <a:off x="-580567" y="8315641"/>
            <a:ext cx="7840244" cy="30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Fuente:</a:t>
            </a:r>
            <a:r>
              <a:rPr lang="en-US" sz="16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IDEAM, 2024.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F8077B2E-6F89-E060-AEE2-43CE86048A0D}"/>
              </a:ext>
            </a:extLst>
          </p:cNvPr>
          <p:cNvGrpSpPr/>
          <p:nvPr/>
        </p:nvGrpSpPr>
        <p:grpSpPr>
          <a:xfrm>
            <a:off x="14687245" y="663629"/>
            <a:ext cx="3047864" cy="676071"/>
            <a:chOff x="0" y="0"/>
            <a:chExt cx="6062390" cy="1344748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2A75BADA-322B-544C-6FAD-18709647EF1E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41B4901-C216-EB22-0996-098C7E7A2FA8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0B1A87-C22F-2402-FA92-28DAAED2DB70}"/>
              </a:ext>
            </a:extLst>
          </p:cNvPr>
          <p:cNvSpPr/>
          <p:nvPr/>
        </p:nvSpPr>
        <p:spPr>
          <a:xfrm>
            <a:off x="19439427" y="3508744"/>
            <a:ext cx="2165931" cy="2472771"/>
          </a:xfrm>
          <a:prstGeom prst="roundRect">
            <a:avLst>
              <a:gd name="adj" fmla="val 4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5C071F6-9054-3959-FC8A-B97F5AAAC557}"/>
              </a:ext>
            </a:extLst>
          </p:cNvPr>
          <p:cNvSpPr/>
          <p:nvPr/>
        </p:nvSpPr>
        <p:spPr>
          <a:xfrm>
            <a:off x="19439427" y="3508745"/>
            <a:ext cx="2165931" cy="2466754"/>
          </a:xfrm>
          <a:prstGeom prst="roundRect">
            <a:avLst>
              <a:gd name="adj" fmla="val 5278"/>
            </a:avLst>
          </a:prstGeom>
          <a:blipFill>
            <a:blip r:embed="rId13"/>
            <a:stretch>
              <a:fillRect l="-2540" t="-732" r="-2223" b="-2767"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445FF-7857-96B2-AD7A-5346F0AB94F0}"/>
              </a:ext>
            </a:extLst>
          </p:cNvPr>
          <p:cNvGrpSpPr/>
          <p:nvPr/>
        </p:nvGrpSpPr>
        <p:grpSpPr>
          <a:xfrm>
            <a:off x="9292981" y="250105"/>
            <a:ext cx="793365" cy="441269"/>
            <a:chOff x="12552933" y="1632857"/>
            <a:chExt cx="426394" cy="237160"/>
          </a:xfrm>
        </p:grpSpPr>
        <p:sp>
          <p:nvSpPr>
            <p:cNvPr id="2" name="Google Shape;109;p17">
              <a:extLst>
                <a:ext uri="{FF2B5EF4-FFF2-40B4-BE49-F238E27FC236}">
                  <a16:creationId xmlns:a16="http://schemas.microsoft.com/office/drawing/2014/main" id="{0FB4894F-8817-59CD-209A-2D6290976DB4}"/>
                </a:ext>
              </a:extLst>
            </p:cNvPr>
            <p:cNvSpPr/>
            <p:nvPr/>
          </p:nvSpPr>
          <p:spPr>
            <a:xfrm rot="8100000" flipH="1">
              <a:off x="12552933" y="1632857"/>
              <a:ext cx="312695" cy="237160"/>
            </a:xfrm>
            <a:custGeom>
              <a:avLst/>
              <a:gdLst/>
              <a:ahLst/>
              <a:cxnLst/>
              <a:rect l="l" t="t" r="r" b="b"/>
              <a:pathLst>
                <a:path w="9711" h="4704" extrusionOk="0">
                  <a:moveTo>
                    <a:pt x="24" y="850"/>
                  </a:moveTo>
                  <a:lnTo>
                    <a:pt x="166" y="725"/>
                  </a:lnTo>
                  <a:lnTo>
                    <a:pt x="190" y="663"/>
                  </a:lnTo>
                  <a:lnTo>
                    <a:pt x="426" y="428"/>
                  </a:lnTo>
                  <a:lnTo>
                    <a:pt x="438" y="387"/>
                  </a:lnTo>
                  <a:lnTo>
                    <a:pt x="450" y="373"/>
                  </a:lnTo>
                  <a:lnTo>
                    <a:pt x="474" y="359"/>
                  </a:lnTo>
                  <a:lnTo>
                    <a:pt x="509" y="318"/>
                  </a:lnTo>
                  <a:lnTo>
                    <a:pt x="592" y="283"/>
                  </a:lnTo>
                  <a:lnTo>
                    <a:pt x="710" y="249"/>
                  </a:lnTo>
                  <a:lnTo>
                    <a:pt x="888" y="228"/>
                  </a:lnTo>
                  <a:lnTo>
                    <a:pt x="970" y="214"/>
                  </a:lnTo>
                  <a:lnTo>
                    <a:pt x="1041" y="180"/>
                  </a:lnTo>
                  <a:lnTo>
                    <a:pt x="1077" y="166"/>
                  </a:lnTo>
                  <a:lnTo>
                    <a:pt x="1219" y="173"/>
                  </a:lnTo>
                  <a:lnTo>
                    <a:pt x="1266" y="159"/>
                  </a:lnTo>
                  <a:lnTo>
                    <a:pt x="1290" y="152"/>
                  </a:lnTo>
                  <a:lnTo>
                    <a:pt x="1349" y="124"/>
                  </a:lnTo>
                  <a:lnTo>
                    <a:pt x="1467" y="76"/>
                  </a:lnTo>
                  <a:lnTo>
                    <a:pt x="1538" y="55"/>
                  </a:lnTo>
                  <a:lnTo>
                    <a:pt x="1621" y="48"/>
                  </a:lnTo>
                  <a:lnTo>
                    <a:pt x="1893" y="48"/>
                  </a:lnTo>
                  <a:lnTo>
                    <a:pt x="1976" y="35"/>
                  </a:lnTo>
                  <a:lnTo>
                    <a:pt x="2094" y="7"/>
                  </a:lnTo>
                  <a:lnTo>
                    <a:pt x="2165" y="0"/>
                  </a:lnTo>
                  <a:lnTo>
                    <a:pt x="2248" y="7"/>
                  </a:lnTo>
                  <a:lnTo>
                    <a:pt x="2319" y="35"/>
                  </a:lnTo>
                  <a:lnTo>
                    <a:pt x="2378" y="69"/>
                  </a:lnTo>
                  <a:lnTo>
                    <a:pt x="2413" y="111"/>
                  </a:lnTo>
                  <a:lnTo>
                    <a:pt x="2390" y="124"/>
                  </a:lnTo>
                  <a:lnTo>
                    <a:pt x="2354" y="97"/>
                  </a:lnTo>
                  <a:lnTo>
                    <a:pt x="2259" y="48"/>
                  </a:lnTo>
                  <a:lnTo>
                    <a:pt x="2212" y="28"/>
                  </a:lnTo>
                  <a:lnTo>
                    <a:pt x="2224" y="41"/>
                  </a:lnTo>
                  <a:lnTo>
                    <a:pt x="2236" y="55"/>
                  </a:lnTo>
                  <a:lnTo>
                    <a:pt x="2236" y="90"/>
                  </a:lnTo>
                  <a:lnTo>
                    <a:pt x="2212" y="76"/>
                  </a:lnTo>
                  <a:lnTo>
                    <a:pt x="2189" y="69"/>
                  </a:lnTo>
                  <a:lnTo>
                    <a:pt x="2153" y="62"/>
                  </a:lnTo>
                  <a:lnTo>
                    <a:pt x="2106" y="62"/>
                  </a:lnTo>
                  <a:lnTo>
                    <a:pt x="2141" y="76"/>
                  </a:lnTo>
                  <a:lnTo>
                    <a:pt x="2177" y="97"/>
                  </a:lnTo>
                  <a:lnTo>
                    <a:pt x="2177" y="117"/>
                  </a:lnTo>
                  <a:lnTo>
                    <a:pt x="2141" y="124"/>
                  </a:lnTo>
                  <a:lnTo>
                    <a:pt x="2118" y="117"/>
                  </a:lnTo>
                  <a:lnTo>
                    <a:pt x="2082" y="104"/>
                  </a:lnTo>
                  <a:lnTo>
                    <a:pt x="2047" y="97"/>
                  </a:lnTo>
                  <a:lnTo>
                    <a:pt x="1999" y="90"/>
                  </a:lnTo>
                  <a:lnTo>
                    <a:pt x="2035" y="117"/>
                  </a:lnTo>
                  <a:lnTo>
                    <a:pt x="2082" y="131"/>
                  </a:lnTo>
                  <a:lnTo>
                    <a:pt x="2141" y="138"/>
                  </a:lnTo>
                  <a:lnTo>
                    <a:pt x="2177" y="152"/>
                  </a:lnTo>
                  <a:lnTo>
                    <a:pt x="2200" y="159"/>
                  </a:lnTo>
                  <a:lnTo>
                    <a:pt x="2224" y="166"/>
                  </a:lnTo>
                  <a:lnTo>
                    <a:pt x="2248" y="180"/>
                  </a:lnTo>
                  <a:lnTo>
                    <a:pt x="2224" y="187"/>
                  </a:lnTo>
                  <a:lnTo>
                    <a:pt x="2200" y="193"/>
                  </a:lnTo>
                  <a:lnTo>
                    <a:pt x="2212" y="207"/>
                  </a:lnTo>
                  <a:lnTo>
                    <a:pt x="2224" y="221"/>
                  </a:lnTo>
                  <a:lnTo>
                    <a:pt x="2236" y="235"/>
                  </a:lnTo>
                  <a:lnTo>
                    <a:pt x="2259" y="235"/>
                  </a:lnTo>
                  <a:lnTo>
                    <a:pt x="2283" y="200"/>
                  </a:lnTo>
                  <a:lnTo>
                    <a:pt x="2319" y="187"/>
                  </a:lnTo>
                  <a:lnTo>
                    <a:pt x="2342" y="166"/>
                  </a:lnTo>
                  <a:lnTo>
                    <a:pt x="2319" y="124"/>
                  </a:lnTo>
                  <a:lnTo>
                    <a:pt x="2354" y="124"/>
                  </a:lnTo>
                  <a:lnTo>
                    <a:pt x="2390" y="131"/>
                  </a:lnTo>
                  <a:lnTo>
                    <a:pt x="2425" y="138"/>
                  </a:lnTo>
                  <a:lnTo>
                    <a:pt x="2449" y="152"/>
                  </a:lnTo>
                  <a:lnTo>
                    <a:pt x="2461" y="173"/>
                  </a:lnTo>
                  <a:lnTo>
                    <a:pt x="2449" y="180"/>
                  </a:lnTo>
                  <a:lnTo>
                    <a:pt x="2425" y="180"/>
                  </a:lnTo>
                  <a:lnTo>
                    <a:pt x="2413" y="187"/>
                  </a:lnTo>
                  <a:lnTo>
                    <a:pt x="2425" y="228"/>
                  </a:lnTo>
                  <a:lnTo>
                    <a:pt x="2461" y="256"/>
                  </a:lnTo>
                  <a:lnTo>
                    <a:pt x="2508" y="276"/>
                  </a:lnTo>
                  <a:lnTo>
                    <a:pt x="2579" y="297"/>
                  </a:lnTo>
                  <a:lnTo>
                    <a:pt x="2591" y="297"/>
                  </a:lnTo>
                  <a:lnTo>
                    <a:pt x="2638" y="297"/>
                  </a:lnTo>
                  <a:lnTo>
                    <a:pt x="2662" y="297"/>
                  </a:lnTo>
                  <a:lnTo>
                    <a:pt x="2650" y="311"/>
                  </a:lnTo>
                  <a:lnTo>
                    <a:pt x="2650" y="325"/>
                  </a:lnTo>
                  <a:lnTo>
                    <a:pt x="2650" y="325"/>
                  </a:lnTo>
                  <a:lnTo>
                    <a:pt x="2709" y="338"/>
                  </a:lnTo>
                  <a:lnTo>
                    <a:pt x="2733" y="338"/>
                  </a:lnTo>
                  <a:lnTo>
                    <a:pt x="2756" y="325"/>
                  </a:lnTo>
                  <a:lnTo>
                    <a:pt x="2804" y="297"/>
                  </a:lnTo>
                  <a:lnTo>
                    <a:pt x="2792" y="262"/>
                  </a:lnTo>
                  <a:lnTo>
                    <a:pt x="2744" y="235"/>
                  </a:lnTo>
                  <a:lnTo>
                    <a:pt x="2673" y="214"/>
                  </a:lnTo>
                  <a:lnTo>
                    <a:pt x="2721" y="207"/>
                  </a:lnTo>
                  <a:lnTo>
                    <a:pt x="2756" y="207"/>
                  </a:lnTo>
                  <a:lnTo>
                    <a:pt x="2815" y="235"/>
                  </a:lnTo>
                  <a:lnTo>
                    <a:pt x="2827" y="235"/>
                  </a:lnTo>
                  <a:lnTo>
                    <a:pt x="2898" y="235"/>
                  </a:lnTo>
                  <a:lnTo>
                    <a:pt x="2910" y="242"/>
                  </a:lnTo>
                  <a:lnTo>
                    <a:pt x="2934" y="269"/>
                  </a:lnTo>
                  <a:lnTo>
                    <a:pt x="2945" y="276"/>
                  </a:lnTo>
                  <a:lnTo>
                    <a:pt x="3087" y="352"/>
                  </a:lnTo>
                  <a:lnTo>
                    <a:pt x="3253" y="421"/>
                  </a:lnTo>
                  <a:lnTo>
                    <a:pt x="3229" y="456"/>
                  </a:lnTo>
                  <a:lnTo>
                    <a:pt x="3206" y="456"/>
                  </a:lnTo>
                  <a:lnTo>
                    <a:pt x="3182" y="435"/>
                  </a:lnTo>
                  <a:lnTo>
                    <a:pt x="3147" y="421"/>
                  </a:lnTo>
                  <a:lnTo>
                    <a:pt x="3099" y="421"/>
                  </a:lnTo>
                  <a:lnTo>
                    <a:pt x="3040" y="421"/>
                  </a:lnTo>
                  <a:lnTo>
                    <a:pt x="2993" y="435"/>
                  </a:lnTo>
                  <a:lnTo>
                    <a:pt x="2969" y="449"/>
                  </a:lnTo>
                  <a:lnTo>
                    <a:pt x="2957" y="463"/>
                  </a:lnTo>
                  <a:lnTo>
                    <a:pt x="2910" y="483"/>
                  </a:lnTo>
                  <a:lnTo>
                    <a:pt x="2945" y="504"/>
                  </a:lnTo>
                  <a:lnTo>
                    <a:pt x="2934" y="525"/>
                  </a:lnTo>
                  <a:lnTo>
                    <a:pt x="2898" y="546"/>
                  </a:lnTo>
                  <a:lnTo>
                    <a:pt x="2886" y="566"/>
                  </a:lnTo>
                  <a:lnTo>
                    <a:pt x="2898" y="594"/>
                  </a:lnTo>
                  <a:lnTo>
                    <a:pt x="2945" y="594"/>
                  </a:lnTo>
                  <a:lnTo>
                    <a:pt x="2993" y="594"/>
                  </a:lnTo>
                  <a:lnTo>
                    <a:pt x="3040" y="594"/>
                  </a:lnTo>
                  <a:lnTo>
                    <a:pt x="3076" y="601"/>
                  </a:lnTo>
                  <a:lnTo>
                    <a:pt x="3111" y="622"/>
                  </a:lnTo>
                  <a:lnTo>
                    <a:pt x="3135" y="649"/>
                  </a:lnTo>
                  <a:lnTo>
                    <a:pt x="3147" y="677"/>
                  </a:lnTo>
                  <a:lnTo>
                    <a:pt x="3170" y="684"/>
                  </a:lnTo>
                  <a:lnTo>
                    <a:pt x="3288" y="718"/>
                  </a:lnTo>
                  <a:lnTo>
                    <a:pt x="3348" y="698"/>
                  </a:lnTo>
                  <a:lnTo>
                    <a:pt x="3407" y="642"/>
                  </a:lnTo>
                  <a:lnTo>
                    <a:pt x="3466" y="622"/>
                  </a:lnTo>
                  <a:lnTo>
                    <a:pt x="3312" y="525"/>
                  </a:lnTo>
                  <a:lnTo>
                    <a:pt x="3288" y="483"/>
                  </a:lnTo>
                  <a:lnTo>
                    <a:pt x="3430" y="470"/>
                  </a:lnTo>
                  <a:lnTo>
                    <a:pt x="3821" y="504"/>
                  </a:lnTo>
                  <a:lnTo>
                    <a:pt x="3939" y="483"/>
                  </a:lnTo>
                  <a:lnTo>
                    <a:pt x="4022" y="511"/>
                  </a:lnTo>
                  <a:lnTo>
                    <a:pt x="4057" y="532"/>
                  </a:lnTo>
                  <a:lnTo>
                    <a:pt x="4069" y="559"/>
                  </a:lnTo>
                  <a:lnTo>
                    <a:pt x="4057" y="559"/>
                  </a:lnTo>
                  <a:lnTo>
                    <a:pt x="4022" y="573"/>
                  </a:lnTo>
                  <a:lnTo>
                    <a:pt x="3986" y="594"/>
                  </a:lnTo>
                  <a:lnTo>
                    <a:pt x="3963" y="608"/>
                  </a:lnTo>
                  <a:lnTo>
                    <a:pt x="3951" y="656"/>
                  </a:lnTo>
                  <a:lnTo>
                    <a:pt x="3927" y="780"/>
                  </a:lnTo>
                  <a:lnTo>
                    <a:pt x="3939" y="829"/>
                  </a:lnTo>
                  <a:lnTo>
                    <a:pt x="3963" y="856"/>
                  </a:lnTo>
                  <a:lnTo>
                    <a:pt x="4045" y="919"/>
                  </a:lnTo>
                  <a:lnTo>
                    <a:pt x="4093" y="1001"/>
                  </a:lnTo>
                  <a:lnTo>
                    <a:pt x="4223" y="1126"/>
                  </a:lnTo>
                  <a:lnTo>
                    <a:pt x="4270" y="1209"/>
                  </a:lnTo>
                  <a:lnTo>
                    <a:pt x="4282" y="1222"/>
                  </a:lnTo>
                  <a:lnTo>
                    <a:pt x="4294" y="1250"/>
                  </a:lnTo>
                  <a:lnTo>
                    <a:pt x="4365" y="1292"/>
                  </a:lnTo>
                  <a:lnTo>
                    <a:pt x="4412" y="1326"/>
                  </a:lnTo>
                  <a:lnTo>
                    <a:pt x="4613" y="1374"/>
                  </a:lnTo>
                  <a:lnTo>
                    <a:pt x="4779" y="1443"/>
                  </a:lnTo>
                  <a:lnTo>
                    <a:pt x="4909" y="1464"/>
                  </a:lnTo>
                  <a:lnTo>
                    <a:pt x="5003" y="1513"/>
                  </a:lnTo>
                  <a:lnTo>
                    <a:pt x="5062" y="1533"/>
                  </a:lnTo>
                  <a:lnTo>
                    <a:pt x="5133" y="1540"/>
                  </a:lnTo>
                  <a:lnTo>
                    <a:pt x="5358" y="1547"/>
                  </a:lnTo>
                  <a:lnTo>
                    <a:pt x="5453" y="1568"/>
                  </a:lnTo>
                  <a:lnTo>
                    <a:pt x="5536" y="1595"/>
                  </a:lnTo>
                  <a:lnTo>
                    <a:pt x="5618" y="1623"/>
                  </a:lnTo>
                  <a:lnTo>
                    <a:pt x="5689" y="1609"/>
                  </a:lnTo>
                  <a:lnTo>
                    <a:pt x="5808" y="1658"/>
                  </a:lnTo>
                  <a:lnTo>
                    <a:pt x="5867" y="1671"/>
                  </a:lnTo>
                  <a:lnTo>
                    <a:pt x="6103" y="1706"/>
                  </a:lnTo>
                  <a:lnTo>
                    <a:pt x="6245" y="1734"/>
                  </a:lnTo>
                  <a:lnTo>
                    <a:pt x="6316" y="1754"/>
                  </a:lnTo>
                  <a:lnTo>
                    <a:pt x="6978" y="2079"/>
                  </a:lnTo>
                  <a:lnTo>
                    <a:pt x="7440" y="2217"/>
                  </a:lnTo>
                  <a:lnTo>
                    <a:pt x="7653" y="2341"/>
                  </a:lnTo>
                  <a:lnTo>
                    <a:pt x="7783" y="2376"/>
                  </a:lnTo>
                  <a:lnTo>
                    <a:pt x="7830" y="2397"/>
                  </a:lnTo>
                  <a:lnTo>
                    <a:pt x="7877" y="2438"/>
                  </a:lnTo>
                  <a:lnTo>
                    <a:pt x="7913" y="2459"/>
                  </a:lnTo>
                  <a:lnTo>
                    <a:pt x="7960" y="2466"/>
                  </a:lnTo>
                  <a:lnTo>
                    <a:pt x="7972" y="2473"/>
                  </a:lnTo>
                  <a:lnTo>
                    <a:pt x="8019" y="2528"/>
                  </a:lnTo>
                  <a:lnTo>
                    <a:pt x="8055" y="2548"/>
                  </a:lnTo>
                  <a:lnTo>
                    <a:pt x="8067" y="2562"/>
                  </a:lnTo>
                  <a:lnTo>
                    <a:pt x="8173" y="2590"/>
                  </a:lnTo>
                  <a:lnTo>
                    <a:pt x="8279" y="2645"/>
                  </a:lnTo>
                  <a:lnTo>
                    <a:pt x="8303" y="2659"/>
                  </a:lnTo>
                  <a:lnTo>
                    <a:pt x="8350" y="2673"/>
                  </a:lnTo>
                  <a:lnTo>
                    <a:pt x="8764" y="2714"/>
                  </a:lnTo>
                  <a:lnTo>
                    <a:pt x="9391" y="2714"/>
                  </a:lnTo>
                  <a:lnTo>
                    <a:pt x="9391" y="2721"/>
                  </a:lnTo>
                  <a:lnTo>
                    <a:pt x="9379" y="2776"/>
                  </a:lnTo>
                  <a:lnTo>
                    <a:pt x="9450" y="2908"/>
                  </a:lnTo>
                  <a:lnTo>
                    <a:pt x="9474" y="2928"/>
                  </a:lnTo>
                  <a:lnTo>
                    <a:pt x="9498" y="2935"/>
                  </a:lnTo>
                  <a:lnTo>
                    <a:pt x="9521" y="2942"/>
                  </a:lnTo>
                  <a:lnTo>
                    <a:pt x="9569" y="2984"/>
                  </a:lnTo>
                  <a:lnTo>
                    <a:pt x="9592" y="2990"/>
                  </a:lnTo>
                  <a:lnTo>
                    <a:pt x="9616" y="2997"/>
                  </a:lnTo>
                  <a:lnTo>
                    <a:pt x="9639" y="3004"/>
                  </a:lnTo>
                  <a:lnTo>
                    <a:pt x="9663" y="3011"/>
                  </a:lnTo>
                  <a:lnTo>
                    <a:pt x="9663" y="3025"/>
                  </a:lnTo>
                  <a:lnTo>
                    <a:pt x="9651" y="3060"/>
                  </a:lnTo>
                  <a:lnTo>
                    <a:pt x="9651" y="3087"/>
                  </a:lnTo>
                  <a:lnTo>
                    <a:pt x="9663" y="3115"/>
                  </a:lnTo>
                  <a:lnTo>
                    <a:pt x="9663" y="3232"/>
                  </a:lnTo>
                  <a:lnTo>
                    <a:pt x="9687" y="3267"/>
                  </a:lnTo>
                  <a:lnTo>
                    <a:pt x="9710" y="3322"/>
                  </a:lnTo>
                  <a:lnTo>
                    <a:pt x="9710" y="3343"/>
                  </a:lnTo>
                  <a:lnTo>
                    <a:pt x="9710" y="3363"/>
                  </a:lnTo>
                  <a:lnTo>
                    <a:pt x="9663" y="3405"/>
                  </a:lnTo>
                  <a:lnTo>
                    <a:pt x="9639" y="3432"/>
                  </a:lnTo>
                  <a:lnTo>
                    <a:pt x="9628" y="3529"/>
                  </a:lnTo>
                  <a:lnTo>
                    <a:pt x="9545" y="3695"/>
                  </a:lnTo>
                  <a:lnTo>
                    <a:pt x="8954" y="3647"/>
                  </a:lnTo>
                  <a:lnTo>
                    <a:pt x="8705" y="3653"/>
                  </a:lnTo>
                  <a:lnTo>
                    <a:pt x="8622" y="3660"/>
                  </a:lnTo>
                  <a:lnTo>
                    <a:pt x="8516" y="3667"/>
                  </a:lnTo>
                  <a:lnTo>
                    <a:pt x="8386" y="3681"/>
                  </a:lnTo>
                  <a:lnTo>
                    <a:pt x="8315" y="3681"/>
                  </a:lnTo>
                  <a:lnTo>
                    <a:pt x="8268" y="3702"/>
                  </a:lnTo>
                  <a:lnTo>
                    <a:pt x="8220" y="3736"/>
                  </a:lnTo>
                  <a:lnTo>
                    <a:pt x="8197" y="3778"/>
                  </a:lnTo>
                  <a:lnTo>
                    <a:pt x="8185" y="3833"/>
                  </a:lnTo>
                  <a:lnTo>
                    <a:pt x="8185" y="3861"/>
                  </a:lnTo>
                  <a:lnTo>
                    <a:pt x="8208" y="3888"/>
                  </a:lnTo>
                  <a:lnTo>
                    <a:pt x="8208" y="3916"/>
                  </a:lnTo>
                  <a:lnTo>
                    <a:pt x="8185" y="3950"/>
                  </a:lnTo>
                  <a:lnTo>
                    <a:pt x="8078" y="3971"/>
                  </a:lnTo>
                  <a:lnTo>
                    <a:pt x="7972" y="4006"/>
                  </a:lnTo>
                  <a:lnTo>
                    <a:pt x="7854" y="4020"/>
                  </a:lnTo>
                  <a:lnTo>
                    <a:pt x="7700" y="4075"/>
                  </a:lnTo>
                  <a:lnTo>
                    <a:pt x="7558" y="4151"/>
                  </a:lnTo>
                  <a:lnTo>
                    <a:pt x="7511" y="4185"/>
                  </a:lnTo>
                  <a:lnTo>
                    <a:pt x="7558" y="4220"/>
                  </a:lnTo>
                  <a:lnTo>
                    <a:pt x="7582" y="4247"/>
                  </a:lnTo>
                  <a:lnTo>
                    <a:pt x="7605" y="4303"/>
                  </a:lnTo>
                  <a:lnTo>
                    <a:pt x="7664" y="4337"/>
                  </a:lnTo>
                  <a:lnTo>
                    <a:pt x="7712" y="4420"/>
                  </a:lnTo>
                  <a:lnTo>
                    <a:pt x="7759" y="4434"/>
                  </a:lnTo>
                  <a:lnTo>
                    <a:pt x="7830" y="4517"/>
                  </a:lnTo>
                  <a:lnTo>
                    <a:pt x="7877" y="4531"/>
                  </a:lnTo>
                  <a:lnTo>
                    <a:pt x="7901" y="4551"/>
                  </a:lnTo>
                  <a:lnTo>
                    <a:pt x="7925" y="4579"/>
                  </a:lnTo>
                  <a:lnTo>
                    <a:pt x="7854" y="4593"/>
                  </a:lnTo>
                  <a:lnTo>
                    <a:pt x="7806" y="4620"/>
                  </a:lnTo>
                  <a:lnTo>
                    <a:pt x="7783" y="4655"/>
                  </a:lnTo>
                  <a:lnTo>
                    <a:pt x="7759" y="4696"/>
                  </a:lnTo>
                  <a:lnTo>
                    <a:pt x="7724" y="4703"/>
                  </a:lnTo>
                  <a:lnTo>
                    <a:pt x="7664" y="4696"/>
                  </a:lnTo>
                  <a:lnTo>
                    <a:pt x="7605" y="4676"/>
                  </a:lnTo>
                  <a:lnTo>
                    <a:pt x="7522" y="4669"/>
                  </a:lnTo>
                  <a:lnTo>
                    <a:pt x="7463" y="4683"/>
                  </a:lnTo>
                  <a:lnTo>
                    <a:pt x="7404" y="4696"/>
                  </a:lnTo>
                  <a:lnTo>
                    <a:pt x="7345" y="4703"/>
                  </a:lnTo>
                  <a:lnTo>
                    <a:pt x="7274" y="4703"/>
                  </a:lnTo>
                  <a:lnTo>
                    <a:pt x="7203" y="4696"/>
                  </a:lnTo>
                  <a:lnTo>
                    <a:pt x="7144" y="4689"/>
                  </a:lnTo>
                  <a:lnTo>
                    <a:pt x="7002" y="4655"/>
                  </a:lnTo>
                  <a:lnTo>
                    <a:pt x="6907" y="4641"/>
                  </a:lnTo>
                  <a:lnTo>
                    <a:pt x="6907" y="4641"/>
                  </a:lnTo>
                  <a:lnTo>
                    <a:pt x="6907" y="4634"/>
                  </a:lnTo>
                  <a:lnTo>
                    <a:pt x="6872" y="4586"/>
                  </a:lnTo>
                  <a:lnTo>
                    <a:pt x="6813" y="4538"/>
                  </a:lnTo>
                  <a:lnTo>
                    <a:pt x="6754" y="4503"/>
                  </a:lnTo>
                  <a:lnTo>
                    <a:pt x="6695" y="4462"/>
                  </a:lnTo>
                  <a:lnTo>
                    <a:pt x="6624" y="4344"/>
                  </a:lnTo>
                  <a:lnTo>
                    <a:pt x="6399" y="4178"/>
                  </a:lnTo>
                  <a:lnTo>
                    <a:pt x="6292" y="4082"/>
                  </a:lnTo>
                  <a:lnTo>
                    <a:pt x="6103" y="3771"/>
                  </a:lnTo>
                  <a:lnTo>
                    <a:pt x="6020" y="3674"/>
                  </a:lnTo>
                  <a:lnTo>
                    <a:pt x="5914" y="3605"/>
                  </a:lnTo>
                  <a:lnTo>
                    <a:pt x="5748" y="3536"/>
                  </a:lnTo>
                  <a:lnTo>
                    <a:pt x="5677" y="3495"/>
                  </a:lnTo>
                  <a:lnTo>
                    <a:pt x="5607" y="3439"/>
                  </a:lnTo>
                  <a:lnTo>
                    <a:pt x="5476" y="3253"/>
                  </a:lnTo>
                  <a:lnTo>
                    <a:pt x="5453" y="3225"/>
                  </a:lnTo>
                  <a:lnTo>
                    <a:pt x="5370" y="3177"/>
                  </a:lnTo>
                  <a:lnTo>
                    <a:pt x="5346" y="3156"/>
                  </a:lnTo>
                  <a:lnTo>
                    <a:pt x="5334" y="3136"/>
                  </a:lnTo>
                  <a:lnTo>
                    <a:pt x="5334" y="3087"/>
                  </a:lnTo>
                  <a:lnTo>
                    <a:pt x="5311" y="3066"/>
                  </a:lnTo>
                  <a:lnTo>
                    <a:pt x="5252" y="3039"/>
                  </a:lnTo>
                  <a:lnTo>
                    <a:pt x="5169" y="3032"/>
                  </a:lnTo>
                  <a:lnTo>
                    <a:pt x="5003" y="3032"/>
                  </a:lnTo>
                  <a:lnTo>
                    <a:pt x="4790" y="2984"/>
                  </a:lnTo>
                  <a:lnTo>
                    <a:pt x="4708" y="2977"/>
                  </a:lnTo>
                  <a:lnTo>
                    <a:pt x="4637" y="2977"/>
                  </a:lnTo>
                  <a:lnTo>
                    <a:pt x="4495" y="3004"/>
                  </a:lnTo>
                  <a:lnTo>
                    <a:pt x="4424" y="2990"/>
                  </a:lnTo>
                  <a:lnTo>
                    <a:pt x="4388" y="2963"/>
                  </a:lnTo>
                  <a:lnTo>
                    <a:pt x="4270" y="2839"/>
                  </a:lnTo>
                  <a:lnTo>
                    <a:pt x="4164" y="2714"/>
                  </a:lnTo>
                  <a:lnTo>
                    <a:pt x="4045" y="2590"/>
                  </a:lnTo>
                  <a:lnTo>
                    <a:pt x="3927" y="2466"/>
                  </a:lnTo>
                  <a:lnTo>
                    <a:pt x="3821" y="2341"/>
                  </a:lnTo>
                  <a:lnTo>
                    <a:pt x="3702" y="2217"/>
                  </a:lnTo>
                  <a:lnTo>
                    <a:pt x="3596" y="2093"/>
                  </a:lnTo>
                  <a:lnTo>
                    <a:pt x="3478" y="1961"/>
                  </a:lnTo>
                  <a:lnTo>
                    <a:pt x="3442" y="1920"/>
                  </a:lnTo>
                  <a:lnTo>
                    <a:pt x="3371" y="1865"/>
                  </a:lnTo>
                  <a:lnTo>
                    <a:pt x="3300" y="1837"/>
                  </a:lnTo>
                  <a:lnTo>
                    <a:pt x="3194" y="1823"/>
                  </a:lnTo>
                  <a:lnTo>
                    <a:pt x="2969" y="1789"/>
                  </a:lnTo>
                  <a:lnTo>
                    <a:pt x="2756" y="1754"/>
                  </a:lnTo>
                  <a:lnTo>
                    <a:pt x="2532" y="1720"/>
                  </a:lnTo>
                  <a:lnTo>
                    <a:pt x="2307" y="1685"/>
                  </a:lnTo>
                  <a:lnTo>
                    <a:pt x="2082" y="1651"/>
                  </a:lnTo>
                  <a:lnTo>
                    <a:pt x="1857" y="1616"/>
                  </a:lnTo>
                  <a:lnTo>
                    <a:pt x="1633" y="1582"/>
                  </a:lnTo>
                  <a:lnTo>
                    <a:pt x="1408" y="1547"/>
                  </a:lnTo>
                  <a:lnTo>
                    <a:pt x="1302" y="1533"/>
                  </a:lnTo>
                  <a:lnTo>
                    <a:pt x="1148" y="1492"/>
                  </a:lnTo>
                  <a:lnTo>
                    <a:pt x="1018" y="1430"/>
                  </a:lnTo>
                  <a:lnTo>
                    <a:pt x="959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17" y="1388"/>
                  </a:lnTo>
                  <a:lnTo>
                    <a:pt x="746" y="1271"/>
                  </a:lnTo>
                  <a:lnTo>
                    <a:pt x="734" y="1250"/>
                  </a:lnTo>
                  <a:lnTo>
                    <a:pt x="675" y="1243"/>
                  </a:lnTo>
                  <a:lnTo>
                    <a:pt x="616" y="1229"/>
                  </a:lnTo>
                  <a:lnTo>
                    <a:pt x="556" y="1209"/>
                  </a:lnTo>
                  <a:lnTo>
                    <a:pt x="485" y="1160"/>
                  </a:lnTo>
                  <a:lnTo>
                    <a:pt x="213" y="1077"/>
                  </a:lnTo>
                  <a:lnTo>
                    <a:pt x="119" y="1029"/>
                  </a:lnTo>
                  <a:lnTo>
                    <a:pt x="72" y="995"/>
                  </a:lnTo>
                  <a:lnTo>
                    <a:pt x="24" y="946"/>
                  </a:lnTo>
                  <a:lnTo>
                    <a:pt x="1" y="898"/>
                  </a:lnTo>
                  <a:lnTo>
                    <a:pt x="24" y="8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4;p17">
              <a:extLst>
                <a:ext uri="{FF2B5EF4-FFF2-40B4-BE49-F238E27FC236}">
                  <a16:creationId xmlns:a16="http://schemas.microsoft.com/office/drawing/2014/main" id="{CA857650-D6FF-2DC3-CA9F-62685BF010F0}"/>
                </a:ext>
              </a:extLst>
            </p:cNvPr>
            <p:cNvSpPr/>
            <p:nvPr/>
          </p:nvSpPr>
          <p:spPr>
            <a:xfrm flipH="1">
              <a:off x="12848197" y="1659194"/>
              <a:ext cx="131130" cy="147735"/>
            </a:xfrm>
            <a:custGeom>
              <a:avLst/>
              <a:gdLst/>
              <a:ahLst/>
              <a:cxnLst/>
              <a:rect l="l" t="t" r="r" b="b"/>
              <a:pathLst>
                <a:path w="6529" h="4698" extrusionOk="0">
                  <a:moveTo>
                    <a:pt x="12" y="2674"/>
                  </a:moveTo>
                  <a:lnTo>
                    <a:pt x="24" y="2639"/>
                  </a:lnTo>
                  <a:lnTo>
                    <a:pt x="24" y="2508"/>
                  </a:lnTo>
                  <a:lnTo>
                    <a:pt x="48" y="2473"/>
                  </a:lnTo>
                  <a:lnTo>
                    <a:pt x="95" y="2446"/>
                  </a:lnTo>
                  <a:lnTo>
                    <a:pt x="142" y="2425"/>
                  </a:lnTo>
                  <a:lnTo>
                    <a:pt x="225" y="2377"/>
                  </a:lnTo>
                  <a:lnTo>
                    <a:pt x="331" y="2273"/>
                  </a:lnTo>
                  <a:lnTo>
                    <a:pt x="473" y="2211"/>
                  </a:lnTo>
                  <a:lnTo>
                    <a:pt x="556" y="2170"/>
                  </a:lnTo>
                  <a:lnTo>
                    <a:pt x="603" y="2170"/>
                  </a:lnTo>
                  <a:lnTo>
                    <a:pt x="698" y="2170"/>
                  </a:lnTo>
                  <a:lnTo>
                    <a:pt x="899" y="2218"/>
                  </a:lnTo>
                  <a:lnTo>
                    <a:pt x="1065" y="2246"/>
                  </a:lnTo>
                  <a:lnTo>
                    <a:pt x="1479" y="2363"/>
                  </a:lnTo>
                  <a:lnTo>
                    <a:pt x="1621" y="2273"/>
                  </a:lnTo>
                  <a:lnTo>
                    <a:pt x="1739" y="2225"/>
                  </a:lnTo>
                  <a:lnTo>
                    <a:pt x="1904" y="2183"/>
                  </a:lnTo>
                  <a:lnTo>
                    <a:pt x="1940" y="2163"/>
                  </a:lnTo>
                  <a:lnTo>
                    <a:pt x="1964" y="2128"/>
                  </a:lnTo>
                  <a:lnTo>
                    <a:pt x="1987" y="2094"/>
                  </a:lnTo>
                  <a:lnTo>
                    <a:pt x="2011" y="1976"/>
                  </a:lnTo>
                  <a:lnTo>
                    <a:pt x="2011" y="1879"/>
                  </a:lnTo>
                  <a:lnTo>
                    <a:pt x="2094" y="1734"/>
                  </a:lnTo>
                  <a:lnTo>
                    <a:pt x="2094" y="1686"/>
                  </a:lnTo>
                  <a:lnTo>
                    <a:pt x="2094" y="1652"/>
                  </a:lnTo>
                  <a:lnTo>
                    <a:pt x="2070" y="1596"/>
                  </a:lnTo>
                  <a:lnTo>
                    <a:pt x="2153" y="1458"/>
                  </a:lnTo>
                  <a:lnTo>
                    <a:pt x="2129" y="1368"/>
                  </a:lnTo>
                  <a:lnTo>
                    <a:pt x="2105" y="1348"/>
                  </a:lnTo>
                  <a:lnTo>
                    <a:pt x="2082" y="1327"/>
                  </a:lnTo>
                  <a:lnTo>
                    <a:pt x="2034" y="1313"/>
                  </a:lnTo>
                  <a:lnTo>
                    <a:pt x="1964" y="1265"/>
                  </a:lnTo>
                  <a:lnTo>
                    <a:pt x="1904" y="1244"/>
                  </a:lnTo>
                  <a:lnTo>
                    <a:pt x="1857" y="1237"/>
                  </a:lnTo>
                  <a:lnTo>
                    <a:pt x="1810" y="1230"/>
                  </a:lnTo>
                  <a:lnTo>
                    <a:pt x="1609" y="1203"/>
                  </a:lnTo>
                  <a:lnTo>
                    <a:pt x="1573" y="1182"/>
                  </a:lnTo>
                  <a:lnTo>
                    <a:pt x="1561" y="1071"/>
                  </a:lnTo>
                  <a:lnTo>
                    <a:pt x="1538" y="1065"/>
                  </a:lnTo>
                  <a:lnTo>
                    <a:pt x="1526" y="1051"/>
                  </a:lnTo>
                  <a:lnTo>
                    <a:pt x="1538" y="1037"/>
                  </a:lnTo>
                  <a:lnTo>
                    <a:pt x="1609" y="975"/>
                  </a:lnTo>
                  <a:lnTo>
                    <a:pt x="1621" y="961"/>
                  </a:lnTo>
                  <a:lnTo>
                    <a:pt x="1585" y="919"/>
                  </a:lnTo>
                  <a:lnTo>
                    <a:pt x="1751" y="850"/>
                  </a:lnTo>
                  <a:lnTo>
                    <a:pt x="2413" y="664"/>
                  </a:lnTo>
                  <a:lnTo>
                    <a:pt x="2519" y="567"/>
                  </a:lnTo>
                  <a:lnTo>
                    <a:pt x="2555" y="471"/>
                  </a:lnTo>
                  <a:lnTo>
                    <a:pt x="2614" y="450"/>
                  </a:lnTo>
                  <a:lnTo>
                    <a:pt x="2661" y="450"/>
                  </a:lnTo>
                  <a:lnTo>
                    <a:pt x="2697" y="450"/>
                  </a:lnTo>
                  <a:lnTo>
                    <a:pt x="2709" y="443"/>
                  </a:lnTo>
                  <a:lnTo>
                    <a:pt x="2720" y="422"/>
                  </a:lnTo>
                  <a:lnTo>
                    <a:pt x="2862" y="408"/>
                  </a:lnTo>
                  <a:lnTo>
                    <a:pt x="2933" y="360"/>
                  </a:lnTo>
                  <a:lnTo>
                    <a:pt x="2992" y="319"/>
                  </a:lnTo>
                  <a:lnTo>
                    <a:pt x="3194" y="263"/>
                  </a:lnTo>
                  <a:lnTo>
                    <a:pt x="3312" y="243"/>
                  </a:lnTo>
                  <a:lnTo>
                    <a:pt x="3347" y="229"/>
                  </a:lnTo>
                  <a:lnTo>
                    <a:pt x="3442" y="208"/>
                  </a:lnTo>
                  <a:lnTo>
                    <a:pt x="3442" y="77"/>
                  </a:lnTo>
                  <a:lnTo>
                    <a:pt x="3442" y="70"/>
                  </a:lnTo>
                  <a:lnTo>
                    <a:pt x="3513" y="56"/>
                  </a:lnTo>
                  <a:lnTo>
                    <a:pt x="3596" y="49"/>
                  </a:lnTo>
                  <a:lnTo>
                    <a:pt x="3678" y="56"/>
                  </a:lnTo>
                  <a:lnTo>
                    <a:pt x="3761" y="77"/>
                  </a:lnTo>
                  <a:lnTo>
                    <a:pt x="3879" y="125"/>
                  </a:lnTo>
                  <a:lnTo>
                    <a:pt x="3879" y="105"/>
                  </a:lnTo>
                  <a:lnTo>
                    <a:pt x="3891" y="98"/>
                  </a:lnTo>
                  <a:lnTo>
                    <a:pt x="3903" y="91"/>
                  </a:lnTo>
                  <a:lnTo>
                    <a:pt x="3927" y="77"/>
                  </a:lnTo>
                  <a:lnTo>
                    <a:pt x="3950" y="91"/>
                  </a:lnTo>
                  <a:lnTo>
                    <a:pt x="3974" y="98"/>
                  </a:lnTo>
                  <a:lnTo>
                    <a:pt x="3998" y="91"/>
                  </a:lnTo>
                  <a:lnTo>
                    <a:pt x="4033" y="77"/>
                  </a:lnTo>
                  <a:lnTo>
                    <a:pt x="3986" y="56"/>
                  </a:lnTo>
                  <a:lnTo>
                    <a:pt x="3927" y="49"/>
                  </a:lnTo>
                  <a:lnTo>
                    <a:pt x="3879" y="49"/>
                  </a:lnTo>
                  <a:lnTo>
                    <a:pt x="3820" y="63"/>
                  </a:lnTo>
                  <a:lnTo>
                    <a:pt x="3820" y="35"/>
                  </a:lnTo>
                  <a:lnTo>
                    <a:pt x="3844" y="22"/>
                  </a:lnTo>
                  <a:lnTo>
                    <a:pt x="3868" y="8"/>
                  </a:lnTo>
                  <a:lnTo>
                    <a:pt x="3903" y="1"/>
                  </a:lnTo>
                  <a:lnTo>
                    <a:pt x="3998" y="22"/>
                  </a:lnTo>
                  <a:lnTo>
                    <a:pt x="4128" y="42"/>
                  </a:lnTo>
                  <a:lnTo>
                    <a:pt x="4246" y="42"/>
                  </a:lnTo>
                  <a:lnTo>
                    <a:pt x="4293" y="22"/>
                  </a:lnTo>
                  <a:lnTo>
                    <a:pt x="4376" y="15"/>
                  </a:lnTo>
                  <a:lnTo>
                    <a:pt x="4400" y="49"/>
                  </a:lnTo>
                  <a:lnTo>
                    <a:pt x="4412" y="105"/>
                  </a:lnTo>
                  <a:lnTo>
                    <a:pt x="4506" y="146"/>
                  </a:lnTo>
                  <a:lnTo>
                    <a:pt x="4613" y="181"/>
                  </a:lnTo>
                  <a:lnTo>
                    <a:pt x="4731" y="208"/>
                  </a:lnTo>
                  <a:lnTo>
                    <a:pt x="4897" y="236"/>
                  </a:lnTo>
                  <a:lnTo>
                    <a:pt x="4920" y="243"/>
                  </a:lnTo>
                  <a:lnTo>
                    <a:pt x="4956" y="256"/>
                  </a:lnTo>
                  <a:lnTo>
                    <a:pt x="5003" y="284"/>
                  </a:lnTo>
                  <a:lnTo>
                    <a:pt x="5015" y="305"/>
                  </a:lnTo>
                  <a:lnTo>
                    <a:pt x="5027" y="346"/>
                  </a:lnTo>
                  <a:lnTo>
                    <a:pt x="5027" y="388"/>
                  </a:lnTo>
                  <a:lnTo>
                    <a:pt x="5039" y="408"/>
                  </a:lnTo>
                  <a:lnTo>
                    <a:pt x="5086" y="422"/>
                  </a:lnTo>
                  <a:lnTo>
                    <a:pt x="5109" y="429"/>
                  </a:lnTo>
                  <a:lnTo>
                    <a:pt x="5216" y="450"/>
                  </a:lnTo>
                  <a:lnTo>
                    <a:pt x="5240" y="450"/>
                  </a:lnTo>
                  <a:lnTo>
                    <a:pt x="5263" y="484"/>
                  </a:lnTo>
                  <a:lnTo>
                    <a:pt x="5311" y="671"/>
                  </a:lnTo>
                  <a:lnTo>
                    <a:pt x="5334" y="705"/>
                  </a:lnTo>
                  <a:lnTo>
                    <a:pt x="5370" y="733"/>
                  </a:lnTo>
                  <a:lnTo>
                    <a:pt x="5488" y="802"/>
                  </a:lnTo>
                  <a:lnTo>
                    <a:pt x="5571" y="850"/>
                  </a:lnTo>
                  <a:lnTo>
                    <a:pt x="5606" y="913"/>
                  </a:lnTo>
                  <a:lnTo>
                    <a:pt x="5571" y="995"/>
                  </a:lnTo>
                  <a:lnTo>
                    <a:pt x="5606" y="1016"/>
                  </a:lnTo>
                  <a:lnTo>
                    <a:pt x="5748" y="1078"/>
                  </a:lnTo>
                  <a:lnTo>
                    <a:pt x="5784" y="1106"/>
                  </a:lnTo>
                  <a:lnTo>
                    <a:pt x="5795" y="1127"/>
                  </a:lnTo>
                  <a:lnTo>
                    <a:pt x="5831" y="1140"/>
                  </a:lnTo>
                  <a:lnTo>
                    <a:pt x="5902" y="1147"/>
                  </a:lnTo>
                  <a:lnTo>
                    <a:pt x="5996" y="1182"/>
                  </a:lnTo>
                  <a:lnTo>
                    <a:pt x="6221" y="1210"/>
                  </a:lnTo>
                  <a:lnTo>
                    <a:pt x="6257" y="1230"/>
                  </a:lnTo>
                  <a:lnTo>
                    <a:pt x="6233" y="1258"/>
                  </a:lnTo>
                  <a:lnTo>
                    <a:pt x="6233" y="1272"/>
                  </a:lnTo>
                  <a:lnTo>
                    <a:pt x="6292" y="1306"/>
                  </a:lnTo>
                  <a:lnTo>
                    <a:pt x="6292" y="1306"/>
                  </a:lnTo>
                  <a:lnTo>
                    <a:pt x="6269" y="1313"/>
                  </a:lnTo>
                  <a:lnTo>
                    <a:pt x="6174" y="1375"/>
                  </a:lnTo>
                  <a:lnTo>
                    <a:pt x="6138" y="1417"/>
                  </a:lnTo>
                  <a:lnTo>
                    <a:pt x="6079" y="1603"/>
                  </a:lnTo>
                  <a:lnTo>
                    <a:pt x="5985" y="1679"/>
                  </a:lnTo>
                  <a:lnTo>
                    <a:pt x="5914" y="1748"/>
                  </a:lnTo>
                  <a:lnTo>
                    <a:pt x="5855" y="1776"/>
                  </a:lnTo>
                  <a:lnTo>
                    <a:pt x="5654" y="1817"/>
                  </a:lnTo>
                  <a:lnTo>
                    <a:pt x="5594" y="1852"/>
                  </a:lnTo>
                  <a:lnTo>
                    <a:pt x="5535" y="1907"/>
                  </a:lnTo>
                  <a:lnTo>
                    <a:pt x="5464" y="1962"/>
                  </a:lnTo>
                  <a:lnTo>
                    <a:pt x="5417" y="2149"/>
                  </a:lnTo>
                  <a:lnTo>
                    <a:pt x="5405" y="2246"/>
                  </a:lnTo>
                  <a:lnTo>
                    <a:pt x="5429" y="2342"/>
                  </a:lnTo>
                  <a:lnTo>
                    <a:pt x="5630" y="2480"/>
                  </a:lnTo>
                  <a:lnTo>
                    <a:pt x="5807" y="2632"/>
                  </a:lnTo>
                  <a:lnTo>
                    <a:pt x="6008" y="2867"/>
                  </a:lnTo>
                  <a:lnTo>
                    <a:pt x="6127" y="2971"/>
                  </a:lnTo>
                  <a:lnTo>
                    <a:pt x="6198" y="3047"/>
                  </a:lnTo>
                  <a:lnTo>
                    <a:pt x="6186" y="3254"/>
                  </a:lnTo>
                  <a:lnTo>
                    <a:pt x="6198" y="3316"/>
                  </a:lnTo>
                  <a:lnTo>
                    <a:pt x="6245" y="3420"/>
                  </a:lnTo>
                  <a:lnTo>
                    <a:pt x="6387" y="3551"/>
                  </a:lnTo>
                  <a:lnTo>
                    <a:pt x="6529" y="3848"/>
                  </a:lnTo>
                  <a:lnTo>
                    <a:pt x="6529" y="4069"/>
                  </a:lnTo>
                  <a:lnTo>
                    <a:pt x="6493" y="4165"/>
                  </a:lnTo>
                  <a:lnTo>
                    <a:pt x="6257" y="4469"/>
                  </a:lnTo>
                  <a:lnTo>
                    <a:pt x="6150" y="4663"/>
                  </a:lnTo>
                  <a:lnTo>
                    <a:pt x="4719" y="4683"/>
                  </a:lnTo>
                  <a:lnTo>
                    <a:pt x="4459" y="4690"/>
                  </a:lnTo>
                  <a:lnTo>
                    <a:pt x="4092" y="4697"/>
                  </a:lnTo>
                  <a:lnTo>
                    <a:pt x="4045" y="4690"/>
                  </a:lnTo>
                  <a:lnTo>
                    <a:pt x="3998" y="4677"/>
                  </a:lnTo>
                  <a:lnTo>
                    <a:pt x="3998" y="4656"/>
                  </a:lnTo>
                  <a:lnTo>
                    <a:pt x="3986" y="4614"/>
                  </a:lnTo>
                  <a:lnTo>
                    <a:pt x="3714" y="4393"/>
                  </a:lnTo>
                  <a:lnTo>
                    <a:pt x="3596" y="4345"/>
                  </a:lnTo>
                  <a:lnTo>
                    <a:pt x="3466" y="4324"/>
                  </a:lnTo>
                  <a:lnTo>
                    <a:pt x="3241" y="4297"/>
                  </a:lnTo>
                  <a:lnTo>
                    <a:pt x="3099" y="4262"/>
                  </a:lnTo>
                  <a:lnTo>
                    <a:pt x="3028" y="4235"/>
                  </a:lnTo>
                  <a:lnTo>
                    <a:pt x="2933" y="4152"/>
                  </a:lnTo>
                  <a:lnTo>
                    <a:pt x="2862" y="3965"/>
                  </a:lnTo>
                  <a:lnTo>
                    <a:pt x="2815" y="3931"/>
                  </a:lnTo>
                  <a:lnTo>
                    <a:pt x="2744" y="3889"/>
                  </a:lnTo>
                  <a:lnTo>
                    <a:pt x="2649" y="3855"/>
                  </a:lnTo>
                  <a:lnTo>
                    <a:pt x="2519" y="3703"/>
                  </a:lnTo>
                  <a:lnTo>
                    <a:pt x="2460" y="3661"/>
                  </a:lnTo>
                  <a:lnTo>
                    <a:pt x="2259" y="3585"/>
                  </a:lnTo>
                  <a:lnTo>
                    <a:pt x="2153" y="3530"/>
                  </a:lnTo>
                  <a:lnTo>
                    <a:pt x="2011" y="3420"/>
                  </a:lnTo>
                  <a:lnTo>
                    <a:pt x="1774" y="3275"/>
                  </a:lnTo>
                  <a:lnTo>
                    <a:pt x="1727" y="3233"/>
                  </a:lnTo>
                  <a:lnTo>
                    <a:pt x="1644" y="3164"/>
                  </a:lnTo>
                  <a:lnTo>
                    <a:pt x="1597" y="3150"/>
                  </a:lnTo>
                  <a:lnTo>
                    <a:pt x="1490" y="3130"/>
                  </a:lnTo>
                  <a:lnTo>
                    <a:pt x="1207" y="3116"/>
                  </a:lnTo>
                  <a:lnTo>
                    <a:pt x="1124" y="3116"/>
                  </a:lnTo>
                  <a:lnTo>
                    <a:pt x="1053" y="3130"/>
                  </a:lnTo>
                  <a:lnTo>
                    <a:pt x="1006" y="3136"/>
                  </a:lnTo>
                  <a:lnTo>
                    <a:pt x="958" y="3123"/>
                  </a:lnTo>
                  <a:lnTo>
                    <a:pt x="899" y="3109"/>
                  </a:lnTo>
                  <a:lnTo>
                    <a:pt x="840" y="3102"/>
                  </a:lnTo>
                  <a:lnTo>
                    <a:pt x="769" y="3095"/>
                  </a:lnTo>
                  <a:lnTo>
                    <a:pt x="556" y="3102"/>
                  </a:lnTo>
                  <a:lnTo>
                    <a:pt x="438" y="3012"/>
                  </a:lnTo>
                  <a:lnTo>
                    <a:pt x="343" y="2922"/>
                  </a:lnTo>
                  <a:lnTo>
                    <a:pt x="272" y="2881"/>
                  </a:lnTo>
                  <a:lnTo>
                    <a:pt x="213" y="2853"/>
                  </a:lnTo>
                  <a:lnTo>
                    <a:pt x="142" y="2839"/>
                  </a:lnTo>
                  <a:lnTo>
                    <a:pt x="119" y="2805"/>
                  </a:lnTo>
                  <a:lnTo>
                    <a:pt x="107" y="2777"/>
                  </a:lnTo>
                  <a:lnTo>
                    <a:pt x="95" y="2757"/>
                  </a:lnTo>
                  <a:lnTo>
                    <a:pt x="71" y="2736"/>
                  </a:lnTo>
                  <a:lnTo>
                    <a:pt x="12" y="2701"/>
                  </a:lnTo>
                  <a:lnTo>
                    <a:pt x="0" y="2688"/>
                  </a:lnTo>
                  <a:lnTo>
                    <a:pt x="12" y="26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0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5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0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5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5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0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0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2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5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0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5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5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5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0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 animBg="1"/>
      <p:bldP spid="606" grpId="0"/>
      <p:bldP spid="6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79ED4776-9484-30B0-0414-06E9D2DDEDD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21520794"/>
                  </p:ext>
                </p:extLst>
              </p:nvPr>
            </p:nvGraphicFramePr>
            <p:xfrm>
              <a:off x="-3862110" y="-288224"/>
              <a:ext cx="15209520" cy="102260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id="{79ED4776-9484-30B0-0414-06E9D2DDED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862110" y="-288224"/>
                <a:ext cx="15209520" cy="1022603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723EB31A-3172-7B79-6619-9FF3CE77BBF3}"/>
              </a:ext>
            </a:extLst>
          </p:cNvPr>
          <p:cNvSpPr txBox="1"/>
          <p:nvPr/>
        </p:nvSpPr>
        <p:spPr>
          <a:xfrm>
            <a:off x="7414260" y="523994"/>
            <a:ext cx="10485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000" b="1" dirty="0">
                <a:solidFill>
                  <a:schemeClr val="bg1"/>
                </a:solidFill>
                <a:latin typeface="Open Sauce Bold"/>
              </a:rPr>
              <a:t>Retrasos en proyectos de energía </a:t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(Líneas de conexión, transmisión  y generación)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55C8D8-F896-BB49-C8E6-4A48B290D731}"/>
              </a:ext>
            </a:extLst>
          </p:cNvPr>
          <p:cNvSpPr txBox="1"/>
          <p:nvPr/>
        </p:nvSpPr>
        <p:spPr>
          <a:xfrm>
            <a:off x="10187496" y="2635121"/>
            <a:ext cx="7009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El 67 % de los retrasos son en proyectos de generación </a:t>
            </a:r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r>
              <a:rPr lang="es-ES" sz="4000" dirty="0">
                <a:solidFill>
                  <a:schemeClr val="bg1"/>
                </a:solidFill>
              </a:rPr>
              <a:t>El 27 % de los retrasos son en líneas de conexión </a:t>
            </a:r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r>
              <a:rPr lang="es-ES" sz="4000" dirty="0">
                <a:solidFill>
                  <a:schemeClr val="bg1"/>
                </a:solidFill>
              </a:rPr>
              <a:t>El  5 % de los retrasos son en proyectos de transmisión* 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2F84DA-3731-8689-907A-7AA7BF59C291}"/>
              </a:ext>
            </a:extLst>
          </p:cNvPr>
          <p:cNvSpPr txBox="1"/>
          <p:nvPr/>
        </p:nvSpPr>
        <p:spPr>
          <a:xfrm>
            <a:off x="8716296" y="9291484"/>
            <a:ext cx="659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*Dada la naturaleza  de los proyectos de transmisión estos no se encuentran representados en el mapa // Datos a diciembre 2024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EDB9-EE03-86FC-9DEC-3463BB26D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>
            <a:hlinkClick r:id="" action="ppaction://media"/>
            <a:extLst>
              <a:ext uri="{FF2B5EF4-FFF2-40B4-BE49-F238E27FC236}">
                <a16:creationId xmlns:a16="http://schemas.microsoft.com/office/drawing/2014/main" id="{48DD3686-C451-5189-5598-A25177F549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F3CB8623-942A-ADB6-CF4E-4FF2D9A0EF01}"/>
              </a:ext>
            </a:extLst>
          </p:cNvPr>
          <p:cNvSpPr txBox="1"/>
          <p:nvPr/>
        </p:nvSpPr>
        <p:spPr>
          <a:xfrm>
            <a:off x="832778" y="1038715"/>
            <a:ext cx="656554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Open Sauce Bold"/>
                <a:sym typeface="Open Sauce"/>
              </a:rPr>
              <a:t>En </a:t>
            </a:r>
            <a:r>
              <a:rPr lang="en-US" sz="6600" b="1" dirty="0" err="1">
                <a:solidFill>
                  <a:schemeClr val="bg1"/>
                </a:solidFill>
                <a:latin typeface="Open Sauce Bold"/>
                <a:sym typeface="Open Sauce"/>
              </a:rPr>
              <a:t>cuanto</a:t>
            </a:r>
            <a:r>
              <a:rPr lang="en-US" sz="6600" b="1" dirty="0">
                <a:solidFill>
                  <a:schemeClr val="bg1"/>
                </a:solidFill>
                <a:latin typeface="Open Sauce Bold"/>
                <a:sym typeface="Open Sauce"/>
              </a:rPr>
              <a:t> a </a:t>
            </a:r>
            <a:br>
              <a:rPr lang="en-US" sz="6600" b="1" dirty="0">
                <a:solidFill>
                  <a:schemeClr val="bg1"/>
                </a:solidFill>
                <a:latin typeface="Open Sauce Bold"/>
                <a:sym typeface="Open Sauce"/>
              </a:rPr>
            </a:br>
            <a:r>
              <a:rPr lang="en-US" sz="6600" b="1" dirty="0" err="1">
                <a:solidFill>
                  <a:schemeClr val="bg1"/>
                </a:solidFill>
                <a:latin typeface="Open Sauce Bold"/>
                <a:sym typeface="Open Sauce"/>
              </a:rPr>
              <a:t>generación</a:t>
            </a:r>
            <a:r>
              <a:rPr lang="en-US" sz="6600" b="1" dirty="0">
                <a:solidFill>
                  <a:schemeClr val="bg1"/>
                </a:solidFill>
                <a:latin typeface="Open Sauce Bold"/>
                <a:sym typeface="Open Sauce"/>
              </a:rPr>
              <a:t> </a:t>
            </a:r>
            <a:endParaRPr lang="en-US" sz="6600" b="1" dirty="0">
              <a:solidFill>
                <a:schemeClr val="bg1"/>
              </a:solidFill>
              <a:latin typeface="Open Sauce Bold"/>
              <a:sym typeface="Open Sauce Bold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44CC0198-6F32-1F65-4208-3DE816E3DABF}"/>
              </a:ext>
            </a:extLst>
          </p:cNvPr>
          <p:cNvGrpSpPr/>
          <p:nvPr/>
        </p:nvGrpSpPr>
        <p:grpSpPr>
          <a:xfrm>
            <a:off x="14687245" y="663629"/>
            <a:ext cx="3047863" cy="676071"/>
            <a:chOff x="0" y="0"/>
            <a:chExt cx="6062390" cy="1344748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6BCCA833-5C02-7718-021A-9738F14A9A24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4F7B952-656D-8C16-18E0-4B3020CAAF09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74" name="Group 3">
            <a:extLst>
              <a:ext uri="{FF2B5EF4-FFF2-40B4-BE49-F238E27FC236}">
                <a16:creationId xmlns:a16="http://schemas.microsoft.com/office/drawing/2014/main" id="{31CB4F56-A757-439A-D14F-141EB66C717E}"/>
              </a:ext>
            </a:extLst>
          </p:cNvPr>
          <p:cNvGrpSpPr/>
          <p:nvPr/>
        </p:nvGrpSpPr>
        <p:grpSpPr>
          <a:xfrm>
            <a:off x="7214382" y="1003375"/>
            <a:ext cx="10639037" cy="14464756"/>
            <a:chOff x="0" y="0"/>
            <a:chExt cx="8140304" cy="11067494"/>
          </a:xfrm>
        </p:grpSpPr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766A0FC0-203B-F7EC-7560-E2EBC1AED392}"/>
                </a:ext>
              </a:extLst>
            </p:cNvPr>
            <p:cNvSpPr/>
            <p:nvPr/>
          </p:nvSpPr>
          <p:spPr>
            <a:xfrm>
              <a:off x="3963518" y="4066546"/>
              <a:ext cx="2152608" cy="1395056"/>
            </a:xfrm>
            <a:custGeom>
              <a:avLst/>
              <a:gdLst/>
              <a:ahLst/>
              <a:cxnLst/>
              <a:rect l="l" t="t" r="r" b="b"/>
              <a:pathLst>
                <a:path w="2152608" h="1395056">
                  <a:moveTo>
                    <a:pt x="0" y="0"/>
                  </a:moveTo>
                  <a:lnTo>
                    <a:pt x="2152608" y="0"/>
                  </a:lnTo>
                  <a:lnTo>
                    <a:pt x="2152608" y="1395056"/>
                  </a:lnTo>
                  <a:lnTo>
                    <a:pt x="0" y="1395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6886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6" name="Freeform 4">
              <a:extLst>
                <a:ext uri="{FF2B5EF4-FFF2-40B4-BE49-F238E27FC236}">
                  <a16:creationId xmlns:a16="http://schemas.microsoft.com/office/drawing/2014/main" id="{08E5C8B8-F1C4-69EF-8BD5-BAD6BE2CE1FE}"/>
                </a:ext>
              </a:extLst>
            </p:cNvPr>
            <p:cNvSpPr/>
            <p:nvPr/>
          </p:nvSpPr>
          <p:spPr>
            <a:xfrm>
              <a:off x="2739312" y="4393808"/>
              <a:ext cx="1249604" cy="1395056"/>
            </a:xfrm>
            <a:custGeom>
              <a:avLst/>
              <a:gdLst/>
              <a:ahLst/>
              <a:cxnLst/>
              <a:rect l="l" t="t" r="r" b="b"/>
              <a:pathLst>
                <a:path w="1249604" h="1395056">
                  <a:moveTo>
                    <a:pt x="0" y="0"/>
                  </a:moveTo>
                  <a:lnTo>
                    <a:pt x="1249604" y="0"/>
                  </a:lnTo>
                  <a:lnTo>
                    <a:pt x="1249604" y="1395056"/>
                  </a:lnTo>
                  <a:lnTo>
                    <a:pt x="0" y="1395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6C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F89DD33A-5182-134B-7533-FA1FF9571C42}"/>
                </a:ext>
              </a:extLst>
            </p:cNvPr>
            <p:cNvSpPr/>
            <p:nvPr/>
          </p:nvSpPr>
          <p:spPr>
            <a:xfrm>
              <a:off x="3575650" y="0"/>
              <a:ext cx="1679894" cy="1370814"/>
            </a:xfrm>
            <a:custGeom>
              <a:avLst/>
              <a:gdLst/>
              <a:ahLst/>
              <a:cxnLst/>
              <a:rect l="l" t="t" r="r" b="b"/>
              <a:pathLst>
                <a:path w="1679894" h="1370814">
                  <a:moveTo>
                    <a:pt x="0" y="0"/>
                  </a:moveTo>
                  <a:lnTo>
                    <a:pt x="1679894" y="0"/>
                  </a:lnTo>
                  <a:lnTo>
                    <a:pt x="1679894" y="1370814"/>
                  </a:lnTo>
                  <a:lnTo>
                    <a:pt x="0" y="137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F1BC25E3-77AE-3AD3-574E-BB7B56621567}"/>
                </a:ext>
              </a:extLst>
            </p:cNvPr>
            <p:cNvSpPr/>
            <p:nvPr/>
          </p:nvSpPr>
          <p:spPr>
            <a:xfrm>
              <a:off x="3284748" y="1036334"/>
              <a:ext cx="837496" cy="2164728"/>
            </a:xfrm>
            <a:custGeom>
              <a:avLst/>
              <a:gdLst/>
              <a:ahLst/>
              <a:cxnLst/>
              <a:rect l="l" t="t" r="r" b="b"/>
              <a:pathLst>
                <a:path w="837496" h="2164728">
                  <a:moveTo>
                    <a:pt x="0" y="0"/>
                  </a:moveTo>
                  <a:lnTo>
                    <a:pt x="837496" y="0"/>
                  </a:lnTo>
                  <a:lnTo>
                    <a:pt x="837496" y="2164728"/>
                  </a:lnTo>
                  <a:lnTo>
                    <a:pt x="0" y="2164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1762DFC1-5CAF-7476-6D02-1D7C101EFC51}"/>
                </a:ext>
              </a:extLst>
            </p:cNvPr>
            <p:cNvSpPr/>
            <p:nvPr/>
          </p:nvSpPr>
          <p:spPr>
            <a:xfrm>
              <a:off x="2727190" y="715132"/>
              <a:ext cx="940524" cy="1619292"/>
            </a:xfrm>
            <a:custGeom>
              <a:avLst/>
              <a:gdLst/>
              <a:ahLst/>
              <a:cxnLst/>
              <a:rect l="l" t="t" r="r" b="b"/>
              <a:pathLst>
                <a:path w="940524" h="1619292">
                  <a:moveTo>
                    <a:pt x="0" y="0"/>
                  </a:moveTo>
                  <a:lnTo>
                    <a:pt x="940524" y="0"/>
                  </a:lnTo>
                  <a:lnTo>
                    <a:pt x="940524" y="1619292"/>
                  </a:lnTo>
                  <a:lnTo>
                    <a:pt x="0" y="1619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EE8C3331-E94C-0535-F2DE-EC83AFE0D315}"/>
                </a:ext>
              </a:extLst>
            </p:cNvPr>
            <p:cNvSpPr/>
            <p:nvPr/>
          </p:nvSpPr>
          <p:spPr>
            <a:xfrm>
              <a:off x="2490834" y="884824"/>
              <a:ext cx="407206" cy="576898"/>
            </a:xfrm>
            <a:custGeom>
              <a:avLst/>
              <a:gdLst/>
              <a:ahLst/>
              <a:cxnLst/>
              <a:rect l="l" t="t" r="r" b="b"/>
              <a:pathLst>
                <a:path w="407206" h="576898">
                  <a:moveTo>
                    <a:pt x="0" y="0"/>
                  </a:moveTo>
                  <a:lnTo>
                    <a:pt x="407206" y="0"/>
                  </a:lnTo>
                  <a:lnTo>
                    <a:pt x="407206" y="576898"/>
                  </a:lnTo>
                  <a:lnTo>
                    <a:pt x="0" y="57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4D80B6B8-AA7D-5063-79DD-CE45147759B3}"/>
                </a:ext>
              </a:extLst>
            </p:cNvPr>
            <p:cNvSpPr/>
            <p:nvPr/>
          </p:nvSpPr>
          <p:spPr>
            <a:xfrm>
              <a:off x="2327202" y="1175724"/>
              <a:ext cx="1243546" cy="2479872"/>
            </a:xfrm>
            <a:custGeom>
              <a:avLst/>
              <a:gdLst/>
              <a:ahLst/>
              <a:cxnLst/>
              <a:rect l="l" t="t" r="r" b="b"/>
              <a:pathLst>
                <a:path w="1243546" h="2479872">
                  <a:moveTo>
                    <a:pt x="0" y="0"/>
                  </a:moveTo>
                  <a:lnTo>
                    <a:pt x="1243546" y="0"/>
                  </a:lnTo>
                  <a:lnTo>
                    <a:pt x="1243546" y="2479872"/>
                  </a:lnTo>
                  <a:lnTo>
                    <a:pt x="0" y="2479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3D77AA66-ADC7-E245-0F14-3CC2FA11E060}"/>
                </a:ext>
              </a:extLst>
            </p:cNvPr>
            <p:cNvSpPr/>
            <p:nvPr/>
          </p:nvSpPr>
          <p:spPr>
            <a:xfrm>
              <a:off x="3630192" y="2109028"/>
              <a:ext cx="1031430" cy="1625352"/>
            </a:xfrm>
            <a:custGeom>
              <a:avLst/>
              <a:gdLst/>
              <a:ahLst/>
              <a:cxnLst/>
              <a:rect l="l" t="t" r="r" b="b"/>
              <a:pathLst>
                <a:path w="1031430" h="1625352">
                  <a:moveTo>
                    <a:pt x="0" y="0"/>
                  </a:moveTo>
                  <a:lnTo>
                    <a:pt x="1031430" y="0"/>
                  </a:lnTo>
                  <a:lnTo>
                    <a:pt x="1031430" y="1625352"/>
                  </a:lnTo>
                  <a:lnTo>
                    <a:pt x="0" y="1625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0E520A3D-A2D2-DA60-0A17-1E572EED5F0E}"/>
                </a:ext>
              </a:extLst>
            </p:cNvPr>
            <p:cNvSpPr/>
            <p:nvPr/>
          </p:nvSpPr>
          <p:spPr>
            <a:xfrm>
              <a:off x="3036272" y="3109000"/>
              <a:ext cx="1413236" cy="1376874"/>
            </a:xfrm>
            <a:custGeom>
              <a:avLst/>
              <a:gdLst/>
              <a:ahLst/>
              <a:cxnLst/>
              <a:rect l="l" t="t" r="r" b="b"/>
              <a:pathLst>
                <a:path w="1413236" h="1376874">
                  <a:moveTo>
                    <a:pt x="0" y="0"/>
                  </a:moveTo>
                  <a:lnTo>
                    <a:pt x="1413236" y="0"/>
                  </a:lnTo>
                  <a:lnTo>
                    <a:pt x="1413236" y="1376874"/>
                  </a:lnTo>
                  <a:lnTo>
                    <a:pt x="0" y="1376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30FAC6D1-C301-949F-6EFA-8FB7CE0E7FAC}"/>
                </a:ext>
              </a:extLst>
            </p:cNvPr>
            <p:cNvSpPr/>
            <p:nvPr/>
          </p:nvSpPr>
          <p:spPr>
            <a:xfrm>
              <a:off x="2884762" y="3569592"/>
              <a:ext cx="1849588" cy="1637472"/>
            </a:xfrm>
            <a:custGeom>
              <a:avLst/>
              <a:gdLst/>
              <a:ahLst/>
              <a:cxnLst/>
              <a:rect l="l" t="t" r="r" b="b"/>
              <a:pathLst>
                <a:path w="1849588" h="1637472">
                  <a:moveTo>
                    <a:pt x="0" y="0"/>
                  </a:moveTo>
                  <a:lnTo>
                    <a:pt x="1849588" y="0"/>
                  </a:lnTo>
                  <a:lnTo>
                    <a:pt x="1849588" y="1637472"/>
                  </a:lnTo>
                  <a:lnTo>
                    <a:pt x="0" y="163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BA787AE6-7ED6-745D-6A08-DD7A924072BF}"/>
                </a:ext>
              </a:extLst>
            </p:cNvPr>
            <p:cNvSpPr/>
            <p:nvPr/>
          </p:nvSpPr>
          <p:spPr>
            <a:xfrm>
              <a:off x="2733250" y="5018034"/>
              <a:ext cx="2601078" cy="2201092"/>
            </a:xfrm>
            <a:custGeom>
              <a:avLst/>
              <a:gdLst/>
              <a:ahLst/>
              <a:cxnLst/>
              <a:rect l="l" t="t" r="r" b="b"/>
              <a:pathLst>
                <a:path w="2601078" h="2201092">
                  <a:moveTo>
                    <a:pt x="0" y="0"/>
                  </a:moveTo>
                  <a:lnTo>
                    <a:pt x="2601078" y="0"/>
                  </a:lnTo>
                  <a:lnTo>
                    <a:pt x="2601078" y="2201092"/>
                  </a:lnTo>
                  <a:lnTo>
                    <a:pt x="0" y="2201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121CF451-B899-DCC5-CAFA-E02B38EE9AFA}"/>
                </a:ext>
              </a:extLst>
            </p:cNvPr>
            <p:cNvSpPr/>
            <p:nvPr/>
          </p:nvSpPr>
          <p:spPr>
            <a:xfrm>
              <a:off x="4424106" y="3569592"/>
              <a:ext cx="1964734" cy="710228"/>
            </a:xfrm>
            <a:custGeom>
              <a:avLst/>
              <a:gdLst/>
              <a:ahLst/>
              <a:cxnLst/>
              <a:rect l="l" t="t" r="r" b="b"/>
              <a:pathLst>
                <a:path w="1964734" h="710228">
                  <a:moveTo>
                    <a:pt x="0" y="0"/>
                  </a:moveTo>
                  <a:lnTo>
                    <a:pt x="1964734" y="0"/>
                  </a:lnTo>
                  <a:lnTo>
                    <a:pt x="1964734" y="710228"/>
                  </a:lnTo>
                  <a:lnTo>
                    <a:pt x="0" y="71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429BFFF4-E70D-7C9F-BB2B-C4049A9CEBA0}"/>
                </a:ext>
              </a:extLst>
            </p:cNvPr>
            <p:cNvSpPr/>
            <p:nvPr/>
          </p:nvSpPr>
          <p:spPr>
            <a:xfrm>
              <a:off x="5284688" y="4063516"/>
              <a:ext cx="2443510" cy="2401086"/>
            </a:xfrm>
            <a:custGeom>
              <a:avLst/>
              <a:gdLst/>
              <a:ahLst/>
              <a:cxnLst/>
              <a:rect l="l" t="t" r="r" b="b"/>
              <a:pathLst>
                <a:path w="2443510" h="2401086">
                  <a:moveTo>
                    <a:pt x="0" y="0"/>
                  </a:moveTo>
                  <a:lnTo>
                    <a:pt x="2443510" y="0"/>
                  </a:lnTo>
                  <a:lnTo>
                    <a:pt x="2443510" y="2401086"/>
                  </a:lnTo>
                  <a:lnTo>
                    <a:pt x="0" y="2401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4E72F8FD-78DB-0461-DEB9-FC6DB43BFFA1}"/>
                </a:ext>
              </a:extLst>
            </p:cNvPr>
            <p:cNvSpPr/>
            <p:nvPr/>
          </p:nvSpPr>
          <p:spPr>
            <a:xfrm>
              <a:off x="0" y="6496774"/>
              <a:ext cx="1552624" cy="1552626"/>
            </a:xfrm>
            <a:custGeom>
              <a:avLst/>
              <a:gdLst/>
              <a:ahLst/>
              <a:cxnLst/>
              <a:rect l="l" t="t" r="r" b="b"/>
              <a:pathLst>
                <a:path w="1552624" h="1552626">
                  <a:moveTo>
                    <a:pt x="0" y="0"/>
                  </a:moveTo>
                  <a:lnTo>
                    <a:pt x="1552624" y="0"/>
                  </a:lnTo>
                  <a:lnTo>
                    <a:pt x="1552624" y="1552626"/>
                  </a:lnTo>
                  <a:lnTo>
                    <a:pt x="0" y="1552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5A698BB1-7AEE-1900-C16D-F5F73DB0B3D2}"/>
                </a:ext>
              </a:extLst>
            </p:cNvPr>
            <p:cNvSpPr/>
            <p:nvPr/>
          </p:nvSpPr>
          <p:spPr>
            <a:xfrm>
              <a:off x="690886" y="6090724"/>
              <a:ext cx="1467780" cy="1576868"/>
            </a:xfrm>
            <a:custGeom>
              <a:avLst/>
              <a:gdLst/>
              <a:ahLst/>
              <a:cxnLst/>
              <a:rect l="l" t="t" r="r" b="b"/>
              <a:pathLst>
                <a:path w="1467780" h="1576868">
                  <a:moveTo>
                    <a:pt x="0" y="0"/>
                  </a:moveTo>
                  <a:lnTo>
                    <a:pt x="1467780" y="0"/>
                  </a:lnTo>
                  <a:lnTo>
                    <a:pt x="1467780" y="1576868"/>
                  </a:lnTo>
                  <a:lnTo>
                    <a:pt x="0" y="157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173C013F-641C-B75B-CE4B-E71A6B0D3F19}"/>
                </a:ext>
              </a:extLst>
            </p:cNvPr>
            <p:cNvSpPr/>
            <p:nvPr/>
          </p:nvSpPr>
          <p:spPr>
            <a:xfrm>
              <a:off x="981790" y="4963486"/>
              <a:ext cx="1279908" cy="1358694"/>
            </a:xfrm>
            <a:custGeom>
              <a:avLst/>
              <a:gdLst/>
              <a:ahLst/>
              <a:cxnLst/>
              <a:rect l="l" t="t" r="r" b="b"/>
              <a:pathLst>
                <a:path w="1279908" h="1358694">
                  <a:moveTo>
                    <a:pt x="0" y="0"/>
                  </a:moveTo>
                  <a:lnTo>
                    <a:pt x="1279908" y="0"/>
                  </a:lnTo>
                  <a:lnTo>
                    <a:pt x="1279908" y="1358694"/>
                  </a:lnTo>
                  <a:lnTo>
                    <a:pt x="0" y="135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0FA9EF11-6B29-2EC4-41E1-099B0669945D}"/>
                </a:ext>
              </a:extLst>
            </p:cNvPr>
            <p:cNvSpPr/>
            <p:nvPr/>
          </p:nvSpPr>
          <p:spPr>
            <a:xfrm>
              <a:off x="1618132" y="5642254"/>
              <a:ext cx="1449600" cy="1637472"/>
            </a:xfrm>
            <a:custGeom>
              <a:avLst/>
              <a:gdLst/>
              <a:ahLst/>
              <a:cxnLst/>
              <a:rect l="l" t="t" r="r" b="b"/>
              <a:pathLst>
                <a:path w="1449600" h="1637472">
                  <a:moveTo>
                    <a:pt x="0" y="0"/>
                  </a:moveTo>
                  <a:lnTo>
                    <a:pt x="1449600" y="0"/>
                  </a:lnTo>
                  <a:lnTo>
                    <a:pt x="1449600" y="1637472"/>
                  </a:lnTo>
                  <a:lnTo>
                    <a:pt x="0" y="163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C3BAB11E-BD7C-5153-3E30-E10FE3F56F5E}"/>
                </a:ext>
              </a:extLst>
            </p:cNvPr>
            <p:cNvSpPr/>
            <p:nvPr/>
          </p:nvSpPr>
          <p:spPr>
            <a:xfrm>
              <a:off x="3096872" y="5054394"/>
              <a:ext cx="267818" cy="607200"/>
            </a:xfrm>
            <a:custGeom>
              <a:avLst/>
              <a:gdLst/>
              <a:ahLst/>
              <a:cxnLst/>
              <a:rect l="l" t="t" r="r" b="b"/>
              <a:pathLst>
                <a:path w="267818" h="607200">
                  <a:moveTo>
                    <a:pt x="0" y="0"/>
                  </a:moveTo>
                  <a:lnTo>
                    <a:pt x="267818" y="0"/>
                  </a:lnTo>
                  <a:lnTo>
                    <a:pt x="267818" y="607200"/>
                  </a:lnTo>
                  <a:lnTo>
                    <a:pt x="0" y="60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A495F7A1-BDC6-8AD4-0CE8-93162A2E2BEF}"/>
                </a:ext>
              </a:extLst>
            </p:cNvPr>
            <p:cNvSpPr/>
            <p:nvPr/>
          </p:nvSpPr>
          <p:spPr>
            <a:xfrm>
              <a:off x="1909032" y="4727132"/>
              <a:ext cx="1116276" cy="1576868"/>
            </a:xfrm>
            <a:custGeom>
              <a:avLst/>
              <a:gdLst/>
              <a:ahLst/>
              <a:cxnLst/>
              <a:rect l="l" t="t" r="r" b="b"/>
              <a:pathLst>
                <a:path w="1116276" h="1576868">
                  <a:moveTo>
                    <a:pt x="0" y="0"/>
                  </a:moveTo>
                  <a:lnTo>
                    <a:pt x="1116276" y="0"/>
                  </a:lnTo>
                  <a:lnTo>
                    <a:pt x="1116276" y="1576868"/>
                  </a:lnTo>
                  <a:lnTo>
                    <a:pt x="0" y="157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4C8D4CB6-6BB6-89B8-B274-66C88AAC637B}"/>
                </a:ext>
              </a:extLst>
            </p:cNvPr>
            <p:cNvSpPr/>
            <p:nvPr/>
          </p:nvSpPr>
          <p:spPr>
            <a:xfrm>
              <a:off x="2096906" y="5127118"/>
              <a:ext cx="310240" cy="425390"/>
            </a:xfrm>
            <a:custGeom>
              <a:avLst/>
              <a:gdLst/>
              <a:ahLst/>
              <a:cxnLst/>
              <a:rect l="l" t="t" r="r" b="b"/>
              <a:pathLst>
                <a:path w="310240" h="425390">
                  <a:moveTo>
                    <a:pt x="0" y="0"/>
                  </a:moveTo>
                  <a:lnTo>
                    <a:pt x="310240" y="0"/>
                  </a:lnTo>
                  <a:lnTo>
                    <a:pt x="310240" y="425390"/>
                  </a:lnTo>
                  <a:lnTo>
                    <a:pt x="0" y="425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8A0DB169-EC63-1DDB-FE39-871D52F89194}"/>
                </a:ext>
              </a:extLst>
            </p:cNvPr>
            <p:cNvSpPr/>
            <p:nvPr/>
          </p:nvSpPr>
          <p:spPr>
            <a:xfrm>
              <a:off x="1824188" y="4593802"/>
              <a:ext cx="589018" cy="595080"/>
            </a:xfrm>
            <a:custGeom>
              <a:avLst/>
              <a:gdLst/>
              <a:ahLst/>
              <a:cxnLst/>
              <a:rect l="l" t="t" r="r" b="b"/>
              <a:pathLst>
                <a:path w="589018" h="595080">
                  <a:moveTo>
                    <a:pt x="0" y="0"/>
                  </a:moveTo>
                  <a:lnTo>
                    <a:pt x="589018" y="0"/>
                  </a:lnTo>
                  <a:lnTo>
                    <a:pt x="589018" y="595080"/>
                  </a:lnTo>
                  <a:lnTo>
                    <a:pt x="0" y="595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FED4F160-BB30-4FC9-D9E5-C157F7BC9A12}"/>
                </a:ext>
              </a:extLst>
            </p:cNvPr>
            <p:cNvSpPr/>
            <p:nvPr/>
          </p:nvSpPr>
          <p:spPr>
            <a:xfrm>
              <a:off x="2078724" y="4430172"/>
              <a:ext cx="867800" cy="655684"/>
            </a:xfrm>
            <a:custGeom>
              <a:avLst/>
              <a:gdLst/>
              <a:ahLst/>
              <a:cxnLst/>
              <a:rect l="l" t="t" r="r" b="b"/>
              <a:pathLst>
                <a:path w="867800" h="655684">
                  <a:moveTo>
                    <a:pt x="0" y="0"/>
                  </a:moveTo>
                  <a:lnTo>
                    <a:pt x="867800" y="0"/>
                  </a:lnTo>
                  <a:lnTo>
                    <a:pt x="867800" y="655684"/>
                  </a:lnTo>
                  <a:lnTo>
                    <a:pt x="0" y="65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826ED6FF-91B1-B371-DC2F-1DF6087B7D05}"/>
                </a:ext>
              </a:extLst>
            </p:cNvPr>
            <p:cNvSpPr/>
            <p:nvPr/>
          </p:nvSpPr>
          <p:spPr>
            <a:xfrm>
              <a:off x="769672" y="2527198"/>
              <a:ext cx="1261726" cy="3067732"/>
            </a:xfrm>
            <a:custGeom>
              <a:avLst/>
              <a:gdLst/>
              <a:ahLst/>
              <a:cxnLst/>
              <a:rect l="l" t="t" r="r" b="b"/>
              <a:pathLst>
                <a:path w="1261726" h="3067732">
                  <a:moveTo>
                    <a:pt x="0" y="0"/>
                  </a:moveTo>
                  <a:lnTo>
                    <a:pt x="1261726" y="0"/>
                  </a:lnTo>
                  <a:lnTo>
                    <a:pt x="1261726" y="3067732"/>
                  </a:lnTo>
                  <a:lnTo>
                    <a:pt x="0" y="306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9B5669E-8CCC-4CB9-B68F-222A153F86F9}"/>
                </a:ext>
              </a:extLst>
            </p:cNvPr>
            <p:cNvSpPr/>
            <p:nvPr/>
          </p:nvSpPr>
          <p:spPr>
            <a:xfrm>
              <a:off x="1630254" y="1987820"/>
              <a:ext cx="1152640" cy="1437480"/>
            </a:xfrm>
            <a:custGeom>
              <a:avLst/>
              <a:gdLst/>
              <a:ahLst/>
              <a:cxnLst/>
              <a:rect l="l" t="t" r="r" b="b"/>
              <a:pathLst>
                <a:path w="1152640" h="1437480">
                  <a:moveTo>
                    <a:pt x="0" y="0"/>
                  </a:moveTo>
                  <a:lnTo>
                    <a:pt x="1152640" y="0"/>
                  </a:lnTo>
                  <a:lnTo>
                    <a:pt x="1152640" y="1437480"/>
                  </a:lnTo>
                  <a:lnTo>
                    <a:pt x="0" y="14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5334EE07-1B15-360C-83E9-0B05B62220C1}"/>
                </a:ext>
              </a:extLst>
            </p:cNvPr>
            <p:cNvSpPr/>
            <p:nvPr/>
          </p:nvSpPr>
          <p:spPr>
            <a:xfrm>
              <a:off x="2224172" y="1581772"/>
              <a:ext cx="789014" cy="1261726"/>
            </a:xfrm>
            <a:custGeom>
              <a:avLst/>
              <a:gdLst/>
              <a:ahLst/>
              <a:cxnLst/>
              <a:rect l="l" t="t" r="r" b="b"/>
              <a:pathLst>
                <a:path w="789014" h="1261726">
                  <a:moveTo>
                    <a:pt x="0" y="0"/>
                  </a:moveTo>
                  <a:lnTo>
                    <a:pt x="789014" y="0"/>
                  </a:lnTo>
                  <a:lnTo>
                    <a:pt x="789014" y="1261726"/>
                  </a:lnTo>
                  <a:lnTo>
                    <a:pt x="0" y="126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220CC523-C586-F456-0660-4837C5A64A12}"/>
                </a:ext>
              </a:extLst>
            </p:cNvPr>
            <p:cNvSpPr/>
            <p:nvPr/>
          </p:nvSpPr>
          <p:spPr>
            <a:xfrm>
              <a:off x="1260568" y="2387810"/>
              <a:ext cx="2213212" cy="2285938"/>
            </a:xfrm>
            <a:custGeom>
              <a:avLst/>
              <a:gdLst/>
              <a:ahLst/>
              <a:cxnLst/>
              <a:rect l="l" t="t" r="r" b="b"/>
              <a:pathLst>
                <a:path w="2213212" h="2285938">
                  <a:moveTo>
                    <a:pt x="0" y="0"/>
                  </a:moveTo>
                  <a:lnTo>
                    <a:pt x="2213212" y="0"/>
                  </a:lnTo>
                  <a:lnTo>
                    <a:pt x="2213212" y="2285938"/>
                  </a:lnTo>
                  <a:lnTo>
                    <a:pt x="0" y="2285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DC6E6F13-8906-86C9-CDC6-91BA25AAEA05}"/>
                </a:ext>
              </a:extLst>
            </p:cNvPr>
            <p:cNvSpPr/>
            <p:nvPr/>
          </p:nvSpPr>
          <p:spPr>
            <a:xfrm>
              <a:off x="5466500" y="5563470"/>
              <a:ext cx="2673804" cy="1946554"/>
            </a:xfrm>
            <a:custGeom>
              <a:avLst/>
              <a:gdLst/>
              <a:ahLst/>
              <a:cxnLst/>
              <a:rect l="l" t="t" r="r" b="b"/>
              <a:pathLst>
                <a:path w="2673804" h="1946554">
                  <a:moveTo>
                    <a:pt x="0" y="0"/>
                  </a:moveTo>
                  <a:lnTo>
                    <a:pt x="2673804" y="0"/>
                  </a:lnTo>
                  <a:lnTo>
                    <a:pt x="2673804" y="1946554"/>
                  </a:lnTo>
                  <a:lnTo>
                    <a:pt x="0" y="194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1D9D47CE-FC34-60A6-3BF9-D4A6B836BF3B}"/>
                </a:ext>
              </a:extLst>
            </p:cNvPr>
            <p:cNvSpPr/>
            <p:nvPr/>
          </p:nvSpPr>
          <p:spPr>
            <a:xfrm>
              <a:off x="4672584" y="6890704"/>
              <a:ext cx="1976856" cy="2140486"/>
            </a:xfrm>
            <a:custGeom>
              <a:avLst/>
              <a:gdLst/>
              <a:ahLst/>
              <a:cxnLst/>
              <a:rect l="l" t="t" r="r" b="b"/>
              <a:pathLst>
                <a:path w="1976856" h="2140486">
                  <a:moveTo>
                    <a:pt x="0" y="0"/>
                  </a:moveTo>
                  <a:lnTo>
                    <a:pt x="1976856" y="0"/>
                  </a:lnTo>
                  <a:lnTo>
                    <a:pt x="1976856" y="2140486"/>
                  </a:lnTo>
                  <a:lnTo>
                    <a:pt x="0" y="2140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6F4C5889-9095-7394-059B-A19A3207417B}"/>
                </a:ext>
              </a:extLst>
            </p:cNvPr>
            <p:cNvSpPr/>
            <p:nvPr/>
          </p:nvSpPr>
          <p:spPr>
            <a:xfrm>
              <a:off x="3581708" y="6345266"/>
              <a:ext cx="2473810" cy="1522324"/>
            </a:xfrm>
            <a:custGeom>
              <a:avLst/>
              <a:gdLst/>
              <a:ahLst/>
              <a:cxnLst/>
              <a:rect l="l" t="t" r="r" b="b"/>
              <a:pathLst>
                <a:path w="2473810" h="1522324">
                  <a:moveTo>
                    <a:pt x="0" y="0"/>
                  </a:moveTo>
                  <a:lnTo>
                    <a:pt x="2473810" y="0"/>
                  </a:lnTo>
                  <a:lnTo>
                    <a:pt x="2473810" y="1522324"/>
                  </a:lnTo>
                  <a:lnTo>
                    <a:pt x="0" y="1522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60DD5CE0-8DC4-33E8-F3EC-74CC55B8CDE5}"/>
                </a:ext>
              </a:extLst>
            </p:cNvPr>
            <p:cNvSpPr/>
            <p:nvPr/>
          </p:nvSpPr>
          <p:spPr>
            <a:xfrm>
              <a:off x="3078694" y="8127030"/>
              <a:ext cx="3401056" cy="2940464"/>
            </a:xfrm>
            <a:custGeom>
              <a:avLst/>
              <a:gdLst/>
              <a:ahLst/>
              <a:cxnLst/>
              <a:rect l="l" t="t" r="r" b="b"/>
              <a:pathLst>
                <a:path w="3401056" h="2940464">
                  <a:moveTo>
                    <a:pt x="0" y="0"/>
                  </a:moveTo>
                  <a:lnTo>
                    <a:pt x="3401056" y="0"/>
                  </a:lnTo>
                  <a:lnTo>
                    <a:pt x="3401056" y="2940464"/>
                  </a:lnTo>
                  <a:lnTo>
                    <a:pt x="0" y="2940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3D4AA695-462C-0259-323D-C41A221B3F09}"/>
                </a:ext>
              </a:extLst>
            </p:cNvPr>
            <p:cNvSpPr/>
            <p:nvPr/>
          </p:nvSpPr>
          <p:spPr>
            <a:xfrm>
              <a:off x="1812066" y="6327084"/>
              <a:ext cx="3122276" cy="2443510"/>
            </a:xfrm>
            <a:custGeom>
              <a:avLst/>
              <a:gdLst/>
              <a:ahLst/>
              <a:cxnLst/>
              <a:rect l="l" t="t" r="r" b="b"/>
              <a:pathLst>
                <a:path w="3122276" h="2443510">
                  <a:moveTo>
                    <a:pt x="0" y="0"/>
                  </a:moveTo>
                  <a:lnTo>
                    <a:pt x="3122276" y="0"/>
                  </a:lnTo>
                  <a:lnTo>
                    <a:pt x="3122276" y="2443510"/>
                  </a:lnTo>
                  <a:lnTo>
                    <a:pt x="0" y="244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2DFF9F19-5EB3-EC19-3539-22EC17271785}"/>
                </a:ext>
              </a:extLst>
            </p:cNvPr>
            <p:cNvSpPr/>
            <p:nvPr/>
          </p:nvSpPr>
          <p:spPr>
            <a:xfrm>
              <a:off x="1248448" y="7320994"/>
              <a:ext cx="2031400" cy="1334450"/>
            </a:xfrm>
            <a:custGeom>
              <a:avLst/>
              <a:gdLst/>
              <a:ahLst/>
              <a:cxnLst/>
              <a:rect l="l" t="t" r="r" b="b"/>
              <a:pathLst>
                <a:path w="2031400" h="1334450">
                  <a:moveTo>
                    <a:pt x="0" y="0"/>
                  </a:moveTo>
                  <a:lnTo>
                    <a:pt x="2031400" y="0"/>
                  </a:lnTo>
                  <a:lnTo>
                    <a:pt x="2031400" y="1334450"/>
                  </a:lnTo>
                  <a:lnTo>
                    <a:pt x="0" y="133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>
                <a:extLst>
                  <a:ext uri="{96DAC541-7B7A-43D3-8B79-37D633B846F1}">
                    <asvg:svgBlip xmlns:asvg="http://schemas.microsoft.com/office/drawing/2016/SVG/main" r:embed="rId6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9" name="TextBox 38">
            <a:extLst>
              <a:ext uri="{FF2B5EF4-FFF2-40B4-BE49-F238E27FC236}">
                <a16:creationId xmlns:a16="http://schemas.microsoft.com/office/drawing/2014/main" id="{D3F52277-FAD4-5A89-51D6-A31BE1DF9169}"/>
              </a:ext>
            </a:extLst>
          </p:cNvPr>
          <p:cNvSpPr txBox="1"/>
          <p:nvPr/>
        </p:nvSpPr>
        <p:spPr>
          <a:xfrm>
            <a:off x="8466059" y="2634834"/>
            <a:ext cx="339982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290" b="1">
                <a:solidFill>
                  <a:srgbClr val="51B1B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 Guajira</a:t>
            </a:r>
            <a:endParaRPr lang="en-US" sz="3290">
              <a:solidFill>
                <a:srgbClr val="51B1BF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10" name="TextBox 38">
            <a:extLst>
              <a:ext uri="{FF2B5EF4-FFF2-40B4-BE49-F238E27FC236}">
                <a16:creationId xmlns:a16="http://schemas.microsoft.com/office/drawing/2014/main" id="{815848C7-7454-B968-24FC-855CF48F6921}"/>
              </a:ext>
            </a:extLst>
          </p:cNvPr>
          <p:cNvSpPr txBox="1"/>
          <p:nvPr/>
        </p:nvSpPr>
        <p:spPr>
          <a:xfrm>
            <a:off x="12782993" y="6816349"/>
            <a:ext cx="339982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290" b="1">
                <a:solidFill>
                  <a:srgbClr val="CE688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Casanare</a:t>
            </a:r>
            <a:endParaRPr lang="en-US" sz="3290">
              <a:solidFill>
                <a:srgbClr val="CE6886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11" name="TextBox 38">
            <a:extLst>
              <a:ext uri="{FF2B5EF4-FFF2-40B4-BE49-F238E27FC236}">
                <a16:creationId xmlns:a16="http://schemas.microsoft.com/office/drawing/2014/main" id="{FDF15732-8FAD-CFE3-8CE3-1C222C0F0BF4}"/>
              </a:ext>
            </a:extLst>
          </p:cNvPr>
          <p:cNvSpPr txBox="1"/>
          <p:nvPr/>
        </p:nvSpPr>
        <p:spPr>
          <a:xfrm>
            <a:off x="8401119" y="8421629"/>
            <a:ext cx="339982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290" b="1">
                <a:solidFill>
                  <a:srgbClr val="F78D6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Cundinamarca</a:t>
            </a:r>
            <a:endParaRPr lang="en-US" sz="3290">
              <a:solidFill>
                <a:srgbClr val="F78D6C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1D33D7-1286-16DC-595E-67198EEE585E}"/>
              </a:ext>
            </a:extLst>
          </p:cNvPr>
          <p:cNvGrpSpPr/>
          <p:nvPr/>
        </p:nvGrpSpPr>
        <p:grpSpPr>
          <a:xfrm>
            <a:off x="877382" y="6915336"/>
            <a:ext cx="4417707" cy="1440531"/>
            <a:chOff x="855080" y="7227570"/>
            <a:chExt cx="4417707" cy="1440531"/>
          </a:xfrm>
        </p:grpSpPr>
        <p:sp>
          <p:nvSpPr>
            <p:cNvPr id="2" name="TextBox 107">
              <a:extLst>
                <a:ext uri="{FF2B5EF4-FFF2-40B4-BE49-F238E27FC236}">
                  <a16:creationId xmlns:a16="http://schemas.microsoft.com/office/drawing/2014/main" id="{03CB01C6-56A2-1A14-9416-D44217EDE7C7}"/>
                </a:ext>
              </a:extLst>
            </p:cNvPr>
            <p:cNvSpPr txBox="1"/>
            <p:nvPr/>
          </p:nvSpPr>
          <p:spPr>
            <a:xfrm>
              <a:off x="855080" y="7560105"/>
              <a:ext cx="4417707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bg1"/>
                  </a:solidFill>
                  <a:latin typeface="Open Sauce"/>
                  <a:ea typeface="Open Sauce"/>
                  <a:cs typeface="Open Sauce"/>
                </a:defRPr>
              </a:lvl1pPr>
            </a:lstStyle>
            <a:p>
              <a:r>
                <a:rPr lang="es-ES" sz="2400"/>
                <a:t>Mayor cantidad de proyectos retrasados y mayor tiempo de retrasos.</a:t>
              </a:r>
              <a:endParaRPr lang="es-ES_tradnl" sz="240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49BAF87-1732-1211-1496-181678BA9C2A}"/>
                </a:ext>
              </a:extLst>
            </p:cNvPr>
            <p:cNvCxnSpPr>
              <a:cxnSpLocks/>
            </p:cNvCxnSpPr>
            <p:nvPr/>
          </p:nvCxnSpPr>
          <p:spPr>
            <a:xfrm>
              <a:off x="874395" y="7227570"/>
              <a:ext cx="124015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8CD794-D85C-9DD5-7DB7-16C8048DE2FC}"/>
              </a:ext>
            </a:extLst>
          </p:cNvPr>
          <p:cNvGrpSpPr/>
          <p:nvPr/>
        </p:nvGrpSpPr>
        <p:grpSpPr>
          <a:xfrm>
            <a:off x="899685" y="4859562"/>
            <a:ext cx="5055066" cy="1403528"/>
            <a:chOff x="877383" y="4703445"/>
            <a:chExt cx="5055066" cy="140352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A502B22-61E6-D851-9AA2-3A09603A1BCE}"/>
                </a:ext>
              </a:extLst>
            </p:cNvPr>
            <p:cNvSpPr txBox="1"/>
            <p:nvPr/>
          </p:nvSpPr>
          <p:spPr>
            <a:xfrm>
              <a:off x="877383" y="4998977"/>
              <a:ext cx="5055066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bg1"/>
                  </a:solidFill>
                  <a:latin typeface="Open Sauce"/>
                  <a:ea typeface="Open Sauce"/>
                  <a:cs typeface="Open Sauce"/>
                </a:defRPr>
              </a:lvl1pPr>
            </a:lstStyle>
            <a:p>
              <a:r>
                <a:rPr lang="es-ES_tradnl" sz="2400" dirty="0"/>
                <a:t>Departamentos </a:t>
              </a:r>
              <a:r>
                <a:rPr lang="es-ES" sz="2400" dirty="0"/>
                <a:t>que concentran mayores retrasos en proyectos de generación de energía.</a:t>
              </a:r>
              <a:endParaRPr lang="es-ES_tradnl" sz="24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0FD8AB-62D7-EB00-C5D5-7676CCE4E6D6}"/>
                </a:ext>
              </a:extLst>
            </p:cNvPr>
            <p:cNvCxnSpPr>
              <a:cxnSpLocks/>
            </p:cNvCxnSpPr>
            <p:nvPr/>
          </p:nvCxnSpPr>
          <p:spPr>
            <a:xfrm>
              <a:off x="893445" y="4703445"/>
              <a:ext cx="124015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91862B3-2567-5A07-E612-059CE1C36093}"/>
              </a:ext>
            </a:extLst>
          </p:cNvPr>
          <p:cNvGrpSpPr/>
          <p:nvPr/>
        </p:nvGrpSpPr>
        <p:grpSpPr>
          <a:xfrm>
            <a:off x="6965417" y="465513"/>
            <a:ext cx="793365" cy="441269"/>
            <a:chOff x="12552933" y="1632857"/>
            <a:chExt cx="426394" cy="237160"/>
          </a:xfrm>
        </p:grpSpPr>
        <p:sp>
          <p:nvSpPr>
            <p:cNvPr id="6" name="Google Shape;109;p17">
              <a:extLst>
                <a:ext uri="{FF2B5EF4-FFF2-40B4-BE49-F238E27FC236}">
                  <a16:creationId xmlns:a16="http://schemas.microsoft.com/office/drawing/2014/main" id="{C551F156-5035-B350-6649-E69170231EE6}"/>
                </a:ext>
              </a:extLst>
            </p:cNvPr>
            <p:cNvSpPr/>
            <p:nvPr/>
          </p:nvSpPr>
          <p:spPr>
            <a:xfrm rot="8100000" flipH="1">
              <a:off x="12552933" y="1632857"/>
              <a:ext cx="312695" cy="237160"/>
            </a:xfrm>
            <a:custGeom>
              <a:avLst/>
              <a:gdLst/>
              <a:ahLst/>
              <a:cxnLst/>
              <a:rect l="l" t="t" r="r" b="b"/>
              <a:pathLst>
                <a:path w="9711" h="4704" extrusionOk="0">
                  <a:moveTo>
                    <a:pt x="24" y="850"/>
                  </a:moveTo>
                  <a:lnTo>
                    <a:pt x="166" y="725"/>
                  </a:lnTo>
                  <a:lnTo>
                    <a:pt x="190" y="663"/>
                  </a:lnTo>
                  <a:lnTo>
                    <a:pt x="426" y="428"/>
                  </a:lnTo>
                  <a:lnTo>
                    <a:pt x="438" y="387"/>
                  </a:lnTo>
                  <a:lnTo>
                    <a:pt x="450" y="373"/>
                  </a:lnTo>
                  <a:lnTo>
                    <a:pt x="474" y="359"/>
                  </a:lnTo>
                  <a:lnTo>
                    <a:pt x="509" y="318"/>
                  </a:lnTo>
                  <a:lnTo>
                    <a:pt x="592" y="283"/>
                  </a:lnTo>
                  <a:lnTo>
                    <a:pt x="710" y="249"/>
                  </a:lnTo>
                  <a:lnTo>
                    <a:pt x="888" y="228"/>
                  </a:lnTo>
                  <a:lnTo>
                    <a:pt x="970" y="214"/>
                  </a:lnTo>
                  <a:lnTo>
                    <a:pt x="1041" y="180"/>
                  </a:lnTo>
                  <a:lnTo>
                    <a:pt x="1077" y="166"/>
                  </a:lnTo>
                  <a:lnTo>
                    <a:pt x="1219" y="173"/>
                  </a:lnTo>
                  <a:lnTo>
                    <a:pt x="1266" y="159"/>
                  </a:lnTo>
                  <a:lnTo>
                    <a:pt x="1290" y="152"/>
                  </a:lnTo>
                  <a:lnTo>
                    <a:pt x="1349" y="124"/>
                  </a:lnTo>
                  <a:lnTo>
                    <a:pt x="1467" y="76"/>
                  </a:lnTo>
                  <a:lnTo>
                    <a:pt x="1538" y="55"/>
                  </a:lnTo>
                  <a:lnTo>
                    <a:pt x="1621" y="48"/>
                  </a:lnTo>
                  <a:lnTo>
                    <a:pt x="1893" y="48"/>
                  </a:lnTo>
                  <a:lnTo>
                    <a:pt x="1976" y="35"/>
                  </a:lnTo>
                  <a:lnTo>
                    <a:pt x="2094" y="7"/>
                  </a:lnTo>
                  <a:lnTo>
                    <a:pt x="2165" y="0"/>
                  </a:lnTo>
                  <a:lnTo>
                    <a:pt x="2248" y="7"/>
                  </a:lnTo>
                  <a:lnTo>
                    <a:pt x="2319" y="35"/>
                  </a:lnTo>
                  <a:lnTo>
                    <a:pt x="2378" y="69"/>
                  </a:lnTo>
                  <a:lnTo>
                    <a:pt x="2413" y="111"/>
                  </a:lnTo>
                  <a:lnTo>
                    <a:pt x="2390" y="124"/>
                  </a:lnTo>
                  <a:lnTo>
                    <a:pt x="2354" y="97"/>
                  </a:lnTo>
                  <a:lnTo>
                    <a:pt x="2259" y="48"/>
                  </a:lnTo>
                  <a:lnTo>
                    <a:pt x="2212" y="28"/>
                  </a:lnTo>
                  <a:lnTo>
                    <a:pt x="2224" y="41"/>
                  </a:lnTo>
                  <a:lnTo>
                    <a:pt x="2236" y="55"/>
                  </a:lnTo>
                  <a:lnTo>
                    <a:pt x="2236" y="90"/>
                  </a:lnTo>
                  <a:lnTo>
                    <a:pt x="2212" y="76"/>
                  </a:lnTo>
                  <a:lnTo>
                    <a:pt x="2189" y="69"/>
                  </a:lnTo>
                  <a:lnTo>
                    <a:pt x="2153" y="62"/>
                  </a:lnTo>
                  <a:lnTo>
                    <a:pt x="2106" y="62"/>
                  </a:lnTo>
                  <a:lnTo>
                    <a:pt x="2141" y="76"/>
                  </a:lnTo>
                  <a:lnTo>
                    <a:pt x="2177" y="97"/>
                  </a:lnTo>
                  <a:lnTo>
                    <a:pt x="2177" y="117"/>
                  </a:lnTo>
                  <a:lnTo>
                    <a:pt x="2141" y="124"/>
                  </a:lnTo>
                  <a:lnTo>
                    <a:pt x="2118" y="117"/>
                  </a:lnTo>
                  <a:lnTo>
                    <a:pt x="2082" y="104"/>
                  </a:lnTo>
                  <a:lnTo>
                    <a:pt x="2047" y="97"/>
                  </a:lnTo>
                  <a:lnTo>
                    <a:pt x="1999" y="90"/>
                  </a:lnTo>
                  <a:lnTo>
                    <a:pt x="2035" y="117"/>
                  </a:lnTo>
                  <a:lnTo>
                    <a:pt x="2082" y="131"/>
                  </a:lnTo>
                  <a:lnTo>
                    <a:pt x="2141" y="138"/>
                  </a:lnTo>
                  <a:lnTo>
                    <a:pt x="2177" y="152"/>
                  </a:lnTo>
                  <a:lnTo>
                    <a:pt x="2200" y="159"/>
                  </a:lnTo>
                  <a:lnTo>
                    <a:pt x="2224" y="166"/>
                  </a:lnTo>
                  <a:lnTo>
                    <a:pt x="2248" y="180"/>
                  </a:lnTo>
                  <a:lnTo>
                    <a:pt x="2224" y="187"/>
                  </a:lnTo>
                  <a:lnTo>
                    <a:pt x="2200" y="193"/>
                  </a:lnTo>
                  <a:lnTo>
                    <a:pt x="2212" y="207"/>
                  </a:lnTo>
                  <a:lnTo>
                    <a:pt x="2224" y="221"/>
                  </a:lnTo>
                  <a:lnTo>
                    <a:pt x="2236" y="235"/>
                  </a:lnTo>
                  <a:lnTo>
                    <a:pt x="2259" y="235"/>
                  </a:lnTo>
                  <a:lnTo>
                    <a:pt x="2283" y="200"/>
                  </a:lnTo>
                  <a:lnTo>
                    <a:pt x="2319" y="187"/>
                  </a:lnTo>
                  <a:lnTo>
                    <a:pt x="2342" y="166"/>
                  </a:lnTo>
                  <a:lnTo>
                    <a:pt x="2319" y="124"/>
                  </a:lnTo>
                  <a:lnTo>
                    <a:pt x="2354" y="124"/>
                  </a:lnTo>
                  <a:lnTo>
                    <a:pt x="2390" y="131"/>
                  </a:lnTo>
                  <a:lnTo>
                    <a:pt x="2425" y="138"/>
                  </a:lnTo>
                  <a:lnTo>
                    <a:pt x="2449" y="152"/>
                  </a:lnTo>
                  <a:lnTo>
                    <a:pt x="2461" y="173"/>
                  </a:lnTo>
                  <a:lnTo>
                    <a:pt x="2449" y="180"/>
                  </a:lnTo>
                  <a:lnTo>
                    <a:pt x="2425" y="180"/>
                  </a:lnTo>
                  <a:lnTo>
                    <a:pt x="2413" y="187"/>
                  </a:lnTo>
                  <a:lnTo>
                    <a:pt x="2425" y="228"/>
                  </a:lnTo>
                  <a:lnTo>
                    <a:pt x="2461" y="256"/>
                  </a:lnTo>
                  <a:lnTo>
                    <a:pt x="2508" y="276"/>
                  </a:lnTo>
                  <a:lnTo>
                    <a:pt x="2579" y="297"/>
                  </a:lnTo>
                  <a:lnTo>
                    <a:pt x="2591" y="297"/>
                  </a:lnTo>
                  <a:lnTo>
                    <a:pt x="2638" y="297"/>
                  </a:lnTo>
                  <a:lnTo>
                    <a:pt x="2662" y="297"/>
                  </a:lnTo>
                  <a:lnTo>
                    <a:pt x="2650" y="311"/>
                  </a:lnTo>
                  <a:lnTo>
                    <a:pt x="2650" y="325"/>
                  </a:lnTo>
                  <a:lnTo>
                    <a:pt x="2650" y="325"/>
                  </a:lnTo>
                  <a:lnTo>
                    <a:pt x="2709" y="338"/>
                  </a:lnTo>
                  <a:lnTo>
                    <a:pt x="2733" y="338"/>
                  </a:lnTo>
                  <a:lnTo>
                    <a:pt x="2756" y="325"/>
                  </a:lnTo>
                  <a:lnTo>
                    <a:pt x="2804" y="297"/>
                  </a:lnTo>
                  <a:lnTo>
                    <a:pt x="2792" y="262"/>
                  </a:lnTo>
                  <a:lnTo>
                    <a:pt x="2744" y="235"/>
                  </a:lnTo>
                  <a:lnTo>
                    <a:pt x="2673" y="214"/>
                  </a:lnTo>
                  <a:lnTo>
                    <a:pt x="2721" y="207"/>
                  </a:lnTo>
                  <a:lnTo>
                    <a:pt x="2756" y="207"/>
                  </a:lnTo>
                  <a:lnTo>
                    <a:pt x="2815" y="235"/>
                  </a:lnTo>
                  <a:lnTo>
                    <a:pt x="2827" y="235"/>
                  </a:lnTo>
                  <a:lnTo>
                    <a:pt x="2898" y="235"/>
                  </a:lnTo>
                  <a:lnTo>
                    <a:pt x="2910" y="242"/>
                  </a:lnTo>
                  <a:lnTo>
                    <a:pt x="2934" y="269"/>
                  </a:lnTo>
                  <a:lnTo>
                    <a:pt x="2945" y="276"/>
                  </a:lnTo>
                  <a:lnTo>
                    <a:pt x="3087" y="352"/>
                  </a:lnTo>
                  <a:lnTo>
                    <a:pt x="3253" y="421"/>
                  </a:lnTo>
                  <a:lnTo>
                    <a:pt x="3229" y="456"/>
                  </a:lnTo>
                  <a:lnTo>
                    <a:pt x="3206" y="456"/>
                  </a:lnTo>
                  <a:lnTo>
                    <a:pt x="3182" y="435"/>
                  </a:lnTo>
                  <a:lnTo>
                    <a:pt x="3147" y="421"/>
                  </a:lnTo>
                  <a:lnTo>
                    <a:pt x="3099" y="421"/>
                  </a:lnTo>
                  <a:lnTo>
                    <a:pt x="3040" y="421"/>
                  </a:lnTo>
                  <a:lnTo>
                    <a:pt x="2993" y="435"/>
                  </a:lnTo>
                  <a:lnTo>
                    <a:pt x="2969" y="449"/>
                  </a:lnTo>
                  <a:lnTo>
                    <a:pt x="2957" y="463"/>
                  </a:lnTo>
                  <a:lnTo>
                    <a:pt x="2910" y="483"/>
                  </a:lnTo>
                  <a:lnTo>
                    <a:pt x="2945" y="504"/>
                  </a:lnTo>
                  <a:lnTo>
                    <a:pt x="2934" y="525"/>
                  </a:lnTo>
                  <a:lnTo>
                    <a:pt x="2898" y="546"/>
                  </a:lnTo>
                  <a:lnTo>
                    <a:pt x="2886" y="566"/>
                  </a:lnTo>
                  <a:lnTo>
                    <a:pt x="2898" y="594"/>
                  </a:lnTo>
                  <a:lnTo>
                    <a:pt x="2945" y="594"/>
                  </a:lnTo>
                  <a:lnTo>
                    <a:pt x="2993" y="594"/>
                  </a:lnTo>
                  <a:lnTo>
                    <a:pt x="3040" y="594"/>
                  </a:lnTo>
                  <a:lnTo>
                    <a:pt x="3076" y="601"/>
                  </a:lnTo>
                  <a:lnTo>
                    <a:pt x="3111" y="622"/>
                  </a:lnTo>
                  <a:lnTo>
                    <a:pt x="3135" y="649"/>
                  </a:lnTo>
                  <a:lnTo>
                    <a:pt x="3147" y="677"/>
                  </a:lnTo>
                  <a:lnTo>
                    <a:pt x="3170" y="684"/>
                  </a:lnTo>
                  <a:lnTo>
                    <a:pt x="3288" y="718"/>
                  </a:lnTo>
                  <a:lnTo>
                    <a:pt x="3348" y="698"/>
                  </a:lnTo>
                  <a:lnTo>
                    <a:pt x="3407" y="642"/>
                  </a:lnTo>
                  <a:lnTo>
                    <a:pt x="3466" y="622"/>
                  </a:lnTo>
                  <a:lnTo>
                    <a:pt x="3312" y="525"/>
                  </a:lnTo>
                  <a:lnTo>
                    <a:pt x="3288" y="483"/>
                  </a:lnTo>
                  <a:lnTo>
                    <a:pt x="3430" y="470"/>
                  </a:lnTo>
                  <a:lnTo>
                    <a:pt x="3821" y="504"/>
                  </a:lnTo>
                  <a:lnTo>
                    <a:pt x="3939" y="483"/>
                  </a:lnTo>
                  <a:lnTo>
                    <a:pt x="4022" y="511"/>
                  </a:lnTo>
                  <a:lnTo>
                    <a:pt x="4057" y="532"/>
                  </a:lnTo>
                  <a:lnTo>
                    <a:pt x="4069" y="559"/>
                  </a:lnTo>
                  <a:lnTo>
                    <a:pt x="4057" y="559"/>
                  </a:lnTo>
                  <a:lnTo>
                    <a:pt x="4022" y="573"/>
                  </a:lnTo>
                  <a:lnTo>
                    <a:pt x="3986" y="594"/>
                  </a:lnTo>
                  <a:lnTo>
                    <a:pt x="3963" y="608"/>
                  </a:lnTo>
                  <a:lnTo>
                    <a:pt x="3951" y="656"/>
                  </a:lnTo>
                  <a:lnTo>
                    <a:pt x="3927" y="780"/>
                  </a:lnTo>
                  <a:lnTo>
                    <a:pt x="3939" y="829"/>
                  </a:lnTo>
                  <a:lnTo>
                    <a:pt x="3963" y="856"/>
                  </a:lnTo>
                  <a:lnTo>
                    <a:pt x="4045" y="919"/>
                  </a:lnTo>
                  <a:lnTo>
                    <a:pt x="4093" y="1001"/>
                  </a:lnTo>
                  <a:lnTo>
                    <a:pt x="4223" y="1126"/>
                  </a:lnTo>
                  <a:lnTo>
                    <a:pt x="4270" y="1209"/>
                  </a:lnTo>
                  <a:lnTo>
                    <a:pt x="4282" y="1222"/>
                  </a:lnTo>
                  <a:lnTo>
                    <a:pt x="4294" y="1250"/>
                  </a:lnTo>
                  <a:lnTo>
                    <a:pt x="4365" y="1292"/>
                  </a:lnTo>
                  <a:lnTo>
                    <a:pt x="4412" y="1326"/>
                  </a:lnTo>
                  <a:lnTo>
                    <a:pt x="4613" y="1374"/>
                  </a:lnTo>
                  <a:lnTo>
                    <a:pt x="4779" y="1443"/>
                  </a:lnTo>
                  <a:lnTo>
                    <a:pt x="4909" y="1464"/>
                  </a:lnTo>
                  <a:lnTo>
                    <a:pt x="5003" y="1513"/>
                  </a:lnTo>
                  <a:lnTo>
                    <a:pt x="5062" y="1533"/>
                  </a:lnTo>
                  <a:lnTo>
                    <a:pt x="5133" y="1540"/>
                  </a:lnTo>
                  <a:lnTo>
                    <a:pt x="5358" y="1547"/>
                  </a:lnTo>
                  <a:lnTo>
                    <a:pt x="5453" y="1568"/>
                  </a:lnTo>
                  <a:lnTo>
                    <a:pt x="5536" y="1595"/>
                  </a:lnTo>
                  <a:lnTo>
                    <a:pt x="5618" y="1623"/>
                  </a:lnTo>
                  <a:lnTo>
                    <a:pt x="5689" y="1609"/>
                  </a:lnTo>
                  <a:lnTo>
                    <a:pt x="5808" y="1658"/>
                  </a:lnTo>
                  <a:lnTo>
                    <a:pt x="5867" y="1671"/>
                  </a:lnTo>
                  <a:lnTo>
                    <a:pt x="6103" y="1706"/>
                  </a:lnTo>
                  <a:lnTo>
                    <a:pt x="6245" y="1734"/>
                  </a:lnTo>
                  <a:lnTo>
                    <a:pt x="6316" y="1754"/>
                  </a:lnTo>
                  <a:lnTo>
                    <a:pt x="6978" y="2079"/>
                  </a:lnTo>
                  <a:lnTo>
                    <a:pt x="7440" y="2217"/>
                  </a:lnTo>
                  <a:lnTo>
                    <a:pt x="7653" y="2341"/>
                  </a:lnTo>
                  <a:lnTo>
                    <a:pt x="7783" y="2376"/>
                  </a:lnTo>
                  <a:lnTo>
                    <a:pt x="7830" y="2397"/>
                  </a:lnTo>
                  <a:lnTo>
                    <a:pt x="7877" y="2438"/>
                  </a:lnTo>
                  <a:lnTo>
                    <a:pt x="7913" y="2459"/>
                  </a:lnTo>
                  <a:lnTo>
                    <a:pt x="7960" y="2466"/>
                  </a:lnTo>
                  <a:lnTo>
                    <a:pt x="7972" y="2473"/>
                  </a:lnTo>
                  <a:lnTo>
                    <a:pt x="8019" y="2528"/>
                  </a:lnTo>
                  <a:lnTo>
                    <a:pt x="8055" y="2548"/>
                  </a:lnTo>
                  <a:lnTo>
                    <a:pt x="8067" y="2562"/>
                  </a:lnTo>
                  <a:lnTo>
                    <a:pt x="8173" y="2590"/>
                  </a:lnTo>
                  <a:lnTo>
                    <a:pt x="8279" y="2645"/>
                  </a:lnTo>
                  <a:lnTo>
                    <a:pt x="8303" y="2659"/>
                  </a:lnTo>
                  <a:lnTo>
                    <a:pt x="8350" y="2673"/>
                  </a:lnTo>
                  <a:lnTo>
                    <a:pt x="8764" y="2714"/>
                  </a:lnTo>
                  <a:lnTo>
                    <a:pt x="9391" y="2714"/>
                  </a:lnTo>
                  <a:lnTo>
                    <a:pt x="9391" y="2721"/>
                  </a:lnTo>
                  <a:lnTo>
                    <a:pt x="9379" y="2776"/>
                  </a:lnTo>
                  <a:lnTo>
                    <a:pt x="9450" y="2908"/>
                  </a:lnTo>
                  <a:lnTo>
                    <a:pt x="9474" y="2928"/>
                  </a:lnTo>
                  <a:lnTo>
                    <a:pt x="9498" y="2935"/>
                  </a:lnTo>
                  <a:lnTo>
                    <a:pt x="9521" y="2942"/>
                  </a:lnTo>
                  <a:lnTo>
                    <a:pt x="9569" y="2984"/>
                  </a:lnTo>
                  <a:lnTo>
                    <a:pt x="9592" y="2990"/>
                  </a:lnTo>
                  <a:lnTo>
                    <a:pt x="9616" y="2997"/>
                  </a:lnTo>
                  <a:lnTo>
                    <a:pt x="9639" y="3004"/>
                  </a:lnTo>
                  <a:lnTo>
                    <a:pt x="9663" y="3011"/>
                  </a:lnTo>
                  <a:lnTo>
                    <a:pt x="9663" y="3025"/>
                  </a:lnTo>
                  <a:lnTo>
                    <a:pt x="9651" y="3060"/>
                  </a:lnTo>
                  <a:lnTo>
                    <a:pt x="9651" y="3087"/>
                  </a:lnTo>
                  <a:lnTo>
                    <a:pt x="9663" y="3115"/>
                  </a:lnTo>
                  <a:lnTo>
                    <a:pt x="9663" y="3232"/>
                  </a:lnTo>
                  <a:lnTo>
                    <a:pt x="9687" y="3267"/>
                  </a:lnTo>
                  <a:lnTo>
                    <a:pt x="9710" y="3322"/>
                  </a:lnTo>
                  <a:lnTo>
                    <a:pt x="9710" y="3343"/>
                  </a:lnTo>
                  <a:lnTo>
                    <a:pt x="9710" y="3363"/>
                  </a:lnTo>
                  <a:lnTo>
                    <a:pt x="9663" y="3405"/>
                  </a:lnTo>
                  <a:lnTo>
                    <a:pt x="9639" y="3432"/>
                  </a:lnTo>
                  <a:lnTo>
                    <a:pt x="9628" y="3529"/>
                  </a:lnTo>
                  <a:lnTo>
                    <a:pt x="9545" y="3695"/>
                  </a:lnTo>
                  <a:lnTo>
                    <a:pt x="8954" y="3647"/>
                  </a:lnTo>
                  <a:lnTo>
                    <a:pt x="8705" y="3653"/>
                  </a:lnTo>
                  <a:lnTo>
                    <a:pt x="8622" y="3660"/>
                  </a:lnTo>
                  <a:lnTo>
                    <a:pt x="8516" y="3667"/>
                  </a:lnTo>
                  <a:lnTo>
                    <a:pt x="8386" y="3681"/>
                  </a:lnTo>
                  <a:lnTo>
                    <a:pt x="8315" y="3681"/>
                  </a:lnTo>
                  <a:lnTo>
                    <a:pt x="8268" y="3702"/>
                  </a:lnTo>
                  <a:lnTo>
                    <a:pt x="8220" y="3736"/>
                  </a:lnTo>
                  <a:lnTo>
                    <a:pt x="8197" y="3778"/>
                  </a:lnTo>
                  <a:lnTo>
                    <a:pt x="8185" y="3833"/>
                  </a:lnTo>
                  <a:lnTo>
                    <a:pt x="8185" y="3861"/>
                  </a:lnTo>
                  <a:lnTo>
                    <a:pt x="8208" y="3888"/>
                  </a:lnTo>
                  <a:lnTo>
                    <a:pt x="8208" y="3916"/>
                  </a:lnTo>
                  <a:lnTo>
                    <a:pt x="8185" y="3950"/>
                  </a:lnTo>
                  <a:lnTo>
                    <a:pt x="8078" y="3971"/>
                  </a:lnTo>
                  <a:lnTo>
                    <a:pt x="7972" y="4006"/>
                  </a:lnTo>
                  <a:lnTo>
                    <a:pt x="7854" y="4020"/>
                  </a:lnTo>
                  <a:lnTo>
                    <a:pt x="7700" y="4075"/>
                  </a:lnTo>
                  <a:lnTo>
                    <a:pt x="7558" y="4151"/>
                  </a:lnTo>
                  <a:lnTo>
                    <a:pt x="7511" y="4185"/>
                  </a:lnTo>
                  <a:lnTo>
                    <a:pt x="7558" y="4220"/>
                  </a:lnTo>
                  <a:lnTo>
                    <a:pt x="7582" y="4247"/>
                  </a:lnTo>
                  <a:lnTo>
                    <a:pt x="7605" y="4303"/>
                  </a:lnTo>
                  <a:lnTo>
                    <a:pt x="7664" y="4337"/>
                  </a:lnTo>
                  <a:lnTo>
                    <a:pt x="7712" y="4420"/>
                  </a:lnTo>
                  <a:lnTo>
                    <a:pt x="7759" y="4434"/>
                  </a:lnTo>
                  <a:lnTo>
                    <a:pt x="7830" y="4517"/>
                  </a:lnTo>
                  <a:lnTo>
                    <a:pt x="7877" y="4531"/>
                  </a:lnTo>
                  <a:lnTo>
                    <a:pt x="7901" y="4551"/>
                  </a:lnTo>
                  <a:lnTo>
                    <a:pt x="7925" y="4579"/>
                  </a:lnTo>
                  <a:lnTo>
                    <a:pt x="7854" y="4593"/>
                  </a:lnTo>
                  <a:lnTo>
                    <a:pt x="7806" y="4620"/>
                  </a:lnTo>
                  <a:lnTo>
                    <a:pt x="7783" y="4655"/>
                  </a:lnTo>
                  <a:lnTo>
                    <a:pt x="7759" y="4696"/>
                  </a:lnTo>
                  <a:lnTo>
                    <a:pt x="7724" y="4703"/>
                  </a:lnTo>
                  <a:lnTo>
                    <a:pt x="7664" y="4696"/>
                  </a:lnTo>
                  <a:lnTo>
                    <a:pt x="7605" y="4676"/>
                  </a:lnTo>
                  <a:lnTo>
                    <a:pt x="7522" y="4669"/>
                  </a:lnTo>
                  <a:lnTo>
                    <a:pt x="7463" y="4683"/>
                  </a:lnTo>
                  <a:lnTo>
                    <a:pt x="7404" y="4696"/>
                  </a:lnTo>
                  <a:lnTo>
                    <a:pt x="7345" y="4703"/>
                  </a:lnTo>
                  <a:lnTo>
                    <a:pt x="7274" y="4703"/>
                  </a:lnTo>
                  <a:lnTo>
                    <a:pt x="7203" y="4696"/>
                  </a:lnTo>
                  <a:lnTo>
                    <a:pt x="7144" y="4689"/>
                  </a:lnTo>
                  <a:lnTo>
                    <a:pt x="7002" y="4655"/>
                  </a:lnTo>
                  <a:lnTo>
                    <a:pt x="6907" y="4641"/>
                  </a:lnTo>
                  <a:lnTo>
                    <a:pt x="6907" y="4641"/>
                  </a:lnTo>
                  <a:lnTo>
                    <a:pt x="6907" y="4634"/>
                  </a:lnTo>
                  <a:lnTo>
                    <a:pt x="6872" y="4586"/>
                  </a:lnTo>
                  <a:lnTo>
                    <a:pt x="6813" y="4538"/>
                  </a:lnTo>
                  <a:lnTo>
                    <a:pt x="6754" y="4503"/>
                  </a:lnTo>
                  <a:lnTo>
                    <a:pt x="6695" y="4462"/>
                  </a:lnTo>
                  <a:lnTo>
                    <a:pt x="6624" y="4344"/>
                  </a:lnTo>
                  <a:lnTo>
                    <a:pt x="6399" y="4178"/>
                  </a:lnTo>
                  <a:lnTo>
                    <a:pt x="6292" y="4082"/>
                  </a:lnTo>
                  <a:lnTo>
                    <a:pt x="6103" y="3771"/>
                  </a:lnTo>
                  <a:lnTo>
                    <a:pt x="6020" y="3674"/>
                  </a:lnTo>
                  <a:lnTo>
                    <a:pt x="5914" y="3605"/>
                  </a:lnTo>
                  <a:lnTo>
                    <a:pt x="5748" y="3536"/>
                  </a:lnTo>
                  <a:lnTo>
                    <a:pt x="5677" y="3495"/>
                  </a:lnTo>
                  <a:lnTo>
                    <a:pt x="5607" y="3439"/>
                  </a:lnTo>
                  <a:lnTo>
                    <a:pt x="5476" y="3253"/>
                  </a:lnTo>
                  <a:lnTo>
                    <a:pt x="5453" y="3225"/>
                  </a:lnTo>
                  <a:lnTo>
                    <a:pt x="5370" y="3177"/>
                  </a:lnTo>
                  <a:lnTo>
                    <a:pt x="5346" y="3156"/>
                  </a:lnTo>
                  <a:lnTo>
                    <a:pt x="5334" y="3136"/>
                  </a:lnTo>
                  <a:lnTo>
                    <a:pt x="5334" y="3087"/>
                  </a:lnTo>
                  <a:lnTo>
                    <a:pt x="5311" y="3066"/>
                  </a:lnTo>
                  <a:lnTo>
                    <a:pt x="5252" y="3039"/>
                  </a:lnTo>
                  <a:lnTo>
                    <a:pt x="5169" y="3032"/>
                  </a:lnTo>
                  <a:lnTo>
                    <a:pt x="5003" y="3032"/>
                  </a:lnTo>
                  <a:lnTo>
                    <a:pt x="4790" y="2984"/>
                  </a:lnTo>
                  <a:lnTo>
                    <a:pt x="4708" y="2977"/>
                  </a:lnTo>
                  <a:lnTo>
                    <a:pt x="4637" y="2977"/>
                  </a:lnTo>
                  <a:lnTo>
                    <a:pt x="4495" y="3004"/>
                  </a:lnTo>
                  <a:lnTo>
                    <a:pt x="4424" y="2990"/>
                  </a:lnTo>
                  <a:lnTo>
                    <a:pt x="4388" y="2963"/>
                  </a:lnTo>
                  <a:lnTo>
                    <a:pt x="4270" y="2839"/>
                  </a:lnTo>
                  <a:lnTo>
                    <a:pt x="4164" y="2714"/>
                  </a:lnTo>
                  <a:lnTo>
                    <a:pt x="4045" y="2590"/>
                  </a:lnTo>
                  <a:lnTo>
                    <a:pt x="3927" y="2466"/>
                  </a:lnTo>
                  <a:lnTo>
                    <a:pt x="3821" y="2341"/>
                  </a:lnTo>
                  <a:lnTo>
                    <a:pt x="3702" y="2217"/>
                  </a:lnTo>
                  <a:lnTo>
                    <a:pt x="3596" y="2093"/>
                  </a:lnTo>
                  <a:lnTo>
                    <a:pt x="3478" y="1961"/>
                  </a:lnTo>
                  <a:lnTo>
                    <a:pt x="3442" y="1920"/>
                  </a:lnTo>
                  <a:lnTo>
                    <a:pt x="3371" y="1865"/>
                  </a:lnTo>
                  <a:lnTo>
                    <a:pt x="3300" y="1837"/>
                  </a:lnTo>
                  <a:lnTo>
                    <a:pt x="3194" y="1823"/>
                  </a:lnTo>
                  <a:lnTo>
                    <a:pt x="2969" y="1789"/>
                  </a:lnTo>
                  <a:lnTo>
                    <a:pt x="2756" y="1754"/>
                  </a:lnTo>
                  <a:lnTo>
                    <a:pt x="2532" y="1720"/>
                  </a:lnTo>
                  <a:lnTo>
                    <a:pt x="2307" y="1685"/>
                  </a:lnTo>
                  <a:lnTo>
                    <a:pt x="2082" y="1651"/>
                  </a:lnTo>
                  <a:lnTo>
                    <a:pt x="1857" y="1616"/>
                  </a:lnTo>
                  <a:lnTo>
                    <a:pt x="1633" y="1582"/>
                  </a:lnTo>
                  <a:lnTo>
                    <a:pt x="1408" y="1547"/>
                  </a:lnTo>
                  <a:lnTo>
                    <a:pt x="1302" y="1533"/>
                  </a:lnTo>
                  <a:lnTo>
                    <a:pt x="1148" y="1492"/>
                  </a:lnTo>
                  <a:lnTo>
                    <a:pt x="1018" y="1430"/>
                  </a:lnTo>
                  <a:lnTo>
                    <a:pt x="959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17" y="1388"/>
                  </a:lnTo>
                  <a:lnTo>
                    <a:pt x="746" y="1271"/>
                  </a:lnTo>
                  <a:lnTo>
                    <a:pt x="734" y="1250"/>
                  </a:lnTo>
                  <a:lnTo>
                    <a:pt x="675" y="1243"/>
                  </a:lnTo>
                  <a:lnTo>
                    <a:pt x="616" y="1229"/>
                  </a:lnTo>
                  <a:lnTo>
                    <a:pt x="556" y="1209"/>
                  </a:lnTo>
                  <a:lnTo>
                    <a:pt x="485" y="1160"/>
                  </a:lnTo>
                  <a:lnTo>
                    <a:pt x="213" y="1077"/>
                  </a:lnTo>
                  <a:lnTo>
                    <a:pt x="119" y="1029"/>
                  </a:lnTo>
                  <a:lnTo>
                    <a:pt x="72" y="995"/>
                  </a:lnTo>
                  <a:lnTo>
                    <a:pt x="24" y="946"/>
                  </a:lnTo>
                  <a:lnTo>
                    <a:pt x="1" y="898"/>
                  </a:lnTo>
                  <a:lnTo>
                    <a:pt x="24" y="8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4;p17">
              <a:extLst>
                <a:ext uri="{FF2B5EF4-FFF2-40B4-BE49-F238E27FC236}">
                  <a16:creationId xmlns:a16="http://schemas.microsoft.com/office/drawing/2014/main" id="{CA3075FD-7989-1373-1E3D-CEF53E17D09F}"/>
                </a:ext>
              </a:extLst>
            </p:cNvPr>
            <p:cNvSpPr/>
            <p:nvPr/>
          </p:nvSpPr>
          <p:spPr>
            <a:xfrm flipH="1">
              <a:off x="12848197" y="1659194"/>
              <a:ext cx="131130" cy="147735"/>
            </a:xfrm>
            <a:custGeom>
              <a:avLst/>
              <a:gdLst/>
              <a:ahLst/>
              <a:cxnLst/>
              <a:rect l="l" t="t" r="r" b="b"/>
              <a:pathLst>
                <a:path w="6529" h="4698" extrusionOk="0">
                  <a:moveTo>
                    <a:pt x="12" y="2674"/>
                  </a:moveTo>
                  <a:lnTo>
                    <a:pt x="24" y="2639"/>
                  </a:lnTo>
                  <a:lnTo>
                    <a:pt x="24" y="2508"/>
                  </a:lnTo>
                  <a:lnTo>
                    <a:pt x="48" y="2473"/>
                  </a:lnTo>
                  <a:lnTo>
                    <a:pt x="95" y="2446"/>
                  </a:lnTo>
                  <a:lnTo>
                    <a:pt x="142" y="2425"/>
                  </a:lnTo>
                  <a:lnTo>
                    <a:pt x="225" y="2377"/>
                  </a:lnTo>
                  <a:lnTo>
                    <a:pt x="331" y="2273"/>
                  </a:lnTo>
                  <a:lnTo>
                    <a:pt x="473" y="2211"/>
                  </a:lnTo>
                  <a:lnTo>
                    <a:pt x="556" y="2170"/>
                  </a:lnTo>
                  <a:lnTo>
                    <a:pt x="603" y="2170"/>
                  </a:lnTo>
                  <a:lnTo>
                    <a:pt x="698" y="2170"/>
                  </a:lnTo>
                  <a:lnTo>
                    <a:pt x="899" y="2218"/>
                  </a:lnTo>
                  <a:lnTo>
                    <a:pt x="1065" y="2246"/>
                  </a:lnTo>
                  <a:lnTo>
                    <a:pt x="1479" y="2363"/>
                  </a:lnTo>
                  <a:lnTo>
                    <a:pt x="1621" y="2273"/>
                  </a:lnTo>
                  <a:lnTo>
                    <a:pt x="1739" y="2225"/>
                  </a:lnTo>
                  <a:lnTo>
                    <a:pt x="1904" y="2183"/>
                  </a:lnTo>
                  <a:lnTo>
                    <a:pt x="1940" y="2163"/>
                  </a:lnTo>
                  <a:lnTo>
                    <a:pt x="1964" y="2128"/>
                  </a:lnTo>
                  <a:lnTo>
                    <a:pt x="1987" y="2094"/>
                  </a:lnTo>
                  <a:lnTo>
                    <a:pt x="2011" y="1976"/>
                  </a:lnTo>
                  <a:lnTo>
                    <a:pt x="2011" y="1879"/>
                  </a:lnTo>
                  <a:lnTo>
                    <a:pt x="2094" y="1734"/>
                  </a:lnTo>
                  <a:lnTo>
                    <a:pt x="2094" y="1686"/>
                  </a:lnTo>
                  <a:lnTo>
                    <a:pt x="2094" y="1652"/>
                  </a:lnTo>
                  <a:lnTo>
                    <a:pt x="2070" y="1596"/>
                  </a:lnTo>
                  <a:lnTo>
                    <a:pt x="2153" y="1458"/>
                  </a:lnTo>
                  <a:lnTo>
                    <a:pt x="2129" y="1368"/>
                  </a:lnTo>
                  <a:lnTo>
                    <a:pt x="2105" y="1348"/>
                  </a:lnTo>
                  <a:lnTo>
                    <a:pt x="2082" y="1327"/>
                  </a:lnTo>
                  <a:lnTo>
                    <a:pt x="2034" y="1313"/>
                  </a:lnTo>
                  <a:lnTo>
                    <a:pt x="1964" y="1265"/>
                  </a:lnTo>
                  <a:lnTo>
                    <a:pt x="1904" y="1244"/>
                  </a:lnTo>
                  <a:lnTo>
                    <a:pt x="1857" y="1237"/>
                  </a:lnTo>
                  <a:lnTo>
                    <a:pt x="1810" y="1230"/>
                  </a:lnTo>
                  <a:lnTo>
                    <a:pt x="1609" y="1203"/>
                  </a:lnTo>
                  <a:lnTo>
                    <a:pt x="1573" y="1182"/>
                  </a:lnTo>
                  <a:lnTo>
                    <a:pt x="1561" y="1071"/>
                  </a:lnTo>
                  <a:lnTo>
                    <a:pt x="1538" y="1065"/>
                  </a:lnTo>
                  <a:lnTo>
                    <a:pt x="1526" y="1051"/>
                  </a:lnTo>
                  <a:lnTo>
                    <a:pt x="1538" y="1037"/>
                  </a:lnTo>
                  <a:lnTo>
                    <a:pt x="1609" y="975"/>
                  </a:lnTo>
                  <a:lnTo>
                    <a:pt x="1621" y="961"/>
                  </a:lnTo>
                  <a:lnTo>
                    <a:pt x="1585" y="919"/>
                  </a:lnTo>
                  <a:lnTo>
                    <a:pt x="1751" y="850"/>
                  </a:lnTo>
                  <a:lnTo>
                    <a:pt x="2413" y="664"/>
                  </a:lnTo>
                  <a:lnTo>
                    <a:pt x="2519" y="567"/>
                  </a:lnTo>
                  <a:lnTo>
                    <a:pt x="2555" y="471"/>
                  </a:lnTo>
                  <a:lnTo>
                    <a:pt x="2614" y="450"/>
                  </a:lnTo>
                  <a:lnTo>
                    <a:pt x="2661" y="450"/>
                  </a:lnTo>
                  <a:lnTo>
                    <a:pt x="2697" y="450"/>
                  </a:lnTo>
                  <a:lnTo>
                    <a:pt x="2709" y="443"/>
                  </a:lnTo>
                  <a:lnTo>
                    <a:pt x="2720" y="422"/>
                  </a:lnTo>
                  <a:lnTo>
                    <a:pt x="2862" y="408"/>
                  </a:lnTo>
                  <a:lnTo>
                    <a:pt x="2933" y="360"/>
                  </a:lnTo>
                  <a:lnTo>
                    <a:pt x="2992" y="319"/>
                  </a:lnTo>
                  <a:lnTo>
                    <a:pt x="3194" y="263"/>
                  </a:lnTo>
                  <a:lnTo>
                    <a:pt x="3312" y="243"/>
                  </a:lnTo>
                  <a:lnTo>
                    <a:pt x="3347" y="229"/>
                  </a:lnTo>
                  <a:lnTo>
                    <a:pt x="3442" y="208"/>
                  </a:lnTo>
                  <a:lnTo>
                    <a:pt x="3442" y="77"/>
                  </a:lnTo>
                  <a:lnTo>
                    <a:pt x="3442" y="70"/>
                  </a:lnTo>
                  <a:lnTo>
                    <a:pt x="3513" y="56"/>
                  </a:lnTo>
                  <a:lnTo>
                    <a:pt x="3596" y="49"/>
                  </a:lnTo>
                  <a:lnTo>
                    <a:pt x="3678" y="56"/>
                  </a:lnTo>
                  <a:lnTo>
                    <a:pt x="3761" y="77"/>
                  </a:lnTo>
                  <a:lnTo>
                    <a:pt x="3879" y="125"/>
                  </a:lnTo>
                  <a:lnTo>
                    <a:pt x="3879" y="105"/>
                  </a:lnTo>
                  <a:lnTo>
                    <a:pt x="3891" y="98"/>
                  </a:lnTo>
                  <a:lnTo>
                    <a:pt x="3903" y="91"/>
                  </a:lnTo>
                  <a:lnTo>
                    <a:pt x="3927" y="77"/>
                  </a:lnTo>
                  <a:lnTo>
                    <a:pt x="3950" y="91"/>
                  </a:lnTo>
                  <a:lnTo>
                    <a:pt x="3974" y="98"/>
                  </a:lnTo>
                  <a:lnTo>
                    <a:pt x="3998" y="91"/>
                  </a:lnTo>
                  <a:lnTo>
                    <a:pt x="4033" y="77"/>
                  </a:lnTo>
                  <a:lnTo>
                    <a:pt x="3986" y="56"/>
                  </a:lnTo>
                  <a:lnTo>
                    <a:pt x="3927" y="49"/>
                  </a:lnTo>
                  <a:lnTo>
                    <a:pt x="3879" y="49"/>
                  </a:lnTo>
                  <a:lnTo>
                    <a:pt x="3820" y="63"/>
                  </a:lnTo>
                  <a:lnTo>
                    <a:pt x="3820" y="35"/>
                  </a:lnTo>
                  <a:lnTo>
                    <a:pt x="3844" y="22"/>
                  </a:lnTo>
                  <a:lnTo>
                    <a:pt x="3868" y="8"/>
                  </a:lnTo>
                  <a:lnTo>
                    <a:pt x="3903" y="1"/>
                  </a:lnTo>
                  <a:lnTo>
                    <a:pt x="3998" y="22"/>
                  </a:lnTo>
                  <a:lnTo>
                    <a:pt x="4128" y="42"/>
                  </a:lnTo>
                  <a:lnTo>
                    <a:pt x="4246" y="42"/>
                  </a:lnTo>
                  <a:lnTo>
                    <a:pt x="4293" y="22"/>
                  </a:lnTo>
                  <a:lnTo>
                    <a:pt x="4376" y="15"/>
                  </a:lnTo>
                  <a:lnTo>
                    <a:pt x="4400" y="49"/>
                  </a:lnTo>
                  <a:lnTo>
                    <a:pt x="4412" y="105"/>
                  </a:lnTo>
                  <a:lnTo>
                    <a:pt x="4506" y="146"/>
                  </a:lnTo>
                  <a:lnTo>
                    <a:pt x="4613" y="181"/>
                  </a:lnTo>
                  <a:lnTo>
                    <a:pt x="4731" y="208"/>
                  </a:lnTo>
                  <a:lnTo>
                    <a:pt x="4897" y="236"/>
                  </a:lnTo>
                  <a:lnTo>
                    <a:pt x="4920" y="243"/>
                  </a:lnTo>
                  <a:lnTo>
                    <a:pt x="4956" y="256"/>
                  </a:lnTo>
                  <a:lnTo>
                    <a:pt x="5003" y="284"/>
                  </a:lnTo>
                  <a:lnTo>
                    <a:pt x="5015" y="305"/>
                  </a:lnTo>
                  <a:lnTo>
                    <a:pt x="5027" y="346"/>
                  </a:lnTo>
                  <a:lnTo>
                    <a:pt x="5027" y="388"/>
                  </a:lnTo>
                  <a:lnTo>
                    <a:pt x="5039" y="408"/>
                  </a:lnTo>
                  <a:lnTo>
                    <a:pt x="5086" y="422"/>
                  </a:lnTo>
                  <a:lnTo>
                    <a:pt x="5109" y="429"/>
                  </a:lnTo>
                  <a:lnTo>
                    <a:pt x="5216" y="450"/>
                  </a:lnTo>
                  <a:lnTo>
                    <a:pt x="5240" y="450"/>
                  </a:lnTo>
                  <a:lnTo>
                    <a:pt x="5263" y="484"/>
                  </a:lnTo>
                  <a:lnTo>
                    <a:pt x="5311" y="671"/>
                  </a:lnTo>
                  <a:lnTo>
                    <a:pt x="5334" y="705"/>
                  </a:lnTo>
                  <a:lnTo>
                    <a:pt x="5370" y="733"/>
                  </a:lnTo>
                  <a:lnTo>
                    <a:pt x="5488" y="802"/>
                  </a:lnTo>
                  <a:lnTo>
                    <a:pt x="5571" y="850"/>
                  </a:lnTo>
                  <a:lnTo>
                    <a:pt x="5606" y="913"/>
                  </a:lnTo>
                  <a:lnTo>
                    <a:pt x="5571" y="995"/>
                  </a:lnTo>
                  <a:lnTo>
                    <a:pt x="5606" y="1016"/>
                  </a:lnTo>
                  <a:lnTo>
                    <a:pt x="5748" y="1078"/>
                  </a:lnTo>
                  <a:lnTo>
                    <a:pt x="5784" y="1106"/>
                  </a:lnTo>
                  <a:lnTo>
                    <a:pt x="5795" y="1127"/>
                  </a:lnTo>
                  <a:lnTo>
                    <a:pt x="5831" y="1140"/>
                  </a:lnTo>
                  <a:lnTo>
                    <a:pt x="5902" y="1147"/>
                  </a:lnTo>
                  <a:lnTo>
                    <a:pt x="5996" y="1182"/>
                  </a:lnTo>
                  <a:lnTo>
                    <a:pt x="6221" y="1210"/>
                  </a:lnTo>
                  <a:lnTo>
                    <a:pt x="6257" y="1230"/>
                  </a:lnTo>
                  <a:lnTo>
                    <a:pt x="6233" y="1258"/>
                  </a:lnTo>
                  <a:lnTo>
                    <a:pt x="6233" y="1272"/>
                  </a:lnTo>
                  <a:lnTo>
                    <a:pt x="6292" y="1306"/>
                  </a:lnTo>
                  <a:lnTo>
                    <a:pt x="6292" y="1306"/>
                  </a:lnTo>
                  <a:lnTo>
                    <a:pt x="6269" y="1313"/>
                  </a:lnTo>
                  <a:lnTo>
                    <a:pt x="6174" y="1375"/>
                  </a:lnTo>
                  <a:lnTo>
                    <a:pt x="6138" y="1417"/>
                  </a:lnTo>
                  <a:lnTo>
                    <a:pt x="6079" y="1603"/>
                  </a:lnTo>
                  <a:lnTo>
                    <a:pt x="5985" y="1679"/>
                  </a:lnTo>
                  <a:lnTo>
                    <a:pt x="5914" y="1748"/>
                  </a:lnTo>
                  <a:lnTo>
                    <a:pt x="5855" y="1776"/>
                  </a:lnTo>
                  <a:lnTo>
                    <a:pt x="5654" y="1817"/>
                  </a:lnTo>
                  <a:lnTo>
                    <a:pt x="5594" y="1852"/>
                  </a:lnTo>
                  <a:lnTo>
                    <a:pt x="5535" y="1907"/>
                  </a:lnTo>
                  <a:lnTo>
                    <a:pt x="5464" y="1962"/>
                  </a:lnTo>
                  <a:lnTo>
                    <a:pt x="5417" y="2149"/>
                  </a:lnTo>
                  <a:lnTo>
                    <a:pt x="5405" y="2246"/>
                  </a:lnTo>
                  <a:lnTo>
                    <a:pt x="5429" y="2342"/>
                  </a:lnTo>
                  <a:lnTo>
                    <a:pt x="5630" y="2480"/>
                  </a:lnTo>
                  <a:lnTo>
                    <a:pt x="5807" y="2632"/>
                  </a:lnTo>
                  <a:lnTo>
                    <a:pt x="6008" y="2867"/>
                  </a:lnTo>
                  <a:lnTo>
                    <a:pt x="6127" y="2971"/>
                  </a:lnTo>
                  <a:lnTo>
                    <a:pt x="6198" y="3047"/>
                  </a:lnTo>
                  <a:lnTo>
                    <a:pt x="6186" y="3254"/>
                  </a:lnTo>
                  <a:lnTo>
                    <a:pt x="6198" y="3316"/>
                  </a:lnTo>
                  <a:lnTo>
                    <a:pt x="6245" y="3420"/>
                  </a:lnTo>
                  <a:lnTo>
                    <a:pt x="6387" y="3551"/>
                  </a:lnTo>
                  <a:lnTo>
                    <a:pt x="6529" y="3848"/>
                  </a:lnTo>
                  <a:lnTo>
                    <a:pt x="6529" y="4069"/>
                  </a:lnTo>
                  <a:lnTo>
                    <a:pt x="6493" y="4165"/>
                  </a:lnTo>
                  <a:lnTo>
                    <a:pt x="6257" y="4469"/>
                  </a:lnTo>
                  <a:lnTo>
                    <a:pt x="6150" y="4663"/>
                  </a:lnTo>
                  <a:lnTo>
                    <a:pt x="4719" y="4683"/>
                  </a:lnTo>
                  <a:lnTo>
                    <a:pt x="4459" y="4690"/>
                  </a:lnTo>
                  <a:lnTo>
                    <a:pt x="4092" y="4697"/>
                  </a:lnTo>
                  <a:lnTo>
                    <a:pt x="4045" y="4690"/>
                  </a:lnTo>
                  <a:lnTo>
                    <a:pt x="3998" y="4677"/>
                  </a:lnTo>
                  <a:lnTo>
                    <a:pt x="3998" y="4656"/>
                  </a:lnTo>
                  <a:lnTo>
                    <a:pt x="3986" y="4614"/>
                  </a:lnTo>
                  <a:lnTo>
                    <a:pt x="3714" y="4393"/>
                  </a:lnTo>
                  <a:lnTo>
                    <a:pt x="3596" y="4345"/>
                  </a:lnTo>
                  <a:lnTo>
                    <a:pt x="3466" y="4324"/>
                  </a:lnTo>
                  <a:lnTo>
                    <a:pt x="3241" y="4297"/>
                  </a:lnTo>
                  <a:lnTo>
                    <a:pt x="3099" y="4262"/>
                  </a:lnTo>
                  <a:lnTo>
                    <a:pt x="3028" y="4235"/>
                  </a:lnTo>
                  <a:lnTo>
                    <a:pt x="2933" y="4152"/>
                  </a:lnTo>
                  <a:lnTo>
                    <a:pt x="2862" y="3965"/>
                  </a:lnTo>
                  <a:lnTo>
                    <a:pt x="2815" y="3931"/>
                  </a:lnTo>
                  <a:lnTo>
                    <a:pt x="2744" y="3889"/>
                  </a:lnTo>
                  <a:lnTo>
                    <a:pt x="2649" y="3855"/>
                  </a:lnTo>
                  <a:lnTo>
                    <a:pt x="2519" y="3703"/>
                  </a:lnTo>
                  <a:lnTo>
                    <a:pt x="2460" y="3661"/>
                  </a:lnTo>
                  <a:lnTo>
                    <a:pt x="2259" y="3585"/>
                  </a:lnTo>
                  <a:lnTo>
                    <a:pt x="2153" y="3530"/>
                  </a:lnTo>
                  <a:lnTo>
                    <a:pt x="2011" y="3420"/>
                  </a:lnTo>
                  <a:lnTo>
                    <a:pt x="1774" y="3275"/>
                  </a:lnTo>
                  <a:lnTo>
                    <a:pt x="1727" y="3233"/>
                  </a:lnTo>
                  <a:lnTo>
                    <a:pt x="1644" y="3164"/>
                  </a:lnTo>
                  <a:lnTo>
                    <a:pt x="1597" y="3150"/>
                  </a:lnTo>
                  <a:lnTo>
                    <a:pt x="1490" y="3130"/>
                  </a:lnTo>
                  <a:lnTo>
                    <a:pt x="1207" y="3116"/>
                  </a:lnTo>
                  <a:lnTo>
                    <a:pt x="1124" y="3116"/>
                  </a:lnTo>
                  <a:lnTo>
                    <a:pt x="1053" y="3130"/>
                  </a:lnTo>
                  <a:lnTo>
                    <a:pt x="1006" y="3136"/>
                  </a:lnTo>
                  <a:lnTo>
                    <a:pt x="958" y="3123"/>
                  </a:lnTo>
                  <a:lnTo>
                    <a:pt x="899" y="3109"/>
                  </a:lnTo>
                  <a:lnTo>
                    <a:pt x="840" y="3102"/>
                  </a:lnTo>
                  <a:lnTo>
                    <a:pt x="769" y="3095"/>
                  </a:lnTo>
                  <a:lnTo>
                    <a:pt x="556" y="3102"/>
                  </a:lnTo>
                  <a:lnTo>
                    <a:pt x="438" y="3012"/>
                  </a:lnTo>
                  <a:lnTo>
                    <a:pt x="343" y="2922"/>
                  </a:lnTo>
                  <a:lnTo>
                    <a:pt x="272" y="2881"/>
                  </a:lnTo>
                  <a:lnTo>
                    <a:pt x="213" y="2853"/>
                  </a:lnTo>
                  <a:lnTo>
                    <a:pt x="142" y="2839"/>
                  </a:lnTo>
                  <a:lnTo>
                    <a:pt x="119" y="2805"/>
                  </a:lnTo>
                  <a:lnTo>
                    <a:pt x="107" y="2777"/>
                  </a:lnTo>
                  <a:lnTo>
                    <a:pt x="95" y="2757"/>
                  </a:lnTo>
                  <a:lnTo>
                    <a:pt x="71" y="2736"/>
                  </a:lnTo>
                  <a:lnTo>
                    <a:pt x="12" y="2701"/>
                  </a:lnTo>
                  <a:lnTo>
                    <a:pt x="0" y="2688"/>
                  </a:lnTo>
                  <a:lnTo>
                    <a:pt x="12" y="26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3858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7CF060C6-66F1-0F33-1EB9-F4461CD6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8501227" y="3298717"/>
            <a:ext cx="2106045" cy="2291710"/>
            <a:chOff x="0" y="0"/>
            <a:chExt cx="831893" cy="90523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31893" cy="905231"/>
            </a:xfrm>
            <a:custGeom>
              <a:avLst/>
              <a:gdLst/>
              <a:ahLst/>
              <a:cxnLst/>
              <a:rect l="l" t="t" r="r" b="b"/>
              <a:pathLst>
                <a:path w="831893" h="905231">
                  <a:moveTo>
                    <a:pt x="154394" y="0"/>
                  </a:moveTo>
                  <a:lnTo>
                    <a:pt x="677499" y="0"/>
                  </a:lnTo>
                  <a:cubicBezTo>
                    <a:pt x="718447" y="0"/>
                    <a:pt x="757717" y="16266"/>
                    <a:pt x="786672" y="45221"/>
                  </a:cubicBezTo>
                  <a:cubicBezTo>
                    <a:pt x="815626" y="74175"/>
                    <a:pt x="831893" y="113446"/>
                    <a:pt x="831893" y="154394"/>
                  </a:cubicBezTo>
                  <a:lnTo>
                    <a:pt x="831893" y="750837"/>
                  </a:lnTo>
                  <a:cubicBezTo>
                    <a:pt x="831893" y="791785"/>
                    <a:pt x="815626" y="831056"/>
                    <a:pt x="786672" y="860010"/>
                  </a:cubicBezTo>
                  <a:cubicBezTo>
                    <a:pt x="757717" y="888965"/>
                    <a:pt x="718447" y="905231"/>
                    <a:pt x="677499" y="905231"/>
                  </a:cubicBezTo>
                  <a:lnTo>
                    <a:pt x="154394" y="905231"/>
                  </a:lnTo>
                  <a:cubicBezTo>
                    <a:pt x="113446" y="905231"/>
                    <a:pt x="74175" y="888965"/>
                    <a:pt x="45221" y="860010"/>
                  </a:cubicBezTo>
                  <a:cubicBezTo>
                    <a:pt x="16266" y="831056"/>
                    <a:pt x="0" y="791785"/>
                    <a:pt x="0" y="750837"/>
                  </a:cubicBezTo>
                  <a:lnTo>
                    <a:pt x="0" y="154394"/>
                  </a:lnTo>
                  <a:cubicBezTo>
                    <a:pt x="0" y="113446"/>
                    <a:pt x="16266" y="74175"/>
                    <a:pt x="45221" y="45221"/>
                  </a:cubicBezTo>
                  <a:cubicBezTo>
                    <a:pt x="74175" y="16266"/>
                    <a:pt x="113446" y="0"/>
                    <a:pt x="154394" y="0"/>
                  </a:cubicBezTo>
                  <a:close/>
                </a:path>
              </a:pathLst>
            </a:custGeom>
            <a:blipFill>
              <a:blip r:embed="rId3"/>
              <a:stretch>
                <a:fillRect l="-4407" r="-4407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501227" y="6341579"/>
            <a:ext cx="2106045" cy="2291710"/>
            <a:chOff x="0" y="0"/>
            <a:chExt cx="831893" cy="90523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31893" cy="905231"/>
            </a:xfrm>
            <a:custGeom>
              <a:avLst/>
              <a:gdLst/>
              <a:ahLst/>
              <a:cxnLst/>
              <a:rect l="l" t="t" r="r" b="b"/>
              <a:pathLst>
                <a:path w="831893" h="905231">
                  <a:moveTo>
                    <a:pt x="154394" y="0"/>
                  </a:moveTo>
                  <a:lnTo>
                    <a:pt x="677499" y="0"/>
                  </a:lnTo>
                  <a:cubicBezTo>
                    <a:pt x="718447" y="0"/>
                    <a:pt x="757717" y="16266"/>
                    <a:pt x="786672" y="45221"/>
                  </a:cubicBezTo>
                  <a:cubicBezTo>
                    <a:pt x="815626" y="74175"/>
                    <a:pt x="831893" y="113446"/>
                    <a:pt x="831893" y="154394"/>
                  </a:cubicBezTo>
                  <a:lnTo>
                    <a:pt x="831893" y="750837"/>
                  </a:lnTo>
                  <a:cubicBezTo>
                    <a:pt x="831893" y="791785"/>
                    <a:pt x="815626" y="831056"/>
                    <a:pt x="786672" y="860010"/>
                  </a:cubicBezTo>
                  <a:cubicBezTo>
                    <a:pt x="757717" y="888965"/>
                    <a:pt x="718447" y="905231"/>
                    <a:pt x="677499" y="905231"/>
                  </a:cubicBezTo>
                  <a:lnTo>
                    <a:pt x="154394" y="905231"/>
                  </a:lnTo>
                  <a:cubicBezTo>
                    <a:pt x="113446" y="905231"/>
                    <a:pt x="74175" y="888965"/>
                    <a:pt x="45221" y="860010"/>
                  </a:cubicBezTo>
                  <a:cubicBezTo>
                    <a:pt x="16266" y="831056"/>
                    <a:pt x="0" y="791785"/>
                    <a:pt x="0" y="750837"/>
                  </a:cubicBezTo>
                  <a:lnTo>
                    <a:pt x="0" y="154394"/>
                  </a:lnTo>
                  <a:cubicBezTo>
                    <a:pt x="0" y="113446"/>
                    <a:pt x="16266" y="74175"/>
                    <a:pt x="45221" y="45221"/>
                  </a:cubicBezTo>
                  <a:cubicBezTo>
                    <a:pt x="74175" y="16266"/>
                    <a:pt x="113446" y="0"/>
                    <a:pt x="154394" y="0"/>
                  </a:cubicBezTo>
                  <a:close/>
                </a:path>
              </a:pathLst>
            </a:custGeom>
            <a:blipFill>
              <a:blip r:embed="rId4"/>
              <a:stretch>
                <a:fillRect l="-61314" r="-33647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1200805" y="4109257"/>
            <a:ext cx="5265488" cy="95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de la población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en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La Guajira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está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por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debajo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la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línea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pobreza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monetaria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37" i="1">
                <a:solidFill>
                  <a:schemeClr val="bg1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(GEIH, 2024)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200805" y="3162172"/>
            <a:ext cx="2140606" cy="88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2"/>
              </a:lnSpc>
              <a:spcBef>
                <a:spcPct val="0"/>
              </a:spcBef>
            </a:pPr>
            <a:r>
              <a:rPr lang="en-US" sz="5237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65,7%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200805" y="7632655"/>
            <a:ext cx="5265488" cy="638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Índice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pobreza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energética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2537"/>
              </a:lnSpc>
            </a:pPr>
            <a:r>
              <a:rPr lang="en-US" sz="2537" i="1">
                <a:solidFill>
                  <a:schemeClr val="bg1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(</a:t>
            </a:r>
            <a:r>
              <a:rPr lang="en-US" sz="2537" i="1" err="1">
                <a:solidFill>
                  <a:schemeClr val="bg1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Promigas</a:t>
            </a:r>
            <a:r>
              <a:rPr lang="en-US" sz="2537" i="1">
                <a:solidFill>
                  <a:schemeClr val="bg1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, 2024)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200805" y="6603619"/>
            <a:ext cx="2140606" cy="88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2"/>
              </a:lnSpc>
              <a:spcBef>
                <a:spcPct val="0"/>
              </a:spcBef>
            </a:pPr>
            <a:r>
              <a:rPr lang="en-US" sz="5237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65% </a:t>
            </a:r>
          </a:p>
        </p:txBody>
      </p:sp>
      <p:sp>
        <p:nvSpPr>
          <p:cNvPr id="54" name="TextBox 52">
            <a:extLst>
              <a:ext uri="{FF2B5EF4-FFF2-40B4-BE49-F238E27FC236}">
                <a16:creationId xmlns:a16="http://schemas.microsoft.com/office/drawing/2014/main" id="{61FC07DD-C1CF-5DB4-ACDD-92146EA93DA8}"/>
              </a:ext>
            </a:extLst>
          </p:cNvPr>
          <p:cNvSpPr txBox="1"/>
          <p:nvPr/>
        </p:nvSpPr>
        <p:spPr>
          <a:xfrm>
            <a:off x="534031" y="9416043"/>
            <a:ext cx="9574245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450" b="1">
                <a:solidFill>
                  <a:schemeClr val="bg1"/>
                </a:solidFill>
                <a:latin typeface="Open Sauce Bold"/>
                <a:ea typeface="Calibri"/>
                <a:cs typeface="Calibri"/>
                <a:sym typeface="Open Sauce"/>
              </a:rPr>
              <a:t>Fuente</a:t>
            </a:r>
            <a:r>
              <a:rPr lang="en-US" sz="1450">
                <a:solidFill>
                  <a:schemeClr val="bg1"/>
                </a:solidFill>
                <a:latin typeface="Open Sauce"/>
                <a:ea typeface="Calibri"/>
                <a:cs typeface="Calibri"/>
                <a:sym typeface="Open Sauce"/>
              </a:rPr>
              <a:t>: Generación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Calibri"/>
                <a:cs typeface="Calibri"/>
                <a:sym typeface="Open Sauce"/>
              </a:rPr>
              <a:t>propia</a:t>
            </a:r>
            <a:r>
              <a:rPr lang="en-US" sz="1450">
                <a:solidFill>
                  <a:schemeClr val="bg1"/>
                </a:solidFill>
                <a:latin typeface="Open Sauce"/>
                <a:ea typeface="Calibri"/>
                <a:cs typeface="Calibri"/>
                <a:sym typeface="Open Sauce"/>
              </a:rPr>
              <a:t>. Datos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Calibri"/>
                <a:cs typeface="Calibri"/>
                <a:sym typeface="Open Sauce"/>
              </a:rPr>
              <a:t>suministrados</a:t>
            </a:r>
            <a:r>
              <a:rPr lang="en-US" sz="1450">
                <a:solidFill>
                  <a:schemeClr val="bg1"/>
                </a:solidFill>
                <a:latin typeface="Open Sauce"/>
                <a:ea typeface="Calibri"/>
                <a:cs typeface="Calibri"/>
                <a:sym typeface="Open Sauce"/>
              </a:rPr>
              <a:t>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Calibri"/>
                <a:cs typeface="Calibri"/>
                <a:sym typeface="Open Sauce"/>
              </a:rPr>
              <a:t>por</a:t>
            </a:r>
            <a:r>
              <a:rPr lang="en-US" sz="1450">
                <a:solidFill>
                  <a:schemeClr val="bg1"/>
                </a:solidFill>
                <a:latin typeface="Open Sauce"/>
                <a:ea typeface="Calibri"/>
                <a:cs typeface="Calibri"/>
                <a:sym typeface="Open Sauce"/>
              </a:rPr>
              <a:t> ANDEG, ACOLGEN y SER. </a:t>
            </a:r>
            <a:endParaRPr lang="en-US">
              <a:solidFill>
                <a:schemeClr val="bg1"/>
              </a:solidFill>
              <a:latin typeface="Calibri"/>
              <a:ea typeface="Calibri"/>
              <a:cs typeface="Calibri"/>
              <a:sym typeface="Open Sauce"/>
            </a:endParaRPr>
          </a:p>
          <a:p>
            <a:pPr>
              <a:spcBef>
                <a:spcPct val="0"/>
              </a:spcBef>
            </a:pP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Porcentaje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los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proyectos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que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presentan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algún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retraso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para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su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entrada a corte de </a:t>
            </a:r>
            <a:r>
              <a:rPr lang="en-US" sz="145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octubre</a:t>
            </a:r>
            <a:r>
              <a:rPr lang="en-US" sz="145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del 2024.  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D946A542-31A4-D7ED-2287-8BF1B4E9AC73}"/>
              </a:ext>
            </a:extLst>
          </p:cNvPr>
          <p:cNvGrpSpPr/>
          <p:nvPr/>
        </p:nvGrpSpPr>
        <p:grpSpPr>
          <a:xfrm>
            <a:off x="10542245" y="11421931"/>
            <a:ext cx="2591865" cy="3523884"/>
            <a:chOff x="10542245" y="11421931"/>
            <a:chExt cx="8140304" cy="11067494"/>
          </a:xfrm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DF95EC60-48EC-1EF5-02AE-33F59243B9F4}"/>
                </a:ext>
              </a:extLst>
            </p:cNvPr>
            <p:cNvSpPr/>
            <p:nvPr/>
          </p:nvSpPr>
          <p:spPr>
            <a:xfrm>
              <a:off x="14505763" y="15488477"/>
              <a:ext cx="2152608" cy="1395056"/>
            </a:xfrm>
            <a:custGeom>
              <a:avLst/>
              <a:gdLst/>
              <a:ahLst/>
              <a:cxnLst/>
              <a:rect l="l" t="t" r="r" b="b"/>
              <a:pathLst>
                <a:path w="2152608" h="1395056">
                  <a:moveTo>
                    <a:pt x="0" y="0"/>
                  </a:moveTo>
                  <a:lnTo>
                    <a:pt x="2152608" y="0"/>
                  </a:lnTo>
                  <a:lnTo>
                    <a:pt x="2152608" y="1395056"/>
                  </a:lnTo>
                  <a:lnTo>
                    <a:pt x="0" y="1395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6886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08AFEAA-C224-08B0-43CD-6FAA90FCE982}"/>
                </a:ext>
              </a:extLst>
            </p:cNvPr>
            <p:cNvSpPr/>
            <p:nvPr/>
          </p:nvSpPr>
          <p:spPr>
            <a:xfrm>
              <a:off x="13281557" y="15815739"/>
              <a:ext cx="1249604" cy="1395056"/>
            </a:xfrm>
            <a:custGeom>
              <a:avLst/>
              <a:gdLst/>
              <a:ahLst/>
              <a:cxnLst/>
              <a:rect l="l" t="t" r="r" b="b"/>
              <a:pathLst>
                <a:path w="1249604" h="1395056">
                  <a:moveTo>
                    <a:pt x="0" y="0"/>
                  </a:moveTo>
                  <a:lnTo>
                    <a:pt x="1249604" y="0"/>
                  </a:lnTo>
                  <a:lnTo>
                    <a:pt x="1249604" y="1395056"/>
                  </a:lnTo>
                  <a:lnTo>
                    <a:pt x="0" y="1395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D6C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163DFF-4547-BA0E-681F-F645049781D2}"/>
                </a:ext>
              </a:extLst>
            </p:cNvPr>
            <p:cNvSpPr/>
            <p:nvPr/>
          </p:nvSpPr>
          <p:spPr>
            <a:xfrm>
              <a:off x="14117895" y="11421931"/>
              <a:ext cx="1679894" cy="1370814"/>
            </a:xfrm>
            <a:custGeom>
              <a:avLst/>
              <a:gdLst/>
              <a:ahLst/>
              <a:cxnLst/>
              <a:rect l="l" t="t" r="r" b="b"/>
              <a:pathLst>
                <a:path w="1679894" h="1370814">
                  <a:moveTo>
                    <a:pt x="0" y="0"/>
                  </a:moveTo>
                  <a:lnTo>
                    <a:pt x="1679894" y="0"/>
                  </a:lnTo>
                  <a:lnTo>
                    <a:pt x="1679894" y="1370814"/>
                  </a:lnTo>
                  <a:lnTo>
                    <a:pt x="0" y="137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DB6BC4-C1C8-F5DA-6C3F-04042B66E811}"/>
                </a:ext>
              </a:extLst>
            </p:cNvPr>
            <p:cNvSpPr/>
            <p:nvPr/>
          </p:nvSpPr>
          <p:spPr>
            <a:xfrm>
              <a:off x="13826993" y="12458265"/>
              <a:ext cx="837496" cy="2164728"/>
            </a:xfrm>
            <a:custGeom>
              <a:avLst/>
              <a:gdLst/>
              <a:ahLst/>
              <a:cxnLst/>
              <a:rect l="l" t="t" r="r" b="b"/>
              <a:pathLst>
                <a:path w="837496" h="2164728">
                  <a:moveTo>
                    <a:pt x="0" y="0"/>
                  </a:moveTo>
                  <a:lnTo>
                    <a:pt x="837496" y="0"/>
                  </a:lnTo>
                  <a:lnTo>
                    <a:pt x="837496" y="2164728"/>
                  </a:lnTo>
                  <a:lnTo>
                    <a:pt x="0" y="2164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326CBAB-9E5C-14DB-2423-ED882BDEFC8F}"/>
                </a:ext>
              </a:extLst>
            </p:cNvPr>
            <p:cNvSpPr/>
            <p:nvPr/>
          </p:nvSpPr>
          <p:spPr>
            <a:xfrm>
              <a:off x="13269435" y="12137063"/>
              <a:ext cx="940524" cy="1619292"/>
            </a:xfrm>
            <a:custGeom>
              <a:avLst/>
              <a:gdLst/>
              <a:ahLst/>
              <a:cxnLst/>
              <a:rect l="l" t="t" r="r" b="b"/>
              <a:pathLst>
                <a:path w="940524" h="1619292">
                  <a:moveTo>
                    <a:pt x="0" y="0"/>
                  </a:moveTo>
                  <a:lnTo>
                    <a:pt x="940524" y="0"/>
                  </a:lnTo>
                  <a:lnTo>
                    <a:pt x="940524" y="1619292"/>
                  </a:lnTo>
                  <a:lnTo>
                    <a:pt x="0" y="1619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D26B600-0122-2025-A6BF-568FD325DA38}"/>
                </a:ext>
              </a:extLst>
            </p:cNvPr>
            <p:cNvSpPr/>
            <p:nvPr/>
          </p:nvSpPr>
          <p:spPr>
            <a:xfrm>
              <a:off x="13033079" y="12306755"/>
              <a:ext cx="407206" cy="576898"/>
            </a:xfrm>
            <a:custGeom>
              <a:avLst/>
              <a:gdLst/>
              <a:ahLst/>
              <a:cxnLst/>
              <a:rect l="l" t="t" r="r" b="b"/>
              <a:pathLst>
                <a:path w="407206" h="576898">
                  <a:moveTo>
                    <a:pt x="0" y="0"/>
                  </a:moveTo>
                  <a:lnTo>
                    <a:pt x="407206" y="0"/>
                  </a:lnTo>
                  <a:lnTo>
                    <a:pt x="407206" y="576898"/>
                  </a:lnTo>
                  <a:lnTo>
                    <a:pt x="0" y="57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421986B-97B3-1C89-1C42-0D11BC2E2B77}"/>
                </a:ext>
              </a:extLst>
            </p:cNvPr>
            <p:cNvSpPr/>
            <p:nvPr/>
          </p:nvSpPr>
          <p:spPr>
            <a:xfrm>
              <a:off x="12869447" y="12597655"/>
              <a:ext cx="1243546" cy="2479872"/>
            </a:xfrm>
            <a:custGeom>
              <a:avLst/>
              <a:gdLst/>
              <a:ahLst/>
              <a:cxnLst/>
              <a:rect l="l" t="t" r="r" b="b"/>
              <a:pathLst>
                <a:path w="1243546" h="2479872">
                  <a:moveTo>
                    <a:pt x="0" y="0"/>
                  </a:moveTo>
                  <a:lnTo>
                    <a:pt x="1243546" y="0"/>
                  </a:lnTo>
                  <a:lnTo>
                    <a:pt x="1243546" y="2479872"/>
                  </a:lnTo>
                  <a:lnTo>
                    <a:pt x="0" y="2479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B916340-DA1B-48A6-4AD2-714B5191691A}"/>
                </a:ext>
              </a:extLst>
            </p:cNvPr>
            <p:cNvSpPr/>
            <p:nvPr/>
          </p:nvSpPr>
          <p:spPr>
            <a:xfrm>
              <a:off x="14172437" y="13530959"/>
              <a:ext cx="1031430" cy="1625352"/>
            </a:xfrm>
            <a:custGeom>
              <a:avLst/>
              <a:gdLst/>
              <a:ahLst/>
              <a:cxnLst/>
              <a:rect l="l" t="t" r="r" b="b"/>
              <a:pathLst>
                <a:path w="1031430" h="1625352">
                  <a:moveTo>
                    <a:pt x="0" y="0"/>
                  </a:moveTo>
                  <a:lnTo>
                    <a:pt x="1031430" y="0"/>
                  </a:lnTo>
                  <a:lnTo>
                    <a:pt x="1031430" y="1625352"/>
                  </a:lnTo>
                  <a:lnTo>
                    <a:pt x="0" y="1625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F93DFA0-FEC4-4344-8019-EF26447230BF}"/>
                </a:ext>
              </a:extLst>
            </p:cNvPr>
            <p:cNvSpPr/>
            <p:nvPr/>
          </p:nvSpPr>
          <p:spPr>
            <a:xfrm>
              <a:off x="13578517" y="14530931"/>
              <a:ext cx="1413236" cy="1376874"/>
            </a:xfrm>
            <a:custGeom>
              <a:avLst/>
              <a:gdLst/>
              <a:ahLst/>
              <a:cxnLst/>
              <a:rect l="l" t="t" r="r" b="b"/>
              <a:pathLst>
                <a:path w="1413236" h="1376874">
                  <a:moveTo>
                    <a:pt x="0" y="0"/>
                  </a:moveTo>
                  <a:lnTo>
                    <a:pt x="1413236" y="0"/>
                  </a:lnTo>
                  <a:lnTo>
                    <a:pt x="1413236" y="1376874"/>
                  </a:lnTo>
                  <a:lnTo>
                    <a:pt x="0" y="1376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E9F8A7-D8B3-75A5-FC30-DE66C50409BE}"/>
                </a:ext>
              </a:extLst>
            </p:cNvPr>
            <p:cNvSpPr/>
            <p:nvPr/>
          </p:nvSpPr>
          <p:spPr>
            <a:xfrm>
              <a:off x="13427007" y="14991523"/>
              <a:ext cx="1849588" cy="1637472"/>
            </a:xfrm>
            <a:custGeom>
              <a:avLst/>
              <a:gdLst/>
              <a:ahLst/>
              <a:cxnLst/>
              <a:rect l="l" t="t" r="r" b="b"/>
              <a:pathLst>
                <a:path w="1849588" h="1637472">
                  <a:moveTo>
                    <a:pt x="0" y="0"/>
                  </a:moveTo>
                  <a:lnTo>
                    <a:pt x="1849588" y="0"/>
                  </a:lnTo>
                  <a:lnTo>
                    <a:pt x="1849588" y="1637472"/>
                  </a:lnTo>
                  <a:lnTo>
                    <a:pt x="0" y="163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8487A8F-E050-DFA3-EE40-6886CBF0519B}"/>
                </a:ext>
              </a:extLst>
            </p:cNvPr>
            <p:cNvSpPr/>
            <p:nvPr/>
          </p:nvSpPr>
          <p:spPr>
            <a:xfrm>
              <a:off x="13275495" y="16439965"/>
              <a:ext cx="2601078" cy="2201092"/>
            </a:xfrm>
            <a:custGeom>
              <a:avLst/>
              <a:gdLst/>
              <a:ahLst/>
              <a:cxnLst/>
              <a:rect l="l" t="t" r="r" b="b"/>
              <a:pathLst>
                <a:path w="2601078" h="2201092">
                  <a:moveTo>
                    <a:pt x="0" y="0"/>
                  </a:moveTo>
                  <a:lnTo>
                    <a:pt x="2601078" y="0"/>
                  </a:lnTo>
                  <a:lnTo>
                    <a:pt x="2601078" y="2201092"/>
                  </a:lnTo>
                  <a:lnTo>
                    <a:pt x="0" y="2201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133BD09-D49E-8581-4FAF-5C5C66FB9980}"/>
                </a:ext>
              </a:extLst>
            </p:cNvPr>
            <p:cNvSpPr/>
            <p:nvPr/>
          </p:nvSpPr>
          <p:spPr>
            <a:xfrm>
              <a:off x="14966351" y="14991523"/>
              <a:ext cx="1964734" cy="710228"/>
            </a:xfrm>
            <a:custGeom>
              <a:avLst/>
              <a:gdLst/>
              <a:ahLst/>
              <a:cxnLst/>
              <a:rect l="l" t="t" r="r" b="b"/>
              <a:pathLst>
                <a:path w="1964734" h="710228">
                  <a:moveTo>
                    <a:pt x="0" y="0"/>
                  </a:moveTo>
                  <a:lnTo>
                    <a:pt x="1964734" y="0"/>
                  </a:lnTo>
                  <a:lnTo>
                    <a:pt x="1964734" y="710228"/>
                  </a:lnTo>
                  <a:lnTo>
                    <a:pt x="0" y="71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653E46D9-60E6-9F71-ECDC-DE64C7570546}"/>
                </a:ext>
              </a:extLst>
            </p:cNvPr>
            <p:cNvSpPr/>
            <p:nvPr/>
          </p:nvSpPr>
          <p:spPr>
            <a:xfrm>
              <a:off x="15826933" y="15485447"/>
              <a:ext cx="2443510" cy="2401086"/>
            </a:xfrm>
            <a:custGeom>
              <a:avLst/>
              <a:gdLst/>
              <a:ahLst/>
              <a:cxnLst/>
              <a:rect l="l" t="t" r="r" b="b"/>
              <a:pathLst>
                <a:path w="2443510" h="2401086">
                  <a:moveTo>
                    <a:pt x="0" y="0"/>
                  </a:moveTo>
                  <a:lnTo>
                    <a:pt x="2443510" y="0"/>
                  </a:lnTo>
                  <a:lnTo>
                    <a:pt x="2443510" y="2401086"/>
                  </a:lnTo>
                  <a:lnTo>
                    <a:pt x="0" y="2401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9BFD5F6-6966-8136-B436-50590836D1DA}"/>
                </a:ext>
              </a:extLst>
            </p:cNvPr>
            <p:cNvSpPr/>
            <p:nvPr/>
          </p:nvSpPr>
          <p:spPr>
            <a:xfrm>
              <a:off x="10542245" y="17918705"/>
              <a:ext cx="1552624" cy="1552626"/>
            </a:xfrm>
            <a:custGeom>
              <a:avLst/>
              <a:gdLst/>
              <a:ahLst/>
              <a:cxnLst/>
              <a:rect l="l" t="t" r="r" b="b"/>
              <a:pathLst>
                <a:path w="1552624" h="1552626">
                  <a:moveTo>
                    <a:pt x="0" y="0"/>
                  </a:moveTo>
                  <a:lnTo>
                    <a:pt x="1552624" y="0"/>
                  </a:lnTo>
                  <a:lnTo>
                    <a:pt x="1552624" y="1552626"/>
                  </a:lnTo>
                  <a:lnTo>
                    <a:pt x="0" y="1552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DFA30AA-722E-D25D-5F25-24F45062EE37}"/>
                </a:ext>
              </a:extLst>
            </p:cNvPr>
            <p:cNvSpPr/>
            <p:nvPr/>
          </p:nvSpPr>
          <p:spPr>
            <a:xfrm>
              <a:off x="11233131" y="17512655"/>
              <a:ext cx="1467780" cy="1576868"/>
            </a:xfrm>
            <a:custGeom>
              <a:avLst/>
              <a:gdLst/>
              <a:ahLst/>
              <a:cxnLst/>
              <a:rect l="l" t="t" r="r" b="b"/>
              <a:pathLst>
                <a:path w="1467780" h="1576868">
                  <a:moveTo>
                    <a:pt x="0" y="0"/>
                  </a:moveTo>
                  <a:lnTo>
                    <a:pt x="1467780" y="0"/>
                  </a:lnTo>
                  <a:lnTo>
                    <a:pt x="1467780" y="1576868"/>
                  </a:lnTo>
                  <a:lnTo>
                    <a:pt x="0" y="157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B697A4A1-B21A-C22F-4E0B-EE2A8EB36B0E}"/>
                </a:ext>
              </a:extLst>
            </p:cNvPr>
            <p:cNvSpPr/>
            <p:nvPr/>
          </p:nvSpPr>
          <p:spPr>
            <a:xfrm>
              <a:off x="11524035" y="16385417"/>
              <a:ext cx="1279908" cy="1358694"/>
            </a:xfrm>
            <a:custGeom>
              <a:avLst/>
              <a:gdLst/>
              <a:ahLst/>
              <a:cxnLst/>
              <a:rect l="l" t="t" r="r" b="b"/>
              <a:pathLst>
                <a:path w="1279908" h="1358694">
                  <a:moveTo>
                    <a:pt x="0" y="0"/>
                  </a:moveTo>
                  <a:lnTo>
                    <a:pt x="1279908" y="0"/>
                  </a:lnTo>
                  <a:lnTo>
                    <a:pt x="1279908" y="1358694"/>
                  </a:lnTo>
                  <a:lnTo>
                    <a:pt x="0" y="135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01B80A8-EA62-198B-8F38-704D454BEDA4}"/>
                </a:ext>
              </a:extLst>
            </p:cNvPr>
            <p:cNvSpPr/>
            <p:nvPr/>
          </p:nvSpPr>
          <p:spPr>
            <a:xfrm>
              <a:off x="12160377" y="17064185"/>
              <a:ext cx="1449600" cy="1637472"/>
            </a:xfrm>
            <a:custGeom>
              <a:avLst/>
              <a:gdLst/>
              <a:ahLst/>
              <a:cxnLst/>
              <a:rect l="l" t="t" r="r" b="b"/>
              <a:pathLst>
                <a:path w="1449600" h="1637472">
                  <a:moveTo>
                    <a:pt x="0" y="0"/>
                  </a:moveTo>
                  <a:lnTo>
                    <a:pt x="1449600" y="0"/>
                  </a:lnTo>
                  <a:lnTo>
                    <a:pt x="1449600" y="1637472"/>
                  </a:lnTo>
                  <a:lnTo>
                    <a:pt x="0" y="163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6927D0B-6B6F-70E8-16D8-D7BDF3760837}"/>
                </a:ext>
              </a:extLst>
            </p:cNvPr>
            <p:cNvSpPr/>
            <p:nvPr/>
          </p:nvSpPr>
          <p:spPr>
            <a:xfrm>
              <a:off x="13639117" y="16476325"/>
              <a:ext cx="267818" cy="607200"/>
            </a:xfrm>
            <a:custGeom>
              <a:avLst/>
              <a:gdLst/>
              <a:ahLst/>
              <a:cxnLst/>
              <a:rect l="l" t="t" r="r" b="b"/>
              <a:pathLst>
                <a:path w="267818" h="607200">
                  <a:moveTo>
                    <a:pt x="0" y="0"/>
                  </a:moveTo>
                  <a:lnTo>
                    <a:pt x="267818" y="0"/>
                  </a:lnTo>
                  <a:lnTo>
                    <a:pt x="267818" y="607200"/>
                  </a:lnTo>
                  <a:lnTo>
                    <a:pt x="0" y="60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A69EAFB-1060-94F5-B8DE-645E22C42EFA}"/>
                </a:ext>
              </a:extLst>
            </p:cNvPr>
            <p:cNvSpPr/>
            <p:nvPr/>
          </p:nvSpPr>
          <p:spPr>
            <a:xfrm>
              <a:off x="12451277" y="16149063"/>
              <a:ext cx="1116276" cy="1576868"/>
            </a:xfrm>
            <a:custGeom>
              <a:avLst/>
              <a:gdLst/>
              <a:ahLst/>
              <a:cxnLst/>
              <a:rect l="l" t="t" r="r" b="b"/>
              <a:pathLst>
                <a:path w="1116276" h="1576868">
                  <a:moveTo>
                    <a:pt x="0" y="0"/>
                  </a:moveTo>
                  <a:lnTo>
                    <a:pt x="1116276" y="0"/>
                  </a:lnTo>
                  <a:lnTo>
                    <a:pt x="1116276" y="1576868"/>
                  </a:lnTo>
                  <a:lnTo>
                    <a:pt x="0" y="157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A8FE029E-9B96-8A8E-9B37-627C272733A5}"/>
                </a:ext>
              </a:extLst>
            </p:cNvPr>
            <p:cNvSpPr/>
            <p:nvPr/>
          </p:nvSpPr>
          <p:spPr>
            <a:xfrm>
              <a:off x="12639151" y="16549049"/>
              <a:ext cx="310240" cy="425390"/>
            </a:xfrm>
            <a:custGeom>
              <a:avLst/>
              <a:gdLst/>
              <a:ahLst/>
              <a:cxnLst/>
              <a:rect l="l" t="t" r="r" b="b"/>
              <a:pathLst>
                <a:path w="310240" h="425390">
                  <a:moveTo>
                    <a:pt x="0" y="0"/>
                  </a:moveTo>
                  <a:lnTo>
                    <a:pt x="310240" y="0"/>
                  </a:lnTo>
                  <a:lnTo>
                    <a:pt x="310240" y="425390"/>
                  </a:lnTo>
                  <a:lnTo>
                    <a:pt x="0" y="425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4E2C8843-C04C-9316-3913-833A1E9476BC}"/>
                </a:ext>
              </a:extLst>
            </p:cNvPr>
            <p:cNvSpPr/>
            <p:nvPr/>
          </p:nvSpPr>
          <p:spPr>
            <a:xfrm>
              <a:off x="12366433" y="16015733"/>
              <a:ext cx="589018" cy="595080"/>
            </a:xfrm>
            <a:custGeom>
              <a:avLst/>
              <a:gdLst/>
              <a:ahLst/>
              <a:cxnLst/>
              <a:rect l="l" t="t" r="r" b="b"/>
              <a:pathLst>
                <a:path w="589018" h="595080">
                  <a:moveTo>
                    <a:pt x="0" y="0"/>
                  </a:moveTo>
                  <a:lnTo>
                    <a:pt x="589018" y="0"/>
                  </a:lnTo>
                  <a:lnTo>
                    <a:pt x="589018" y="595080"/>
                  </a:lnTo>
                  <a:lnTo>
                    <a:pt x="0" y="595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6F622CB-AE94-D1B1-1428-BA892E274E5B}"/>
                </a:ext>
              </a:extLst>
            </p:cNvPr>
            <p:cNvSpPr/>
            <p:nvPr/>
          </p:nvSpPr>
          <p:spPr>
            <a:xfrm>
              <a:off x="12620969" y="15852103"/>
              <a:ext cx="867800" cy="655684"/>
            </a:xfrm>
            <a:custGeom>
              <a:avLst/>
              <a:gdLst/>
              <a:ahLst/>
              <a:cxnLst/>
              <a:rect l="l" t="t" r="r" b="b"/>
              <a:pathLst>
                <a:path w="867800" h="655684">
                  <a:moveTo>
                    <a:pt x="0" y="0"/>
                  </a:moveTo>
                  <a:lnTo>
                    <a:pt x="867800" y="0"/>
                  </a:lnTo>
                  <a:lnTo>
                    <a:pt x="867800" y="655684"/>
                  </a:lnTo>
                  <a:lnTo>
                    <a:pt x="0" y="65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BDC1078F-04C3-1F2C-471C-D6A13D0ECBA1}"/>
                </a:ext>
              </a:extLst>
            </p:cNvPr>
            <p:cNvSpPr/>
            <p:nvPr/>
          </p:nvSpPr>
          <p:spPr>
            <a:xfrm>
              <a:off x="11311917" y="13949129"/>
              <a:ext cx="1261726" cy="3067732"/>
            </a:xfrm>
            <a:custGeom>
              <a:avLst/>
              <a:gdLst/>
              <a:ahLst/>
              <a:cxnLst/>
              <a:rect l="l" t="t" r="r" b="b"/>
              <a:pathLst>
                <a:path w="1261726" h="3067732">
                  <a:moveTo>
                    <a:pt x="0" y="0"/>
                  </a:moveTo>
                  <a:lnTo>
                    <a:pt x="1261726" y="0"/>
                  </a:lnTo>
                  <a:lnTo>
                    <a:pt x="1261726" y="3067732"/>
                  </a:lnTo>
                  <a:lnTo>
                    <a:pt x="0" y="306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7126793-FD89-4C1C-8ECE-184C936A8E22}"/>
                </a:ext>
              </a:extLst>
            </p:cNvPr>
            <p:cNvSpPr/>
            <p:nvPr/>
          </p:nvSpPr>
          <p:spPr>
            <a:xfrm>
              <a:off x="12172499" y="13409751"/>
              <a:ext cx="1152640" cy="1437480"/>
            </a:xfrm>
            <a:custGeom>
              <a:avLst/>
              <a:gdLst/>
              <a:ahLst/>
              <a:cxnLst/>
              <a:rect l="l" t="t" r="r" b="b"/>
              <a:pathLst>
                <a:path w="1152640" h="1437480">
                  <a:moveTo>
                    <a:pt x="0" y="0"/>
                  </a:moveTo>
                  <a:lnTo>
                    <a:pt x="1152640" y="0"/>
                  </a:lnTo>
                  <a:lnTo>
                    <a:pt x="1152640" y="1437480"/>
                  </a:lnTo>
                  <a:lnTo>
                    <a:pt x="0" y="14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6B69598-9F7F-AE7F-E877-8A3E14AB91B2}"/>
                </a:ext>
              </a:extLst>
            </p:cNvPr>
            <p:cNvSpPr/>
            <p:nvPr/>
          </p:nvSpPr>
          <p:spPr>
            <a:xfrm>
              <a:off x="12766417" y="13003703"/>
              <a:ext cx="789014" cy="1261726"/>
            </a:xfrm>
            <a:custGeom>
              <a:avLst/>
              <a:gdLst/>
              <a:ahLst/>
              <a:cxnLst/>
              <a:rect l="l" t="t" r="r" b="b"/>
              <a:pathLst>
                <a:path w="789014" h="1261726">
                  <a:moveTo>
                    <a:pt x="0" y="0"/>
                  </a:moveTo>
                  <a:lnTo>
                    <a:pt x="789014" y="0"/>
                  </a:lnTo>
                  <a:lnTo>
                    <a:pt x="789014" y="1261726"/>
                  </a:lnTo>
                  <a:lnTo>
                    <a:pt x="0" y="126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23CB19A-0ED1-7382-97A9-B9456F5BA459}"/>
                </a:ext>
              </a:extLst>
            </p:cNvPr>
            <p:cNvSpPr/>
            <p:nvPr/>
          </p:nvSpPr>
          <p:spPr>
            <a:xfrm>
              <a:off x="11802813" y="13809741"/>
              <a:ext cx="2213212" cy="2285938"/>
            </a:xfrm>
            <a:custGeom>
              <a:avLst/>
              <a:gdLst/>
              <a:ahLst/>
              <a:cxnLst/>
              <a:rect l="l" t="t" r="r" b="b"/>
              <a:pathLst>
                <a:path w="2213212" h="2285938">
                  <a:moveTo>
                    <a:pt x="0" y="0"/>
                  </a:moveTo>
                  <a:lnTo>
                    <a:pt x="2213212" y="0"/>
                  </a:lnTo>
                  <a:lnTo>
                    <a:pt x="2213212" y="2285938"/>
                  </a:lnTo>
                  <a:lnTo>
                    <a:pt x="0" y="2285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CF2BD03-4C64-74C9-32C5-5CD5C4E9F256}"/>
                </a:ext>
              </a:extLst>
            </p:cNvPr>
            <p:cNvSpPr/>
            <p:nvPr/>
          </p:nvSpPr>
          <p:spPr>
            <a:xfrm>
              <a:off x="16008745" y="16985401"/>
              <a:ext cx="2673804" cy="1946554"/>
            </a:xfrm>
            <a:custGeom>
              <a:avLst/>
              <a:gdLst/>
              <a:ahLst/>
              <a:cxnLst/>
              <a:rect l="l" t="t" r="r" b="b"/>
              <a:pathLst>
                <a:path w="2673804" h="1946554">
                  <a:moveTo>
                    <a:pt x="0" y="0"/>
                  </a:moveTo>
                  <a:lnTo>
                    <a:pt x="2673804" y="0"/>
                  </a:lnTo>
                  <a:lnTo>
                    <a:pt x="2673804" y="1946554"/>
                  </a:lnTo>
                  <a:lnTo>
                    <a:pt x="0" y="194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B92BC188-BA0C-136D-F836-ED31D840A7E6}"/>
                </a:ext>
              </a:extLst>
            </p:cNvPr>
            <p:cNvSpPr/>
            <p:nvPr/>
          </p:nvSpPr>
          <p:spPr>
            <a:xfrm>
              <a:off x="15214829" y="18312635"/>
              <a:ext cx="1976856" cy="2140486"/>
            </a:xfrm>
            <a:custGeom>
              <a:avLst/>
              <a:gdLst/>
              <a:ahLst/>
              <a:cxnLst/>
              <a:rect l="l" t="t" r="r" b="b"/>
              <a:pathLst>
                <a:path w="1976856" h="2140486">
                  <a:moveTo>
                    <a:pt x="0" y="0"/>
                  </a:moveTo>
                  <a:lnTo>
                    <a:pt x="1976856" y="0"/>
                  </a:lnTo>
                  <a:lnTo>
                    <a:pt x="1976856" y="2140486"/>
                  </a:lnTo>
                  <a:lnTo>
                    <a:pt x="0" y="2140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3ABA91C-AF80-E85E-FC40-4BCE9774DB23}"/>
                </a:ext>
              </a:extLst>
            </p:cNvPr>
            <p:cNvSpPr/>
            <p:nvPr/>
          </p:nvSpPr>
          <p:spPr>
            <a:xfrm>
              <a:off x="14123953" y="17767197"/>
              <a:ext cx="2473810" cy="1522324"/>
            </a:xfrm>
            <a:custGeom>
              <a:avLst/>
              <a:gdLst/>
              <a:ahLst/>
              <a:cxnLst/>
              <a:rect l="l" t="t" r="r" b="b"/>
              <a:pathLst>
                <a:path w="2473810" h="1522324">
                  <a:moveTo>
                    <a:pt x="0" y="0"/>
                  </a:moveTo>
                  <a:lnTo>
                    <a:pt x="2473810" y="0"/>
                  </a:lnTo>
                  <a:lnTo>
                    <a:pt x="2473810" y="1522324"/>
                  </a:lnTo>
                  <a:lnTo>
                    <a:pt x="0" y="1522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3519319B-5F5E-AB4C-C17F-89C038B56DA3}"/>
                </a:ext>
              </a:extLst>
            </p:cNvPr>
            <p:cNvSpPr/>
            <p:nvPr/>
          </p:nvSpPr>
          <p:spPr>
            <a:xfrm>
              <a:off x="13620939" y="19548961"/>
              <a:ext cx="3401056" cy="2940464"/>
            </a:xfrm>
            <a:custGeom>
              <a:avLst/>
              <a:gdLst/>
              <a:ahLst/>
              <a:cxnLst/>
              <a:rect l="l" t="t" r="r" b="b"/>
              <a:pathLst>
                <a:path w="3401056" h="2940464">
                  <a:moveTo>
                    <a:pt x="0" y="0"/>
                  </a:moveTo>
                  <a:lnTo>
                    <a:pt x="3401056" y="0"/>
                  </a:lnTo>
                  <a:lnTo>
                    <a:pt x="3401056" y="2940464"/>
                  </a:lnTo>
                  <a:lnTo>
                    <a:pt x="0" y="2940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11B11EE-FB6F-9DAF-DAFE-5D18E9BBAFA0}"/>
                </a:ext>
              </a:extLst>
            </p:cNvPr>
            <p:cNvSpPr/>
            <p:nvPr/>
          </p:nvSpPr>
          <p:spPr>
            <a:xfrm>
              <a:off x="12354311" y="17749015"/>
              <a:ext cx="3122276" cy="2443510"/>
            </a:xfrm>
            <a:custGeom>
              <a:avLst/>
              <a:gdLst/>
              <a:ahLst/>
              <a:cxnLst/>
              <a:rect l="l" t="t" r="r" b="b"/>
              <a:pathLst>
                <a:path w="3122276" h="2443510">
                  <a:moveTo>
                    <a:pt x="0" y="0"/>
                  </a:moveTo>
                  <a:lnTo>
                    <a:pt x="3122276" y="0"/>
                  </a:lnTo>
                  <a:lnTo>
                    <a:pt x="3122276" y="2443510"/>
                  </a:lnTo>
                  <a:lnTo>
                    <a:pt x="0" y="244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9556A4F8-142D-D175-D033-6D6022D506D2}"/>
                </a:ext>
              </a:extLst>
            </p:cNvPr>
            <p:cNvSpPr/>
            <p:nvPr/>
          </p:nvSpPr>
          <p:spPr>
            <a:xfrm>
              <a:off x="11790693" y="18742925"/>
              <a:ext cx="2031400" cy="1334450"/>
            </a:xfrm>
            <a:custGeom>
              <a:avLst/>
              <a:gdLst/>
              <a:ahLst/>
              <a:cxnLst/>
              <a:rect l="l" t="t" r="r" b="b"/>
              <a:pathLst>
                <a:path w="2031400" h="1334450">
                  <a:moveTo>
                    <a:pt x="0" y="0"/>
                  </a:moveTo>
                  <a:lnTo>
                    <a:pt x="2031400" y="0"/>
                  </a:lnTo>
                  <a:lnTo>
                    <a:pt x="2031400" y="1334450"/>
                  </a:lnTo>
                  <a:lnTo>
                    <a:pt x="0" y="133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_tradnl"/>
            </a:p>
          </p:txBody>
        </p:sp>
      </p:grpSp>
      <p:pic>
        <p:nvPicPr>
          <p:cNvPr id="44" name="Imagen 43" descr="Mapa&#10;&#10;El contenido generado por IA puede ser incorrecto.">
            <a:extLst>
              <a:ext uri="{FF2B5EF4-FFF2-40B4-BE49-F238E27FC236}">
                <a16:creationId xmlns:a16="http://schemas.microsoft.com/office/drawing/2014/main" id="{E332AA4B-32ED-4901-3DF9-72B8C1DF4EA5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6383" y="280988"/>
            <a:ext cx="6528435" cy="8825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1D9BBAE7-9E7A-EA1A-D4C9-5744F012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85993" y="873249"/>
            <a:ext cx="6105231" cy="8300622"/>
            <a:chOff x="0" y="0"/>
            <a:chExt cx="8140304" cy="11067494"/>
          </a:xfrm>
        </p:grpSpPr>
        <p:sp>
          <p:nvSpPr>
            <p:cNvPr id="4" name="Freeform 4"/>
            <p:cNvSpPr/>
            <p:nvPr/>
          </p:nvSpPr>
          <p:spPr>
            <a:xfrm>
              <a:off x="2739312" y="4393808"/>
              <a:ext cx="1249604" cy="1395056"/>
            </a:xfrm>
            <a:custGeom>
              <a:avLst/>
              <a:gdLst/>
              <a:ahLst/>
              <a:cxnLst/>
              <a:rect l="l" t="t" r="r" b="b"/>
              <a:pathLst>
                <a:path w="1249604" h="1395056">
                  <a:moveTo>
                    <a:pt x="0" y="0"/>
                  </a:moveTo>
                  <a:lnTo>
                    <a:pt x="1249604" y="0"/>
                  </a:lnTo>
                  <a:lnTo>
                    <a:pt x="1249604" y="1395056"/>
                  </a:lnTo>
                  <a:lnTo>
                    <a:pt x="0" y="1395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3575650" y="0"/>
              <a:ext cx="1679894" cy="1370814"/>
            </a:xfrm>
            <a:custGeom>
              <a:avLst/>
              <a:gdLst/>
              <a:ahLst/>
              <a:cxnLst/>
              <a:rect l="l" t="t" r="r" b="b"/>
              <a:pathLst>
                <a:path w="1679894" h="1370814">
                  <a:moveTo>
                    <a:pt x="0" y="0"/>
                  </a:moveTo>
                  <a:lnTo>
                    <a:pt x="1679894" y="0"/>
                  </a:lnTo>
                  <a:lnTo>
                    <a:pt x="1679894" y="1370814"/>
                  </a:lnTo>
                  <a:lnTo>
                    <a:pt x="0" y="137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3284748" y="1036334"/>
              <a:ext cx="837496" cy="2164728"/>
            </a:xfrm>
            <a:custGeom>
              <a:avLst/>
              <a:gdLst/>
              <a:ahLst/>
              <a:cxnLst/>
              <a:rect l="l" t="t" r="r" b="b"/>
              <a:pathLst>
                <a:path w="837496" h="2164728">
                  <a:moveTo>
                    <a:pt x="0" y="0"/>
                  </a:moveTo>
                  <a:lnTo>
                    <a:pt x="837496" y="0"/>
                  </a:lnTo>
                  <a:lnTo>
                    <a:pt x="837496" y="2164728"/>
                  </a:lnTo>
                  <a:lnTo>
                    <a:pt x="0" y="2164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2727190" y="715132"/>
              <a:ext cx="940524" cy="1619292"/>
            </a:xfrm>
            <a:custGeom>
              <a:avLst/>
              <a:gdLst/>
              <a:ahLst/>
              <a:cxnLst/>
              <a:rect l="l" t="t" r="r" b="b"/>
              <a:pathLst>
                <a:path w="940524" h="1619292">
                  <a:moveTo>
                    <a:pt x="0" y="0"/>
                  </a:moveTo>
                  <a:lnTo>
                    <a:pt x="940524" y="0"/>
                  </a:lnTo>
                  <a:lnTo>
                    <a:pt x="940524" y="1619292"/>
                  </a:lnTo>
                  <a:lnTo>
                    <a:pt x="0" y="1619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490834" y="884824"/>
              <a:ext cx="407206" cy="576898"/>
            </a:xfrm>
            <a:custGeom>
              <a:avLst/>
              <a:gdLst/>
              <a:ahLst/>
              <a:cxnLst/>
              <a:rect l="l" t="t" r="r" b="b"/>
              <a:pathLst>
                <a:path w="407206" h="576898">
                  <a:moveTo>
                    <a:pt x="0" y="0"/>
                  </a:moveTo>
                  <a:lnTo>
                    <a:pt x="407206" y="0"/>
                  </a:lnTo>
                  <a:lnTo>
                    <a:pt x="407206" y="576898"/>
                  </a:lnTo>
                  <a:lnTo>
                    <a:pt x="0" y="57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327202" y="1175724"/>
              <a:ext cx="1243546" cy="2479872"/>
            </a:xfrm>
            <a:custGeom>
              <a:avLst/>
              <a:gdLst/>
              <a:ahLst/>
              <a:cxnLst/>
              <a:rect l="l" t="t" r="r" b="b"/>
              <a:pathLst>
                <a:path w="1243546" h="2479872">
                  <a:moveTo>
                    <a:pt x="0" y="0"/>
                  </a:moveTo>
                  <a:lnTo>
                    <a:pt x="1243546" y="0"/>
                  </a:lnTo>
                  <a:lnTo>
                    <a:pt x="1243546" y="2479872"/>
                  </a:lnTo>
                  <a:lnTo>
                    <a:pt x="0" y="2479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630192" y="2109028"/>
              <a:ext cx="1031430" cy="1625352"/>
            </a:xfrm>
            <a:custGeom>
              <a:avLst/>
              <a:gdLst/>
              <a:ahLst/>
              <a:cxnLst/>
              <a:rect l="l" t="t" r="r" b="b"/>
              <a:pathLst>
                <a:path w="1031430" h="1625352">
                  <a:moveTo>
                    <a:pt x="0" y="0"/>
                  </a:moveTo>
                  <a:lnTo>
                    <a:pt x="1031430" y="0"/>
                  </a:lnTo>
                  <a:lnTo>
                    <a:pt x="1031430" y="1625352"/>
                  </a:lnTo>
                  <a:lnTo>
                    <a:pt x="0" y="1625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036272" y="3109000"/>
              <a:ext cx="1413236" cy="1376874"/>
            </a:xfrm>
            <a:custGeom>
              <a:avLst/>
              <a:gdLst/>
              <a:ahLst/>
              <a:cxnLst/>
              <a:rect l="l" t="t" r="r" b="b"/>
              <a:pathLst>
                <a:path w="1413236" h="1376874">
                  <a:moveTo>
                    <a:pt x="0" y="0"/>
                  </a:moveTo>
                  <a:lnTo>
                    <a:pt x="1413236" y="0"/>
                  </a:lnTo>
                  <a:lnTo>
                    <a:pt x="1413236" y="1376874"/>
                  </a:lnTo>
                  <a:lnTo>
                    <a:pt x="0" y="1376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884762" y="3569592"/>
              <a:ext cx="1849588" cy="1637472"/>
            </a:xfrm>
            <a:custGeom>
              <a:avLst/>
              <a:gdLst/>
              <a:ahLst/>
              <a:cxnLst/>
              <a:rect l="l" t="t" r="r" b="b"/>
              <a:pathLst>
                <a:path w="1849588" h="1637472">
                  <a:moveTo>
                    <a:pt x="0" y="0"/>
                  </a:moveTo>
                  <a:lnTo>
                    <a:pt x="1849588" y="0"/>
                  </a:lnTo>
                  <a:lnTo>
                    <a:pt x="1849588" y="1637472"/>
                  </a:lnTo>
                  <a:lnTo>
                    <a:pt x="0" y="163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733250" y="5018034"/>
              <a:ext cx="2601078" cy="2201092"/>
            </a:xfrm>
            <a:custGeom>
              <a:avLst/>
              <a:gdLst/>
              <a:ahLst/>
              <a:cxnLst/>
              <a:rect l="l" t="t" r="r" b="b"/>
              <a:pathLst>
                <a:path w="2601078" h="2201092">
                  <a:moveTo>
                    <a:pt x="0" y="0"/>
                  </a:moveTo>
                  <a:lnTo>
                    <a:pt x="2601078" y="0"/>
                  </a:lnTo>
                  <a:lnTo>
                    <a:pt x="2601078" y="2201092"/>
                  </a:lnTo>
                  <a:lnTo>
                    <a:pt x="0" y="2201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3518" y="4066546"/>
              <a:ext cx="2152608" cy="1395056"/>
            </a:xfrm>
            <a:custGeom>
              <a:avLst/>
              <a:gdLst/>
              <a:ahLst/>
              <a:cxnLst/>
              <a:rect l="l" t="t" r="r" b="b"/>
              <a:pathLst>
                <a:path w="2152608" h="1395056">
                  <a:moveTo>
                    <a:pt x="0" y="0"/>
                  </a:moveTo>
                  <a:lnTo>
                    <a:pt x="2152608" y="0"/>
                  </a:lnTo>
                  <a:lnTo>
                    <a:pt x="2152608" y="1395056"/>
                  </a:lnTo>
                  <a:lnTo>
                    <a:pt x="0" y="1395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424106" y="3569592"/>
              <a:ext cx="1964734" cy="710228"/>
            </a:xfrm>
            <a:custGeom>
              <a:avLst/>
              <a:gdLst/>
              <a:ahLst/>
              <a:cxnLst/>
              <a:rect l="l" t="t" r="r" b="b"/>
              <a:pathLst>
                <a:path w="1964734" h="710228">
                  <a:moveTo>
                    <a:pt x="0" y="0"/>
                  </a:moveTo>
                  <a:lnTo>
                    <a:pt x="1964734" y="0"/>
                  </a:lnTo>
                  <a:lnTo>
                    <a:pt x="1964734" y="710228"/>
                  </a:lnTo>
                  <a:lnTo>
                    <a:pt x="0" y="71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284688" y="4063516"/>
              <a:ext cx="2443510" cy="2401086"/>
            </a:xfrm>
            <a:custGeom>
              <a:avLst/>
              <a:gdLst/>
              <a:ahLst/>
              <a:cxnLst/>
              <a:rect l="l" t="t" r="r" b="b"/>
              <a:pathLst>
                <a:path w="2443510" h="2401086">
                  <a:moveTo>
                    <a:pt x="0" y="0"/>
                  </a:moveTo>
                  <a:lnTo>
                    <a:pt x="2443510" y="0"/>
                  </a:lnTo>
                  <a:lnTo>
                    <a:pt x="2443510" y="2401086"/>
                  </a:lnTo>
                  <a:lnTo>
                    <a:pt x="0" y="2401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6496774"/>
              <a:ext cx="1552624" cy="1552626"/>
            </a:xfrm>
            <a:custGeom>
              <a:avLst/>
              <a:gdLst/>
              <a:ahLst/>
              <a:cxnLst/>
              <a:rect l="l" t="t" r="r" b="b"/>
              <a:pathLst>
                <a:path w="1552624" h="1552626">
                  <a:moveTo>
                    <a:pt x="0" y="0"/>
                  </a:moveTo>
                  <a:lnTo>
                    <a:pt x="1552624" y="0"/>
                  </a:lnTo>
                  <a:lnTo>
                    <a:pt x="1552624" y="1552626"/>
                  </a:lnTo>
                  <a:lnTo>
                    <a:pt x="0" y="1552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90886" y="6090724"/>
              <a:ext cx="1467780" cy="1576868"/>
            </a:xfrm>
            <a:custGeom>
              <a:avLst/>
              <a:gdLst/>
              <a:ahLst/>
              <a:cxnLst/>
              <a:rect l="l" t="t" r="r" b="b"/>
              <a:pathLst>
                <a:path w="1467780" h="1576868">
                  <a:moveTo>
                    <a:pt x="0" y="0"/>
                  </a:moveTo>
                  <a:lnTo>
                    <a:pt x="1467780" y="0"/>
                  </a:lnTo>
                  <a:lnTo>
                    <a:pt x="1467780" y="1576868"/>
                  </a:lnTo>
                  <a:lnTo>
                    <a:pt x="0" y="157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81790" y="4963486"/>
              <a:ext cx="1279908" cy="1358694"/>
            </a:xfrm>
            <a:custGeom>
              <a:avLst/>
              <a:gdLst/>
              <a:ahLst/>
              <a:cxnLst/>
              <a:rect l="l" t="t" r="r" b="b"/>
              <a:pathLst>
                <a:path w="1279908" h="1358694">
                  <a:moveTo>
                    <a:pt x="0" y="0"/>
                  </a:moveTo>
                  <a:lnTo>
                    <a:pt x="1279908" y="0"/>
                  </a:lnTo>
                  <a:lnTo>
                    <a:pt x="1279908" y="1358694"/>
                  </a:lnTo>
                  <a:lnTo>
                    <a:pt x="0" y="135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18132" y="5642254"/>
              <a:ext cx="1449600" cy="1637472"/>
            </a:xfrm>
            <a:custGeom>
              <a:avLst/>
              <a:gdLst/>
              <a:ahLst/>
              <a:cxnLst/>
              <a:rect l="l" t="t" r="r" b="b"/>
              <a:pathLst>
                <a:path w="1449600" h="1637472">
                  <a:moveTo>
                    <a:pt x="0" y="0"/>
                  </a:moveTo>
                  <a:lnTo>
                    <a:pt x="1449600" y="0"/>
                  </a:lnTo>
                  <a:lnTo>
                    <a:pt x="1449600" y="1637472"/>
                  </a:lnTo>
                  <a:lnTo>
                    <a:pt x="0" y="163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096872" y="5054394"/>
              <a:ext cx="267818" cy="607200"/>
            </a:xfrm>
            <a:custGeom>
              <a:avLst/>
              <a:gdLst/>
              <a:ahLst/>
              <a:cxnLst/>
              <a:rect l="l" t="t" r="r" b="b"/>
              <a:pathLst>
                <a:path w="267818" h="607200">
                  <a:moveTo>
                    <a:pt x="0" y="0"/>
                  </a:moveTo>
                  <a:lnTo>
                    <a:pt x="267818" y="0"/>
                  </a:lnTo>
                  <a:lnTo>
                    <a:pt x="267818" y="607200"/>
                  </a:lnTo>
                  <a:lnTo>
                    <a:pt x="0" y="60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909032" y="4727132"/>
              <a:ext cx="1116276" cy="1576868"/>
            </a:xfrm>
            <a:custGeom>
              <a:avLst/>
              <a:gdLst/>
              <a:ahLst/>
              <a:cxnLst/>
              <a:rect l="l" t="t" r="r" b="b"/>
              <a:pathLst>
                <a:path w="1116276" h="1576868">
                  <a:moveTo>
                    <a:pt x="0" y="0"/>
                  </a:moveTo>
                  <a:lnTo>
                    <a:pt x="1116276" y="0"/>
                  </a:lnTo>
                  <a:lnTo>
                    <a:pt x="1116276" y="1576868"/>
                  </a:lnTo>
                  <a:lnTo>
                    <a:pt x="0" y="157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096906" y="5127118"/>
              <a:ext cx="310240" cy="425390"/>
            </a:xfrm>
            <a:custGeom>
              <a:avLst/>
              <a:gdLst/>
              <a:ahLst/>
              <a:cxnLst/>
              <a:rect l="l" t="t" r="r" b="b"/>
              <a:pathLst>
                <a:path w="310240" h="425390">
                  <a:moveTo>
                    <a:pt x="0" y="0"/>
                  </a:moveTo>
                  <a:lnTo>
                    <a:pt x="310240" y="0"/>
                  </a:lnTo>
                  <a:lnTo>
                    <a:pt x="310240" y="425390"/>
                  </a:lnTo>
                  <a:lnTo>
                    <a:pt x="0" y="425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824188" y="4593802"/>
              <a:ext cx="589018" cy="595080"/>
            </a:xfrm>
            <a:custGeom>
              <a:avLst/>
              <a:gdLst/>
              <a:ahLst/>
              <a:cxnLst/>
              <a:rect l="l" t="t" r="r" b="b"/>
              <a:pathLst>
                <a:path w="589018" h="595080">
                  <a:moveTo>
                    <a:pt x="0" y="0"/>
                  </a:moveTo>
                  <a:lnTo>
                    <a:pt x="589018" y="0"/>
                  </a:lnTo>
                  <a:lnTo>
                    <a:pt x="589018" y="595080"/>
                  </a:lnTo>
                  <a:lnTo>
                    <a:pt x="0" y="595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078724" y="4430172"/>
              <a:ext cx="867800" cy="655684"/>
            </a:xfrm>
            <a:custGeom>
              <a:avLst/>
              <a:gdLst/>
              <a:ahLst/>
              <a:cxnLst/>
              <a:rect l="l" t="t" r="r" b="b"/>
              <a:pathLst>
                <a:path w="867800" h="655684">
                  <a:moveTo>
                    <a:pt x="0" y="0"/>
                  </a:moveTo>
                  <a:lnTo>
                    <a:pt x="867800" y="0"/>
                  </a:lnTo>
                  <a:lnTo>
                    <a:pt x="867800" y="655684"/>
                  </a:lnTo>
                  <a:lnTo>
                    <a:pt x="0" y="65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69672" y="2527198"/>
              <a:ext cx="1261726" cy="3067732"/>
            </a:xfrm>
            <a:custGeom>
              <a:avLst/>
              <a:gdLst/>
              <a:ahLst/>
              <a:cxnLst/>
              <a:rect l="l" t="t" r="r" b="b"/>
              <a:pathLst>
                <a:path w="1261726" h="3067732">
                  <a:moveTo>
                    <a:pt x="0" y="0"/>
                  </a:moveTo>
                  <a:lnTo>
                    <a:pt x="1261726" y="0"/>
                  </a:lnTo>
                  <a:lnTo>
                    <a:pt x="1261726" y="3067732"/>
                  </a:lnTo>
                  <a:lnTo>
                    <a:pt x="0" y="306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630254" y="1987820"/>
              <a:ext cx="1152640" cy="1437480"/>
            </a:xfrm>
            <a:custGeom>
              <a:avLst/>
              <a:gdLst/>
              <a:ahLst/>
              <a:cxnLst/>
              <a:rect l="l" t="t" r="r" b="b"/>
              <a:pathLst>
                <a:path w="1152640" h="1437480">
                  <a:moveTo>
                    <a:pt x="0" y="0"/>
                  </a:moveTo>
                  <a:lnTo>
                    <a:pt x="1152640" y="0"/>
                  </a:lnTo>
                  <a:lnTo>
                    <a:pt x="1152640" y="1437480"/>
                  </a:lnTo>
                  <a:lnTo>
                    <a:pt x="0" y="14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224172" y="1581772"/>
              <a:ext cx="789014" cy="1261726"/>
            </a:xfrm>
            <a:custGeom>
              <a:avLst/>
              <a:gdLst/>
              <a:ahLst/>
              <a:cxnLst/>
              <a:rect l="l" t="t" r="r" b="b"/>
              <a:pathLst>
                <a:path w="789014" h="1261726">
                  <a:moveTo>
                    <a:pt x="0" y="0"/>
                  </a:moveTo>
                  <a:lnTo>
                    <a:pt x="789014" y="0"/>
                  </a:lnTo>
                  <a:lnTo>
                    <a:pt x="789014" y="1261726"/>
                  </a:lnTo>
                  <a:lnTo>
                    <a:pt x="0" y="126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260568" y="2387810"/>
              <a:ext cx="2213212" cy="2285938"/>
            </a:xfrm>
            <a:custGeom>
              <a:avLst/>
              <a:gdLst/>
              <a:ahLst/>
              <a:cxnLst/>
              <a:rect l="l" t="t" r="r" b="b"/>
              <a:pathLst>
                <a:path w="2213212" h="2285938">
                  <a:moveTo>
                    <a:pt x="0" y="0"/>
                  </a:moveTo>
                  <a:lnTo>
                    <a:pt x="2213212" y="0"/>
                  </a:lnTo>
                  <a:lnTo>
                    <a:pt x="2213212" y="2285938"/>
                  </a:lnTo>
                  <a:lnTo>
                    <a:pt x="0" y="2285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466500" y="5563470"/>
              <a:ext cx="2673804" cy="1946554"/>
            </a:xfrm>
            <a:custGeom>
              <a:avLst/>
              <a:gdLst/>
              <a:ahLst/>
              <a:cxnLst/>
              <a:rect l="l" t="t" r="r" b="b"/>
              <a:pathLst>
                <a:path w="2673804" h="1946554">
                  <a:moveTo>
                    <a:pt x="0" y="0"/>
                  </a:moveTo>
                  <a:lnTo>
                    <a:pt x="2673804" y="0"/>
                  </a:lnTo>
                  <a:lnTo>
                    <a:pt x="2673804" y="1946554"/>
                  </a:lnTo>
                  <a:lnTo>
                    <a:pt x="0" y="194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672584" y="6890704"/>
              <a:ext cx="1976856" cy="2140486"/>
            </a:xfrm>
            <a:custGeom>
              <a:avLst/>
              <a:gdLst/>
              <a:ahLst/>
              <a:cxnLst/>
              <a:rect l="l" t="t" r="r" b="b"/>
              <a:pathLst>
                <a:path w="1976856" h="2140486">
                  <a:moveTo>
                    <a:pt x="0" y="0"/>
                  </a:moveTo>
                  <a:lnTo>
                    <a:pt x="1976856" y="0"/>
                  </a:lnTo>
                  <a:lnTo>
                    <a:pt x="1976856" y="2140486"/>
                  </a:lnTo>
                  <a:lnTo>
                    <a:pt x="0" y="2140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581708" y="6345266"/>
              <a:ext cx="2473810" cy="1522324"/>
            </a:xfrm>
            <a:custGeom>
              <a:avLst/>
              <a:gdLst/>
              <a:ahLst/>
              <a:cxnLst/>
              <a:rect l="l" t="t" r="r" b="b"/>
              <a:pathLst>
                <a:path w="2473810" h="1522324">
                  <a:moveTo>
                    <a:pt x="0" y="0"/>
                  </a:moveTo>
                  <a:lnTo>
                    <a:pt x="2473810" y="0"/>
                  </a:lnTo>
                  <a:lnTo>
                    <a:pt x="2473810" y="1522324"/>
                  </a:lnTo>
                  <a:lnTo>
                    <a:pt x="0" y="1522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078694" y="8127030"/>
              <a:ext cx="3401056" cy="2940464"/>
            </a:xfrm>
            <a:custGeom>
              <a:avLst/>
              <a:gdLst/>
              <a:ahLst/>
              <a:cxnLst/>
              <a:rect l="l" t="t" r="r" b="b"/>
              <a:pathLst>
                <a:path w="3401056" h="2940464">
                  <a:moveTo>
                    <a:pt x="0" y="0"/>
                  </a:moveTo>
                  <a:lnTo>
                    <a:pt x="3401056" y="0"/>
                  </a:lnTo>
                  <a:lnTo>
                    <a:pt x="3401056" y="2940464"/>
                  </a:lnTo>
                  <a:lnTo>
                    <a:pt x="0" y="2940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12066" y="6327084"/>
              <a:ext cx="3122276" cy="2443510"/>
            </a:xfrm>
            <a:custGeom>
              <a:avLst/>
              <a:gdLst/>
              <a:ahLst/>
              <a:cxnLst/>
              <a:rect l="l" t="t" r="r" b="b"/>
              <a:pathLst>
                <a:path w="3122276" h="2443510">
                  <a:moveTo>
                    <a:pt x="0" y="0"/>
                  </a:moveTo>
                  <a:lnTo>
                    <a:pt x="3122276" y="0"/>
                  </a:lnTo>
                  <a:lnTo>
                    <a:pt x="3122276" y="2443510"/>
                  </a:lnTo>
                  <a:lnTo>
                    <a:pt x="0" y="244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248448" y="7320994"/>
              <a:ext cx="2031400" cy="1334450"/>
            </a:xfrm>
            <a:custGeom>
              <a:avLst/>
              <a:gdLst/>
              <a:ahLst/>
              <a:cxnLst/>
              <a:rect l="l" t="t" r="r" b="b"/>
              <a:pathLst>
                <a:path w="2031400" h="1334450">
                  <a:moveTo>
                    <a:pt x="0" y="0"/>
                  </a:moveTo>
                  <a:lnTo>
                    <a:pt x="2031400" y="0"/>
                  </a:lnTo>
                  <a:lnTo>
                    <a:pt x="2031400" y="1334450"/>
                  </a:lnTo>
                  <a:lnTo>
                    <a:pt x="0" y="133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8501227" y="971933"/>
            <a:ext cx="8708250" cy="846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90"/>
              </a:lnSpc>
              <a:defRPr sz="3290" b="1">
                <a:solidFill>
                  <a:srgbClr val="4E63AE"/>
                </a:solidFill>
                <a:latin typeface="Open Sauce Bold"/>
                <a:ea typeface="Open Sauce Bold"/>
                <a:cs typeface="Open Sauce Bold"/>
              </a:defRPr>
            </a:lvl1pPr>
          </a:lstStyle>
          <a:p>
            <a:r>
              <a:rPr lang="es-ES_tradnl">
                <a:solidFill>
                  <a:schemeClr val="bg1"/>
                </a:solidFill>
                <a:latin typeface="Open Sauce"/>
              </a:rPr>
              <a:t>Mayores retrasos se dan por</a:t>
            </a:r>
            <a:r>
              <a:rPr lang="es-ES_tradnl">
                <a:solidFill>
                  <a:schemeClr val="bg1"/>
                </a:solidFill>
              </a:rPr>
              <a:t> </a:t>
            </a:r>
          </a:p>
          <a:p>
            <a:r>
              <a:rPr lang="es-ES_tradnl">
                <a:solidFill>
                  <a:schemeClr val="bg1"/>
                </a:solidFill>
              </a:rPr>
              <a:t>problemas de licenciamiento ambiental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1336765" y="2451367"/>
            <a:ext cx="5265488" cy="1572745"/>
            <a:chOff x="0" y="0"/>
            <a:chExt cx="7020651" cy="2096993"/>
          </a:xfrm>
        </p:grpSpPr>
        <p:sp>
          <p:nvSpPr>
            <p:cNvPr id="40" name="TextBox 40"/>
            <p:cNvSpPr txBox="1"/>
            <p:nvPr/>
          </p:nvSpPr>
          <p:spPr>
            <a:xfrm>
              <a:off x="0" y="1225998"/>
              <a:ext cx="7020651" cy="870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7"/>
                </a:lnSpc>
              </a:pP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Índice de pobreza energética </a:t>
              </a:r>
            </a:p>
            <a:p>
              <a:pPr algn="l">
                <a:lnSpc>
                  <a:spcPts val="2537"/>
                </a:lnSpc>
              </a:pPr>
              <a:r>
                <a:rPr lang="en-US" sz="2537" i="1">
                  <a:solidFill>
                    <a:schemeClr val="bg1"/>
                  </a:solidFill>
                  <a:latin typeface="Open Sauce Italics"/>
                  <a:ea typeface="Open Sauce Italics"/>
                  <a:cs typeface="Open Sauce Italics"/>
                  <a:sym typeface="Open Sauce Italics"/>
                </a:rPr>
                <a:t>(Promigas, 2024)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95250"/>
              <a:ext cx="2854142" cy="1149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32"/>
                </a:lnSpc>
                <a:spcBef>
                  <a:spcPct val="0"/>
                </a:spcBef>
              </a:pPr>
              <a:r>
                <a:rPr lang="en-US" sz="5237" b="1">
                  <a:solidFill>
                    <a:schemeClr val="bg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19,2% 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11336765" y="8465001"/>
            <a:ext cx="459771" cy="410345"/>
          </a:xfrm>
          <a:custGeom>
            <a:avLst/>
            <a:gdLst/>
            <a:ahLst/>
            <a:cxnLst/>
            <a:rect l="l" t="t" r="r" b="b"/>
            <a:pathLst>
              <a:path w="459771" h="410345">
                <a:moveTo>
                  <a:pt x="0" y="0"/>
                </a:moveTo>
                <a:lnTo>
                  <a:pt x="459771" y="0"/>
                </a:lnTo>
                <a:lnTo>
                  <a:pt x="459771" y="410345"/>
                </a:lnTo>
                <a:lnTo>
                  <a:pt x="0" y="410345"/>
                </a:lnTo>
                <a:lnTo>
                  <a:pt x="0" y="0"/>
                </a:lnTo>
                <a:close/>
              </a:path>
            </a:pathLst>
          </a:custGeom>
          <a:blipFill>
            <a:blip r:embed="rId67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43" name="TextBox 43"/>
          <p:cNvSpPr txBox="1"/>
          <p:nvPr/>
        </p:nvSpPr>
        <p:spPr>
          <a:xfrm>
            <a:off x="12067265" y="8489516"/>
            <a:ext cx="4274529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 err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Conflicto</a:t>
            </a:r>
            <a:r>
              <a:rPr lang="en-US" sz="1899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con </a:t>
            </a:r>
            <a:r>
              <a:rPr lang="en-US" sz="1899" b="1" err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</a:t>
            </a:r>
            <a:r>
              <a:rPr lang="en-US" sz="1899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medio </a:t>
            </a:r>
            <a:r>
              <a:rPr lang="en-US" sz="1899" b="1" err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ambiente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1336765" y="4230260"/>
            <a:ext cx="4469150" cy="1888569"/>
            <a:chOff x="0" y="0"/>
            <a:chExt cx="5958866" cy="2518091"/>
          </a:xfrm>
        </p:grpSpPr>
        <p:sp>
          <p:nvSpPr>
            <p:cNvPr id="45" name="TextBox 45"/>
            <p:cNvSpPr txBox="1"/>
            <p:nvPr/>
          </p:nvSpPr>
          <p:spPr>
            <a:xfrm>
              <a:off x="0" y="1225998"/>
              <a:ext cx="5958866" cy="1292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7"/>
                </a:lnSpc>
              </a:pP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Puntaje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pilar del IDC de </a:t>
              </a: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sostenibilidad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ambiental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537" i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(CPC y </a:t>
              </a:r>
              <a:r>
                <a:rPr lang="en-US" sz="2537" i="1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URosario</a:t>
              </a:r>
              <a:r>
                <a:rPr lang="en-US" sz="2537" i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, 2025)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95250"/>
              <a:ext cx="4692842" cy="1149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32"/>
                </a:lnSpc>
                <a:spcBef>
                  <a:spcPct val="0"/>
                </a:spcBef>
              </a:pPr>
              <a:r>
                <a:rPr lang="en-US" sz="5237" b="1">
                  <a:solidFill>
                    <a:schemeClr val="bg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4,38/10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1336765" y="6399066"/>
            <a:ext cx="5265488" cy="1644182"/>
            <a:chOff x="0" y="-95250"/>
            <a:chExt cx="7020651" cy="2192243"/>
          </a:xfrm>
        </p:grpSpPr>
        <p:sp>
          <p:nvSpPr>
            <p:cNvPr id="48" name="TextBox 48"/>
            <p:cNvSpPr txBox="1"/>
            <p:nvPr/>
          </p:nvSpPr>
          <p:spPr>
            <a:xfrm>
              <a:off x="0" y="1225998"/>
              <a:ext cx="7020651" cy="870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7"/>
                </a:lnSpc>
              </a:pP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Deforestación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en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el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puesto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25 </a:t>
              </a:r>
              <a:r>
                <a:rPr lang="en-US" sz="2537" i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(CPC y </a:t>
              </a:r>
              <a:r>
                <a:rPr lang="en-US" sz="2537" i="1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URosario</a:t>
              </a:r>
              <a:r>
                <a:rPr lang="en-US" sz="2537" i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, 2025)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95250"/>
              <a:ext cx="6583336" cy="1149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32"/>
                </a:lnSpc>
                <a:spcBef>
                  <a:spcPct val="0"/>
                </a:spcBef>
              </a:pPr>
              <a:r>
                <a:rPr lang="en-US" sz="5237" b="1">
                  <a:solidFill>
                    <a:schemeClr val="bg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25/33</a:t>
              </a:r>
            </a:p>
          </p:txBody>
        </p:sp>
      </p:grpSp>
      <p:sp>
        <p:nvSpPr>
          <p:cNvPr id="50" name="TextBox 38">
            <a:extLst>
              <a:ext uri="{FF2B5EF4-FFF2-40B4-BE49-F238E27FC236}">
                <a16:creationId xmlns:a16="http://schemas.microsoft.com/office/drawing/2014/main" id="{3BD1E90E-2E1E-E65B-72DD-981DCE79D4F4}"/>
              </a:ext>
            </a:extLst>
          </p:cNvPr>
          <p:cNvSpPr txBox="1"/>
          <p:nvPr/>
        </p:nvSpPr>
        <p:spPr>
          <a:xfrm>
            <a:off x="3998501" y="5128226"/>
            <a:ext cx="339982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250" b="1">
                <a:solidFill>
                  <a:srgbClr val="CE6886"/>
                </a:solidFill>
                <a:latin typeface="Open Sauce Bold"/>
                <a:ea typeface="Open Sauce"/>
                <a:cs typeface="Open Sauce"/>
              </a:rPr>
              <a:t>Casanare</a:t>
            </a:r>
            <a:endParaRPr lang="en-US" sz="3250">
              <a:solidFill>
                <a:srgbClr val="CE6886"/>
              </a:solidFill>
              <a:latin typeface="Open Sauce"/>
              <a:ea typeface="Open Sauce"/>
              <a:cs typeface="Open Sauce"/>
            </a:endParaRPr>
          </a:p>
        </p:txBody>
      </p:sp>
      <p:sp>
        <p:nvSpPr>
          <p:cNvPr id="51" name="TextBox 52">
            <a:extLst>
              <a:ext uri="{FF2B5EF4-FFF2-40B4-BE49-F238E27FC236}">
                <a16:creationId xmlns:a16="http://schemas.microsoft.com/office/drawing/2014/main" id="{0ED6834F-476D-0445-BFDC-FD787A88AC53}"/>
              </a:ext>
            </a:extLst>
          </p:cNvPr>
          <p:cNvSpPr txBox="1"/>
          <p:nvPr/>
        </p:nvSpPr>
        <p:spPr>
          <a:xfrm>
            <a:off x="534031" y="9486381"/>
            <a:ext cx="957424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69"/>
              </a:lnSpc>
              <a:spcBef>
                <a:spcPct val="0"/>
              </a:spcBef>
            </a:pPr>
            <a:r>
              <a:rPr lang="en-US" sz="1469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Fuente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: Generación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propia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. Datos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suministrados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por ANDEG, ACOLGEN y SER. </a:t>
            </a:r>
          </a:p>
          <a:p>
            <a:pPr algn="l">
              <a:lnSpc>
                <a:spcPts val="1469"/>
              </a:lnSpc>
              <a:spcBef>
                <a:spcPct val="0"/>
              </a:spcBef>
            </a:pP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Porcentaje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los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proyectos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que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presentan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algún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retraso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para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su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entrada a corte de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octubre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del 2024.  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8686AFE4-6694-3273-D9BC-18433844DB89}"/>
              </a:ext>
            </a:extLst>
          </p:cNvPr>
          <p:cNvGrpSpPr/>
          <p:nvPr/>
        </p:nvGrpSpPr>
        <p:grpSpPr>
          <a:xfrm>
            <a:off x="579204" y="534585"/>
            <a:ext cx="3047863" cy="676071"/>
            <a:chOff x="0" y="0"/>
            <a:chExt cx="6062390" cy="1344748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D168BEEA-66B5-A53A-A8FA-B5C301746128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79BD5880-163B-43C7-B2AF-A069E860E497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C5C375-B677-FC3D-3BF6-9D7B0EB3FFF2}"/>
              </a:ext>
            </a:extLst>
          </p:cNvPr>
          <p:cNvGrpSpPr/>
          <p:nvPr/>
        </p:nvGrpSpPr>
        <p:grpSpPr>
          <a:xfrm>
            <a:off x="2625879" y="1439547"/>
            <a:ext cx="521146" cy="289861"/>
            <a:chOff x="12552933" y="1632857"/>
            <a:chExt cx="426394" cy="237160"/>
          </a:xfrm>
        </p:grpSpPr>
        <p:sp>
          <p:nvSpPr>
            <p:cNvPr id="52" name="Google Shape;109;p17">
              <a:extLst>
                <a:ext uri="{FF2B5EF4-FFF2-40B4-BE49-F238E27FC236}">
                  <a16:creationId xmlns:a16="http://schemas.microsoft.com/office/drawing/2014/main" id="{2A4E2843-F87C-9804-6995-E629AD35DB87}"/>
                </a:ext>
              </a:extLst>
            </p:cNvPr>
            <p:cNvSpPr/>
            <p:nvPr/>
          </p:nvSpPr>
          <p:spPr>
            <a:xfrm rot="8100000" flipH="1">
              <a:off x="12552933" y="1632857"/>
              <a:ext cx="312695" cy="237160"/>
            </a:xfrm>
            <a:custGeom>
              <a:avLst/>
              <a:gdLst/>
              <a:ahLst/>
              <a:cxnLst/>
              <a:rect l="l" t="t" r="r" b="b"/>
              <a:pathLst>
                <a:path w="9711" h="4704" extrusionOk="0">
                  <a:moveTo>
                    <a:pt x="24" y="850"/>
                  </a:moveTo>
                  <a:lnTo>
                    <a:pt x="166" y="725"/>
                  </a:lnTo>
                  <a:lnTo>
                    <a:pt x="190" y="663"/>
                  </a:lnTo>
                  <a:lnTo>
                    <a:pt x="426" y="428"/>
                  </a:lnTo>
                  <a:lnTo>
                    <a:pt x="438" y="387"/>
                  </a:lnTo>
                  <a:lnTo>
                    <a:pt x="450" y="373"/>
                  </a:lnTo>
                  <a:lnTo>
                    <a:pt x="474" y="359"/>
                  </a:lnTo>
                  <a:lnTo>
                    <a:pt x="509" y="318"/>
                  </a:lnTo>
                  <a:lnTo>
                    <a:pt x="592" y="283"/>
                  </a:lnTo>
                  <a:lnTo>
                    <a:pt x="710" y="249"/>
                  </a:lnTo>
                  <a:lnTo>
                    <a:pt x="888" y="228"/>
                  </a:lnTo>
                  <a:lnTo>
                    <a:pt x="970" y="214"/>
                  </a:lnTo>
                  <a:lnTo>
                    <a:pt x="1041" y="180"/>
                  </a:lnTo>
                  <a:lnTo>
                    <a:pt x="1077" y="166"/>
                  </a:lnTo>
                  <a:lnTo>
                    <a:pt x="1219" y="173"/>
                  </a:lnTo>
                  <a:lnTo>
                    <a:pt x="1266" y="159"/>
                  </a:lnTo>
                  <a:lnTo>
                    <a:pt x="1290" y="152"/>
                  </a:lnTo>
                  <a:lnTo>
                    <a:pt x="1349" y="124"/>
                  </a:lnTo>
                  <a:lnTo>
                    <a:pt x="1467" y="76"/>
                  </a:lnTo>
                  <a:lnTo>
                    <a:pt x="1538" y="55"/>
                  </a:lnTo>
                  <a:lnTo>
                    <a:pt x="1621" y="48"/>
                  </a:lnTo>
                  <a:lnTo>
                    <a:pt x="1893" y="48"/>
                  </a:lnTo>
                  <a:lnTo>
                    <a:pt x="1976" y="35"/>
                  </a:lnTo>
                  <a:lnTo>
                    <a:pt x="2094" y="7"/>
                  </a:lnTo>
                  <a:lnTo>
                    <a:pt x="2165" y="0"/>
                  </a:lnTo>
                  <a:lnTo>
                    <a:pt x="2248" y="7"/>
                  </a:lnTo>
                  <a:lnTo>
                    <a:pt x="2319" y="35"/>
                  </a:lnTo>
                  <a:lnTo>
                    <a:pt x="2378" y="69"/>
                  </a:lnTo>
                  <a:lnTo>
                    <a:pt x="2413" y="111"/>
                  </a:lnTo>
                  <a:lnTo>
                    <a:pt x="2390" y="124"/>
                  </a:lnTo>
                  <a:lnTo>
                    <a:pt x="2354" y="97"/>
                  </a:lnTo>
                  <a:lnTo>
                    <a:pt x="2259" y="48"/>
                  </a:lnTo>
                  <a:lnTo>
                    <a:pt x="2212" y="28"/>
                  </a:lnTo>
                  <a:lnTo>
                    <a:pt x="2224" y="41"/>
                  </a:lnTo>
                  <a:lnTo>
                    <a:pt x="2236" y="55"/>
                  </a:lnTo>
                  <a:lnTo>
                    <a:pt x="2236" y="90"/>
                  </a:lnTo>
                  <a:lnTo>
                    <a:pt x="2212" y="76"/>
                  </a:lnTo>
                  <a:lnTo>
                    <a:pt x="2189" y="69"/>
                  </a:lnTo>
                  <a:lnTo>
                    <a:pt x="2153" y="62"/>
                  </a:lnTo>
                  <a:lnTo>
                    <a:pt x="2106" y="62"/>
                  </a:lnTo>
                  <a:lnTo>
                    <a:pt x="2141" y="76"/>
                  </a:lnTo>
                  <a:lnTo>
                    <a:pt x="2177" y="97"/>
                  </a:lnTo>
                  <a:lnTo>
                    <a:pt x="2177" y="117"/>
                  </a:lnTo>
                  <a:lnTo>
                    <a:pt x="2141" y="124"/>
                  </a:lnTo>
                  <a:lnTo>
                    <a:pt x="2118" y="117"/>
                  </a:lnTo>
                  <a:lnTo>
                    <a:pt x="2082" y="104"/>
                  </a:lnTo>
                  <a:lnTo>
                    <a:pt x="2047" y="97"/>
                  </a:lnTo>
                  <a:lnTo>
                    <a:pt x="1999" y="90"/>
                  </a:lnTo>
                  <a:lnTo>
                    <a:pt x="2035" y="117"/>
                  </a:lnTo>
                  <a:lnTo>
                    <a:pt x="2082" y="131"/>
                  </a:lnTo>
                  <a:lnTo>
                    <a:pt x="2141" y="138"/>
                  </a:lnTo>
                  <a:lnTo>
                    <a:pt x="2177" y="152"/>
                  </a:lnTo>
                  <a:lnTo>
                    <a:pt x="2200" y="159"/>
                  </a:lnTo>
                  <a:lnTo>
                    <a:pt x="2224" y="166"/>
                  </a:lnTo>
                  <a:lnTo>
                    <a:pt x="2248" y="180"/>
                  </a:lnTo>
                  <a:lnTo>
                    <a:pt x="2224" y="187"/>
                  </a:lnTo>
                  <a:lnTo>
                    <a:pt x="2200" y="193"/>
                  </a:lnTo>
                  <a:lnTo>
                    <a:pt x="2212" y="207"/>
                  </a:lnTo>
                  <a:lnTo>
                    <a:pt x="2224" y="221"/>
                  </a:lnTo>
                  <a:lnTo>
                    <a:pt x="2236" y="235"/>
                  </a:lnTo>
                  <a:lnTo>
                    <a:pt x="2259" y="235"/>
                  </a:lnTo>
                  <a:lnTo>
                    <a:pt x="2283" y="200"/>
                  </a:lnTo>
                  <a:lnTo>
                    <a:pt x="2319" y="187"/>
                  </a:lnTo>
                  <a:lnTo>
                    <a:pt x="2342" y="166"/>
                  </a:lnTo>
                  <a:lnTo>
                    <a:pt x="2319" y="124"/>
                  </a:lnTo>
                  <a:lnTo>
                    <a:pt x="2354" y="124"/>
                  </a:lnTo>
                  <a:lnTo>
                    <a:pt x="2390" y="131"/>
                  </a:lnTo>
                  <a:lnTo>
                    <a:pt x="2425" y="138"/>
                  </a:lnTo>
                  <a:lnTo>
                    <a:pt x="2449" y="152"/>
                  </a:lnTo>
                  <a:lnTo>
                    <a:pt x="2461" y="173"/>
                  </a:lnTo>
                  <a:lnTo>
                    <a:pt x="2449" y="180"/>
                  </a:lnTo>
                  <a:lnTo>
                    <a:pt x="2425" y="180"/>
                  </a:lnTo>
                  <a:lnTo>
                    <a:pt x="2413" y="187"/>
                  </a:lnTo>
                  <a:lnTo>
                    <a:pt x="2425" y="228"/>
                  </a:lnTo>
                  <a:lnTo>
                    <a:pt x="2461" y="256"/>
                  </a:lnTo>
                  <a:lnTo>
                    <a:pt x="2508" y="276"/>
                  </a:lnTo>
                  <a:lnTo>
                    <a:pt x="2579" y="297"/>
                  </a:lnTo>
                  <a:lnTo>
                    <a:pt x="2591" y="297"/>
                  </a:lnTo>
                  <a:lnTo>
                    <a:pt x="2638" y="297"/>
                  </a:lnTo>
                  <a:lnTo>
                    <a:pt x="2662" y="297"/>
                  </a:lnTo>
                  <a:lnTo>
                    <a:pt x="2650" y="311"/>
                  </a:lnTo>
                  <a:lnTo>
                    <a:pt x="2650" y="325"/>
                  </a:lnTo>
                  <a:lnTo>
                    <a:pt x="2650" y="325"/>
                  </a:lnTo>
                  <a:lnTo>
                    <a:pt x="2709" y="338"/>
                  </a:lnTo>
                  <a:lnTo>
                    <a:pt x="2733" y="338"/>
                  </a:lnTo>
                  <a:lnTo>
                    <a:pt x="2756" y="325"/>
                  </a:lnTo>
                  <a:lnTo>
                    <a:pt x="2804" y="297"/>
                  </a:lnTo>
                  <a:lnTo>
                    <a:pt x="2792" y="262"/>
                  </a:lnTo>
                  <a:lnTo>
                    <a:pt x="2744" y="235"/>
                  </a:lnTo>
                  <a:lnTo>
                    <a:pt x="2673" y="214"/>
                  </a:lnTo>
                  <a:lnTo>
                    <a:pt x="2721" y="207"/>
                  </a:lnTo>
                  <a:lnTo>
                    <a:pt x="2756" y="207"/>
                  </a:lnTo>
                  <a:lnTo>
                    <a:pt x="2815" y="235"/>
                  </a:lnTo>
                  <a:lnTo>
                    <a:pt x="2827" y="235"/>
                  </a:lnTo>
                  <a:lnTo>
                    <a:pt x="2898" y="235"/>
                  </a:lnTo>
                  <a:lnTo>
                    <a:pt x="2910" y="242"/>
                  </a:lnTo>
                  <a:lnTo>
                    <a:pt x="2934" y="269"/>
                  </a:lnTo>
                  <a:lnTo>
                    <a:pt x="2945" y="276"/>
                  </a:lnTo>
                  <a:lnTo>
                    <a:pt x="3087" y="352"/>
                  </a:lnTo>
                  <a:lnTo>
                    <a:pt x="3253" y="421"/>
                  </a:lnTo>
                  <a:lnTo>
                    <a:pt x="3229" y="456"/>
                  </a:lnTo>
                  <a:lnTo>
                    <a:pt x="3206" y="456"/>
                  </a:lnTo>
                  <a:lnTo>
                    <a:pt x="3182" y="435"/>
                  </a:lnTo>
                  <a:lnTo>
                    <a:pt x="3147" y="421"/>
                  </a:lnTo>
                  <a:lnTo>
                    <a:pt x="3099" y="421"/>
                  </a:lnTo>
                  <a:lnTo>
                    <a:pt x="3040" y="421"/>
                  </a:lnTo>
                  <a:lnTo>
                    <a:pt x="2993" y="435"/>
                  </a:lnTo>
                  <a:lnTo>
                    <a:pt x="2969" y="449"/>
                  </a:lnTo>
                  <a:lnTo>
                    <a:pt x="2957" y="463"/>
                  </a:lnTo>
                  <a:lnTo>
                    <a:pt x="2910" y="483"/>
                  </a:lnTo>
                  <a:lnTo>
                    <a:pt x="2945" y="504"/>
                  </a:lnTo>
                  <a:lnTo>
                    <a:pt x="2934" y="525"/>
                  </a:lnTo>
                  <a:lnTo>
                    <a:pt x="2898" y="546"/>
                  </a:lnTo>
                  <a:lnTo>
                    <a:pt x="2886" y="566"/>
                  </a:lnTo>
                  <a:lnTo>
                    <a:pt x="2898" y="594"/>
                  </a:lnTo>
                  <a:lnTo>
                    <a:pt x="2945" y="594"/>
                  </a:lnTo>
                  <a:lnTo>
                    <a:pt x="2993" y="594"/>
                  </a:lnTo>
                  <a:lnTo>
                    <a:pt x="3040" y="594"/>
                  </a:lnTo>
                  <a:lnTo>
                    <a:pt x="3076" y="601"/>
                  </a:lnTo>
                  <a:lnTo>
                    <a:pt x="3111" y="622"/>
                  </a:lnTo>
                  <a:lnTo>
                    <a:pt x="3135" y="649"/>
                  </a:lnTo>
                  <a:lnTo>
                    <a:pt x="3147" y="677"/>
                  </a:lnTo>
                  <a:lnTo>
                    <a:pt x="3170" y="684"/>
                  </a:lnTo>
                  <a:lnTo>
                    <a:pt x="3288" y="718"/>
                  </a:lnTo>
                  <a:lnTo>
                    <a:pt x="3348" y="698"/>
                  </a:lnTo>
                  <a:lnTo>
                    <a:pt x="3407" y="642"/>
                  </a:lnTo>
                  <a:lnTo>
                    <a:pt x="3466" y="622"/>
                  </a:lnTo>
                  <a:lnTo>
                    <a:pt x="3312" y="525"/>
                  </a:lnTo>
                  <a:lnTo>
                    <a:pt x="3288" y="483"/>
                  </a:lnTo>
                  <a:lnTo>
                    <a:pt x="3430" y="470"/>
                  </a:lnTo>
                  <a:lnTo>
                    <a:pt x="3821" y="504"/>
                  </a:lnTo>
                  <a:lnTo>
                    <a:pt x="3939" y="483"/>
                  </a:lnTo>
                  <a:lnTo>
                    <a:pt x="4022" y="511"/>
                  </a:lnTo>
                  <a:lnTo>
                    <a:pt x="4057" y="532"/>
                  </a:lnTo>
                  <a:lnTo>
                    <a:pt x="4069" y="559"/>
                  </a:lnTo>
                  <a:lnTo>
                    <a:pt x="4057" y="559"/>
                  </a:lnTo>
                  <a:lnTo>
                    <a:pt x="4022" y="573"/>
                  </a:lnTo>
                  <a:lnTo>
                    <a:pt x="3986" y="594"/>
                  </a:lnTo>
                  <a:lnTo>
                    <a:pt x="3963" y="608"/>
                  </a:lnTo>
                  <a:lnTo>
                    <a:pt x="3951" y="656"/>
                  </a:lnTo>
                  <a:lnTo>
                    <a:pt x="3927" y="780"/>
                  </a:lnTo>
                  <a:lnTo>
                    <a:pt x="3939" y="829"/>
                  </a:lnTo>
                  <a:lnTo>
                    <a:pt x="3963" y="856"/>
                  </a:lnTo>
                  <a:lnTo>
                    <a:pt x="4045" y="919"/>
                  </a:lnTo>
                  <a:lnTo>
                    <a:pt x="4093" y="1001"/>
                  </a:lnTo>
                  <a:lnTo>
                    <a:pt x="4223" y="1126"/>
                  </a:lnTo>
                  <a:lnTo>
                    <a:pt x="4270" y="1209"/>
                  </a:lnTo>
                  <a:lnTo>
                    <a:pt x="4282" y="1222"/>
                  </a:lnTo>
                  <a:lnTo>
                    <a:pt x="4294" y="1250"/>
                  </a:lnTo>
                  <a:lnTo>
                    <a:pt x="4365" y="1292"/>
                  </a:lnTo>
                  <a:lnTo>
                    <a:pt x="4412" y="1326"/>
                  </a:lnTo>
                  <a:lnTo>
                    <a:pt x="4613" y="1374"/>
                  </a:lnTo>
                  <a:lnTo>
                    <a:pt x="4779" y="1443"/>
                  </a:lnTo>
                  <a:lnTo>
                    <a:pt x="4909" y="1464"/>
                  </a:lnTo>
                  <a:lnTo>
                    <a:pt x="5003" y="1513"/>
                  </a:lnTo>
                  <a:lnTo>
                    <a:pt x="5062" y="1533"/>
                  </a:lnTo>
                  <a:lnTo>
                    <a:pt x="5133" y="1540"/>
                  </a:lnTo>
                  <a:lnTo>
                    <a:pt x="5358" y="1547"/>
                  </a:lnTo>
                  <a:lnTo>
                    <a:pt x="5453" y="1568"/>
                  </a:lnTo>
                  <a:lnTo>
                    <a:pt x="5536" y="1595"/>
                  </a:lnTo>
                  <a:lnTo>
                    <a:pt x="5618" y="1623"/>
                  </a:lnTo>
                  <a:lnTo>
                    <a:pt x="5689" y="1609"/>
                  </a:lnTo>
                  <a:lnTo>
                    <a:pt x="5808" y="1658"/>
                  </a:lnTo>
                  <a:lnTo>
                    <a:pt x="5867" y="1671"/>
                  </a:lnTo>
                  <a:lnTo>
                    <a:pt x="6103" y="1706"/>
                  </a:lnTo>
                  <a:lnTo>
                    <a:pt x="6245" y="1734"/>
                  </a:lnTo>
                  <a:lnTo>
                    <a:pt x="6316" y="1754"/>
                  </a:lnTo>
                  <a:lnTo>
                    <a:pt x="6978" y="2079"/>
                  </a:lnTo>
                  <a:lnTo>
                    <a:pt x="7440" y="2217"/>
                  </a:lnTo>
                  <a:lnTo>
                    <a:pt x="7653" y="2341"/>
                  </a:lnTo>
                  <a:lnTo>
                    <a:pt x="7783" y="2376"/>
                  </a:lnTo>
                  <a:lnTo>
                    <a:pt x="7830" y="2397"/>
                  </a:lnTo>
                  <a:lnTo>
                    <a:pt x="7877" y="2438"/>
                  </a:lnTo>
                  <a:lnTo>
                    <a:pt x="7913" y="2459"/>
                  </a:lnTo>
                  <a:lnTo>
                    <a:pt x="7960" y="2466"/>
                  </a:lnTo>
                  <a:lnTo>
                    <a:pt x="7972" y="2473"/>
                  </a:lnTo>
                  <a:lnTo>
                    <a:pt x="8019" y="2528"/>
                  </a:lnTo>
                  <a:lnTo>
                    <a:pt x="8055" y="2548"/>
                  </a:lnTo>
                  <a:lnTo>
                    <a:pt x="8067" y="2562"/>
                  </a:lnTo>
                  <a:lnTo>
                    <a:pt x="8173" y="2590"/>
                  </a:lnTo>
                  <a:lnTo>
                    <a:pt x="8279" y="2645"/>
                  </a:lnTo>
                  <a:lnTo>
                    <a:pt x="8303" y="2659"/>
                  </a:lnTo>
                  <a:lnTo>
                    <a:pt x="8350" y="2673"/>
                  </a:lnTo>
                  <a:lnTo>
                    <a:pt x="8764" y="2714"/>
                  </a:lnTo>
                  <a:lnTo>
                    <a:pt x="9391" y="2714"/>
                  </a:lnTo>
                  <a:lnTo>
                    <a:pt x="9391" y="2721"/>
                  </a:lnTo>
                  <a:lnTo>
                    <a:pt x="9379" y="2776"/>
                  </a:lnTo>
                  <a:lnTo>
                    <a:pt x="9450" y="2908"/>
                  </a:lnTo>
                  <a:lnTo>
                    <a:pt x="9474" y="2928"/>
                  </a:lnTo>
                  <a:lnTo>
                    <a:pt x="9498" y="2935"/>
                  </a:lnTo>
                  <a:lnTo>
                    <a:pt x="9521" y="2942"/>
                  </a:lnTo>
                  <a:lnTo>
                    <a:pt x="9569" y="2984"/>
                  </a:lnTo>
                  <a:lnTo>
                    <a:pt x="9592" y="2990"/>
                  </a:lnTo>
                  <a:lnTo>
                    <a:pt x="9616" y="2997"/>
                  </a:lnTo>
                  <a:lnTo>
                    <a:pt x="9639" y="3004"/>
                  </a:lnTo>
                  <a:lnTo>
                    <a:pt x="9663" y="3011"/>
                  </a:lnTo>
                  <a:lnTo>
                    <a:pt x="9663" y="3025"/>
                  </a:lnTo>
                  <a:lnTo>
                    <a:pt x="9651" y="3060"/>
                  </a:lnTo>
                  <a:lnTo>
                    <a:pt x="9651" y="3087"/>
                  </a:lnTo>
                  <a:lnTo>
                    <a:pt x="9663" y="3115"/>
                  </a:lnTo>
                  <a:lnTo>
                    <a:pt x="9663" y="3232"/>
                  </a:lnTo>
                  <a:lnTo>
                    <a:pt x="9687" y="3267"/>
                  </a:lnTo>
                  <a:lnTo>
                    <a:pt x="9710" y="3322"/>
                  </a:lnTo>
                  <a:lnTo>
                    <a:pt x="9710" y="3343"/>
                  </a:lnTo>
                  <a:lnTo>
                    <a:pt x="9710" y="3363"/>
                  </a:lnTo>
                  <a:lnTo>
                    <a:pt x="9663" y="3405"/>
                  </a:lnTo>
                  <a:lnTo>
                    <a:pt x="9639" y="3432"/>
                  </a:lnTo>
                  <a:lnTo>
                    <a:pt x="9628" y="3529"/>
                  </a:lnTo>
                  <a:lnTo>
                    <a:pt x="9545" y="3695"/>
                  </a:lnTo>
                  <a:lnTo>
                    <a:pt x="8954" y="3647"/>
                  </a:lnTo>
                  <a:lnTo>
                    <a:pt x="8705" y="3653"/>
                  </a:lnTo>
                  <a:lnTo>
                    <a:pt x="8622" y="3660"/>
                  </a:lnTo>
                  <a:lnTo>
                    <a:pt x="8516" y="3667"/>
                  </a:lnTo>
                  <a:lnTo>
                    <a:pt x="8386" y="3681"/>
                  </a:lnTo>
                  <a:lnTo>
                    <a:pt x="8315" y="3681"/>
                  </a:lnTo>
                  <a:lnTo>
                    <a:pt x="8268" y="3702"/>
                  </a:lnTo>
                  <a:lnTo>
                    <a:pt x="8220" y="3736"/>
                  </a:lnTo>
                  <a:lnTo>
                    <a:pt x="8197" y="3778"/>
                  </a:lnTo>
                  <a:lnTo>
                    <a:pt x="8185" y="3833"/>
                  </a:lnTo>
                  <a:lnTo>
                    <a:pt x="8185" y="3861"/>
                  </a:lnTo>
                  <a:lnTo>
                    <a:pt x="8208" y="3888"/>
                  </a:lnTo>
                  <a:lnTo>
                    <a:pt x="8208" y="3916"/>
                  </a:lnTo>
                  <a:lnTo>
                    <a:pt x="8185" y="3950"/>
                  </a:lnTo>
                  <a:lnTo>
                    <a:pt x="8078" y="3971"/>
                  </a:lnTo>
                  <a:lnTo>
                    <a:pt x="7972" y="4006"/>
                  </a:lnTo>
                  <a:lnTo>
                    <a:pt x="7854" y="4020"/>
                  </a:lnTo>
                  <a:lnTo>
                    <a:pt x="7700" y="4075"/>
                  </a:lnTo>
                  <a:lnTo>
                    <a:pt x="7558" y="4151"/>
                  </a:lnTo>
                  <a:lnTo>
                    <a:pt x="7511" y="4185"/>
                  </a:lnTo>
                  <a:lnTo>
                    <a:pt x="7558" y="4220"/>
                  </a:lnTo>
                  <a:lnTo>
                    <a:pt x="7582" y="4247"/>
                  </a:lnTo>
                  <a:lnTo>
                    <a:pt x="7605" y="4303"/>
                  </a:lnTo>
                  <a:lnTo>
                    <a:pt x="7664" y="4337"/>
                  </a:lnTo>
                  <a:lnTo>
                    <a:pt x="7712" y="4420"/>
                  </a:lnTo>
                  <a:lnTo>
                    <a:pt x="7759" y="4434"/>
                  </a:lnTo>
                  <a:lnTo>
                    <a:pt x="7830" y="4517"/>
                  </a:lnTo>
                  <a:lnTo>
                    <a:pt x="7877" y="4531"/>
                  </a:lnTo>
                  <a:lnTo>
                    <a:pt x="7901" y="4551"/>
                  </a:lnTo>
                  <a:lnTo>
                    <a:pt x="7925" y="4579"/>
                  </a:lnTo>
                  <a:lnTo>
                    <a:pt x="7854" y="4593"/>
                  </a:lnTo>
                  <a:lnTo>
                    <a:pt x="7806" y="4620"/>
                  </a:lnTo>
                  <a:lnTo>
                    <a:pt x="7783" y="4655"/>
                  </a:lnTo>
                  <a:lnTo>
                    <a:pt x="7759" y="4696"/>
                  </a:lnTo>
                  <a:lnTo>
                    <a:pt x="7724" y="4703"/>
                  </a:lnTo>
                  <a:lnTo>
                    <a:pt x="7664" y="4696"/>
                  </a:lnTo>
                  <a:lnTo>
                    <a:pt x="7605" y="4676"/>
                  </a:lnTo>
                  <a:lnTo>
                    <a:pt x="7522" y="4669"/>
                  </a:lnTo>
                  <a:lnTo>
                    <a:pt x="7463" y="4683"/>
                  </a:lnTo>
                  <a:lnTo>
                    <a:pt x="7404" y="4696"/>
                  </a:lnTo>
                  <a:lnTo>
                    <a:pt x="7345" y="4703"/>
                  </a:lnTo>
                  <a:lnTo>
                    <a:pt x="7274" y="4703"/>
                  </a:lnTo>
                  <a:lnTo>
                    <a:pt x="7203" y="4696"/>
                  </a:lnTo>
                  <a:lnTo>
                    <a:pt x="7144" y="4689"/>
                  </a:lnTo>
                  <a:lnTo>
                    <a:pt x="7002" y="4655"/>
                  </a:lnTo>
                  <a:lnTo>
                    <a:pt x="6907" y="4641"/>
                  </a:lnTo>
                  <a:lnTo>
                    <a:pt x="6907" y="4641"/>
                  </a:lnTo>
                  <a:lnTo>
                    <a:pt x="6907" y="4634"/>
                  </a:lnTo>
                  <a:lnTo>
                    <a:pt x="6872" y="4586"/>
                  </a:lnTo>
                  <a:lnTo>
                    <a:pt x="6813" y="4538"/>
                  </a:lnTo>
                  <a:lnTo>
                    <a:pt x="6754" y="4503"/>
                  </a:lnTo>
                  <a:lnTo>
                    <a:pt x="6695" y="4462"/>
                  </a:lnTo>
                  <a:lnTo>
                    <a:pt x="6624" y="4344"/>
                  </a:lnTo>
                  <a:lnTo>
                    <a:pt x="6399" y="4178"/>
                  </a:lnTo>
                  <a:lnTo>
                    <a:pt x="6292" y="4082"/>
                  </a:lnTo>
                  <a:lnTo>
                    <a:pt x="6103" y="3771"/>
                  </a:lnTo>
                  <a:lnTo>
                    <a:pt x="6020" y="3674"/>
                  </a:lnTo>
                  <a:lnTo>
                    <a:pt x="5914" y="3605"/>
                  </a:lnTo>
                  <a:lnTo>
                    <a:pt x="5748" y="3536"/>
                  </a:lnTo>
                  <a:lnTo>
                    <a:pt x="5677" y="3495"/>
                  </a:lnTo>
                  <a:lnTo>
                    <a:pt x="5607" y="3439"/>
                  </a:lnTo>
                  <a:lnTo>
                    <a:pt x="5476" y="3253"/>
                  </a:lnTo>
                  <a:lnTo>
                    <a:pt x="5453" y="3225"/>
                  </a:lnTo>
                  <a:lnTo>
                    <a:pt x="5370" y="3177"/>
                  </a:lnTo>
                  <a:lnTo>
                    <a:pt x="5346" y="3156"/>
                  </a:lnTo>
                  <a:lnTo>
                    <a:pt x="5334" y="3136"/>
                  </a:lnTo>
                  <a:lnTo>
                    <a:pt x="5334" y="3087"/>
                  </a:lnTo>
                  <a:lnTo>
                    <a:pt x="5311" y="3066"/>
                  </a:lnTo>
                  <a:lnTo>
                    <a:pt x="5252" y="3039"/>
                  </a:lnTo>
                  <a:lnTo>
                    <a:pt x="5169" y="3032"/>
                  </a:lnTo>
                  <a:lnTo>
                    <a:pt x="5003" y="3032"/>
                  </a:lnTo>
                  <a:lnTo>
                    <a:pt x="4790" y="2984"/>
                  </a:lnTo>
                  <a:lnTo>
                    <a:pt x="4708" y="2977"/>
                  </a:lnTo>
                  <a:lnTo>
                    <a:pt x="4637" y="2977"/>
                  </a:lnTo>
                  <a:lnTo>
                    <a:pt x="4495" y="3004"/>
                  </a:lnTo>
                  <a:lnTo>
                    <a:pt x="4424" y="2990"/>
                  </a:lnTo>
                  <a:lnTo>
                    <a:pt x="4388" y="2963"/>
                  </a:lnTo>
                  <a:lnTo>
                    <a:pt x="4270" y="2839"/>
                  </a:lnTo>
                  <a:lnTo>
                    <a:pt x="4164" y="2714"/>
                  </a:lnTo>
                  <a:lnTo>
                    <a:pt x="4045" y="2590"/>
                  </a:lnTo>
                  <a:lnTo>
                    <a:pt x="3927" y="2466"/>
                  </a:lnTo>
                  <a:lnTo>
                    <a:pt x="3821" y="2341"/>
                  </a:lnTo>
                  <a:lnTo>
                    <a:pt x="3702" y="2217"/>
                  </a:lnTo>
                  <a:lnTo>
                    <a:pt x="3596" y="2093"/>
                  </a:lnTo>
                  <a:lnTo>
                    <a:pt x="3478" y="1961"/>
                  </a:lnTo>
                  <a:lnTo>
                    <a:pt x="3442" y="1920"/>
                  </a:lnTo>
                  <a:lnTo>
                    <a:pt x="3371" y="1865"/>
                  </a:lnTo>
                  <a:lnTo>
                    <a:pt x="3300" y="1837"/>
                  </a:lnTo>
                  <a:lnTo>
                    <a:pt x="3194" y="1823"/>
                  </a:lnTo>
                  <a:lnTo>
                    <a:pt x="2969" y="1789"/>
                  </a:lnTo>
                  <a:lnTo>
                    <a:pt x="2756" y="1754"/>
                  </a:lnTo>
                  <a:lnTo>
                    <a:pt x="2532" y="1720"/>
                  </a:lnTo>
                  <a:lnTo>
                    <a:pt x="2307" y="1685"/>
                  </a:lnTo>
                  <a:lnTo>
                    <a:pt x="2082" y="1651"/>
                  </a:lnTo>
                  <a:lnTo>
                    <a:pt x="1857" y="1616"/>
                  </a:lnTo>
                  <a:lnTo>
                    <a:pt x="1633" y="1582"/>
                  </a:lnTo>
                  <a:lnTo>
                    <a:pt x="1408" y="1547"/>
                  </a:lnTo>
                  <a:lnTo>
                    <a:pt x="1302" y="1533"/>
                  </a:lnTo>
                  <a:lnTo>
                    <a:pt x="1148" y="1492"/>
                  </a:lnTo>
                  <a:lnTo>
                    <a:pt x="1018" y="1430"/>
                  </a:lnTo>
                  <a:lnTo>
                    <a:pt x="959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17" y="1388"/>
                  </a:lnTo>
                  <a:lnTo>
                    <a:pt x="746" y="1271"/>
                  </a:lnTo>
                  <a:lnTo>
                    <a:pt x="734" y="1250"/>
                  </a:lnTo>
                  <a:lnTo>
                    <a:pt x="675" y="1243"/>
                  </a:lnTo>
                  <a:lnTo>
                    <a:pt x="616" y="1229"/>
                  </a:lnTo>
                  <a:lnTo>
                    <a:pt x="556" y="1209"/>
                  </a:lnTo>
                  <a:lnTo>
                    <a:pt x="485" y="1160"/>
                  </a:lnTo>
                  <a:lnTo>
                    <a:pt x="213" y="1077"/>
                  </a:lnTo>
                  <a:lnTo>
                    <a:pt x="119" y="1029"/>
                  </a:lnTo>
                  <a:lnTo>
                    <a:pt x="72" y="995"/>
                  </a:lnTo>
                  <a:lnTo>
                    <a:pt x="24" y="946"/>
                  </a:lnTo>
                  <a:lnTo>
                    <a:pt x="1" y="898"/>
                  </a:lnTo>
                  <a:lnTo>
                    <a:pt x="24" y="8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4;p17">
              <a:extLst>
                <a:ext uri="{FF2B5EF4-FFF2-40B4-BE49-F238E27FC236}">
                  <a16:creationId xmlns:a16="http://schemas.microsoft.com/office/drawing/2014/main" id="{E252AC29-C0C5-9717-0DFE-F52C0E9AACDF}"/>
                </a:ext>
              </a:extLst>
            </p:cNvPr>
            <p:cNvSpPr/>
            <p:nvPr/>
          </p:nvSpPr>
          <p:spPr>
            <a:xfrm flipH="1">
              <a:off x="12848197" y="1659194"/>
              <a:ext cx="131130" cy="147735"/>
            </a:xfrm>
            <a:custGeom>
              <a:avLst/>
              <a:gdLst/>
              <a:ahLst/>
              <a:cxnLst/>
              <a:rect l="l" t="t" r="r" b="b"/>
              <a:pathLst>
                <a:path w="6529" h="4698" extrusionOk="0">
                  <a:moveTo>
                    <a:pt x="12" y="2674"/>
                  </a:moveTo>
                  <a:lnTo>
                    <a:pt x="24" y="2639"/>
                  </a:lnTo>
                  <a:lnTo>
                    <a:pt x="24" y="2508"/>
                  </a:lnTo>
                  <a:lnTo>
                    <a:pt x="48" y="2473"/>
                  </a:lnTo>
                  <a:lnTo>
                    <a:pt x="95" y="2446"/>
                  </a:lnTo>
                  <a:lnTo>
                    <a:pt x="142" y="2425"/>
                  </a:lnTo>
                  <a:lnTo>
                    <a:pt x="225" y="2377"/>
                  </a:lnTo>
                  <a:lnTo>
                    <a:pt x="331" y="2273"/>
                  </a:lnTo>
                  <a:lnTo>
                    <a:pt x="473" y="2211"/>
                  </a:lnTo>
                  <a:lnTo>
                    <a:pt x="556" y="2170"/>
                  </a:lnTo>
                  <a:lnTo>
                    <a:pt x="603" y="2170"/>
                  </a:lnTo>
                  <a:lnTo>
                    <a:pt x="698" y="2170"/>
                  </a:lnTo>
                  <a:lnTo>
                    <a:pt x="899" y="2218"/>
                  </a:lnTo>
                  <a:lnTo>
                    <a:pt x="1065" y="2246"/>
                  </a:lnTo>
                  <a:lnTo>
                    <a:pt x="1479" y="2363"/>
                  </a:lnTo>
                  <a:lnTo>
                    <a:pt x="1621" y="2273"/>
                  </a:lnTo>
                  <a:lnTo>
                    <a:pt x="1739" y="2225"/>
                  </a:lnTo>
                  <a:lnTo>
                    <a:pt x="1904" y="2183"/>
                  </a:lnTo>
                  <a:lnTo>
                    <a:pt x="1940" y="2163"/>
                  </a:lnTo>
                  <a:lnTo>
                    <a:pt x="1964" y="2128"/>
                  </a:lnTo>
                  <a:lnTo>
                    <a:pt x="1987" y="2094"/>
                  </a:lnTo>
                  <a:lnTo>
                    <a:pt x="2011" y="1976"/>
                  </a:lnTo>
                  <a:lnTo>
                    <a:pt x="2011" y="1879"/>
                  </a:lnTo>
                  <a:lnTo>
                    <a:pt x="2094" y="1734"/>
                  </a:lnTo>
                  <a:lnTo>
                    <a:pt x="2094" y="1686"/>
                  </a:lnTo>
                  <a:lnTo>
                    <a:pt x="2094" y="1652"/>
                  </a:lnTo>
                  <a:lnTo>
                    <a:pt x="2070" y="1596"/>
                  </a:lnTo>
                  <a:lnTo>
                    <a:pt x="2153" y="1458"/>
                  </a:lnTo>
                  <a:lnTo>
                    <a:pt x="2129" y="1368"/>
                  </a:lnTo>
                  <a:lnTo>
                    <a:pt x="2105" y="1348"/>
                  </a:lnTo>
                  <a:lnTo>
                    <a:pt x="2082" y="1327"/>
                  </a:lnTo>
                  <a:lnTo>
                    <a:pt x="2034" y="1313"/>
                  </a:lnTo>
                  <a:lnTo>
                    <a:pt x="1964" y="1265"/>
                  </a:lnTo>
                  <a:lnTo>
                    <a:pt x="1904" y="1244"/>
                  </a:lnTo>
                  <a:lnTo>
                    <a:pt x="1857" y="1237"/>
                  </a:lnTo>
                  <a:lnTo>
                    <a:pt x="1810" y="1230"/>
                  </a:lnTo>
                  <a:lnTo>
                    <a:pt x="1609" y="1203"/>
                  </a:lnTo>
                  <a:lnTo>
                    <a:pt x="1573" y="1182"/>
                  </a:lnTo>
                  <a:lnTo>
                    <a:pt x="1561" y="1071"/>
                  </a:lnTo>
                  <a:lnTo>
                    <a:pt x="1538" y="1065"/>
                  </a:lnTo>
                  <a:lnTo>
                    <a:pt x="1526" y="1051"/>
                  </a:lnTo>
                  <a:lnTo>
                    <a:pt x="1538" y="1037"/>
                  </a:lnTo>
                  <a:lnTo>
                    <a:pt x="1609" y="975"/>
                  </a:lnTo>
                  <a:lnTo>
                    <a:pt x="1621" y="961"/>
                  </a:lnTo>
                  <a:lnTo>
                    <a:pt x="1585" y="919"/>
                  </a:lnTo>
                  <a:lnTo>
                    <a:pt x="1751" y="850"/>
                  </a:lnTo>
                  <a:lnTo>
                    <a:pt x="2413" y="664"/>
                  </a:lnTo>
                  <a:lnTo>
                    <a:pt x="2519" y="567"/>
                  </a:lnTo>
                  <a:lnTo>
                    <a:pt x="2555" y="471"/>
                  </a:lnTo>
                  <a:lnTo>
                    <a:pt x="2614" y="450"/>
                  </a:lnTo>
                  <a:lnTo>
                    <a:pt x="2661" y="450"/>
                  </a:lnTo>
                  <a:lnTo>
                    <a:pt x="2697" y="450"/>
                  </a:lnTo>
                  <a:lnTo>
                    <a:pt x="2709" y="443"/>
                  </a:lnTo>
                  <a:lnTo>
                    <a:pt x="2720" y="422"/>
                  </a:lnTo>
                  <a:lnTo>
                    <a:pt x="2862" y="408"/>
                  </a:lnTo>
                  <a:lnTo>
                    <a:pt x="2933" y="360"/>
                  </a:lnTo>
                  <a:lnTo>
                    <a:pt x="2992" y="319"/>
                  </a:lnTo>
                  <a:lnTo>
                    <a:pt x="3194" y="263"/>
                  </a:lnTo>
                  <a:lnTo>
                    <a:pt x="3312" y="243"/>
                  </a:lnTo>
                  <a:lnTo>
                    <a:pt x="3347" y="229"/>
                  </a:lnTo>
                  <a:lnTo>
                    <a:pt x="3442" y="208"/>
                  </a:lnTo>
                  <a:lnTo>
                    <a:pt x="3442" y="77"/>
                  </a:lnTo>
                  <a:lnTo>
                    <a:pt x="3442" y="70"/>
                  </a:lnTo>
                  <a:lnTo>
                    <a:pt x="3513" y="56"/>
                  </a:lnTo>
                  <a:lnTo>
                    <a:pt x="3596" y="49"/>
                  </a:lnTo>
                  <a:lnTo>
                    <a:pt x="3678" y="56"/>
                  </a:lnTo>
                  <a:lnTo>
                    <a:pt x="3761" y="77"/>
                  </a:lnTo>
                  <a:lnTo>
                    <a:pt x="3879" y="125"/>
                  </a:lnTo>
                  <a:lnTo>
                    <a:pt x="3879" y="105"/>
                  </a:lnTo>
                  <a:lnTo>
                    <a:pt x="3891" y="98"/>
                  </a:lnTo>
                  <a:lnTo>
                    <a:pt x="3903" y="91"/>
                  </a:lnTo>
                  <a:lnTo>
                    <a:pt x="3927" y="77"/>
                  </a:lnTo>
                  <a:lnTo>
                    <a:pt x="3950" y="91"/>
                  </a:lnTo>
                  <a:lnTo>
                    <a:pt x="3974" y="98"/>
                  </a:lnTo>
                  <a:lnTo>
                    <a:pt x="3998" y="91"/>
                  </a:lnTo>
                  <a:lnTo>
                    <a:pt x="4033" y="77"/>
                  </a:lnTo>
                  <a:lnTo>
                    <a:pt x="3986" y="56"/>
                  </a:lnTo>
                  <a:lnTo>
                    <a:pt x="3927" y="49"/>
                  </a:lnTo>
                  <a:lnTo>
                    <a:pt x="3879" y="49"/>
                  </a:lnTo>
                  <a:lnTo>
                    <a:pt x="3820" y="63"/>
                  </a:lnTo>
                  <a:lnTo>
                    <a:pt x="3820" y="35"/>
                  </a:lnTo>
                  <a:lnTo>
                    <a:pt x="3844" y="22"/>
                  </a:lnTo>
                  <a:lnTo>
                    <a:pt x="3868" y="8"/>
                  </a:lnTo>
                  <a:lnTo>
                    <a:pt x="3903" y="1"/>
                  </a:lnTo>
                  <a:lnTo>
                    <a:pt x="3998" y="22"/>
                  </a:lnTo>
                  <a:lnTo>
                    <a:pt x="4128" y="42"/>
                  </a:lnTo>
                  <a:lnTo>
                    <a:pt x="4246" y="42"/>
                  </a:lnTo>
                  <a:lnTo>
                    <a:pt x="4293" y="22"/>
                  </a:lnTo>
                  <a:lnTo>
                    <a:pt x="4376" y="15"/>
                  </a:lnTo>
                  <a:lnTo>
                    <a:pt x="4400" y="49"/>
                  </a:lnTo>
                  <a:lnTo>
                    <a:pt x="4412" y="105"/>
                  </a:lnTo>
                  <a:lnTo>
                    <a:pt x="4506" y="146"/>
                  </a:lnTo>
                  <a:lnTo>
                    <a:pt x="4613" y="181"/>
                  </a:lnTo>
                  <a:lnTo>
                    <a:pt x="4731" y="208"/>
                  </a:lnTo>
                  <a:lnTo>
                    <a:pt x="4897" y="236"/>
                  </a:lnTo>
                  <a:lnTo>
                    <a:pt x="4920" y="243"/>
                  </a:lnTo>
                  <a:lnTo>
                    <a:pt x="4956" y="256"/>
                  </a:lnTo>
                  <a:lnTo>
                    <a:pt x="5003" y="284"/>
                  </a:lnTo>
                  <a:lnTo>
                    <a:pt x="5015" y="305"/>
                  </a:lnTo>
                  <a:lnTo>
                    <a:pt x="5027" y="346"/>
                  </a:lnTo>
                  <a:lnTo>
                    <a:pt x="5027" y="388"/>
                  </a:lnTo>
                  <a:lnTo>
                    <a:pt x="5039" y="408"/>
                  </a:lnTo>
                  <a:lnTo>
                    <a:pt x="5086" y="422"/>
                  </a:lnTo>
                  <a:lnTo>
                    <a:pt x="5109" y="429"/>
                  </a:lnTo>
                  <a:lnTo>
                    <a:pt x="5216" y="450"/>
                  </a:lnTo>
                  <a:lnTo>
                    <a:pt x="5240" y="450"/>
                  </a:lnTo>
                  <a:lnTo>
                    <a:pt x="5263" y="484"/>
                  </a:lnTo>
                  <a:lnTo>
                    <a:pt x="5311" y="671"/>
                  </a:lnTo>
                  <a:lnTo>
                    <a:pt x="5334" y="705"/>
                  </a:lnTo>
                  <a:lnTo>
                    <a:pt x="5370" y="733"/>
                  </a:lnTo>
                  <a:lnTo>
                    <a:pt x="5488" y="802"/>
                  </a:lnTo>
                  <a:lnTo>
                    <a:pt x="5571" y="850"/>
                  </a:lnTo>
                  <a:lnTo>
                    <a:pt x="5606" y="913"/>
                  </a:lnTo>
                  <a:lnTo>
                    <a:pt x="5571" y="995"/>
                  </a:lnTo>
                  <a:lnTo>
                    <a:pt x="5606" y="1016"/>
                  </a:lnTo>
                  <a:lnTo>
                    <a:pt x="5748" y="1078"/>
                  </a:lnTo>
                  <a:lnTo>
                    <a:pt x="5784" y="1106"/>
                  </a:lnTo>
                  <a:lnTo>
                    <a:pt x="5795" y="1127"/>
                  </a:lnTo>
                  <a:lnTo>
                    <a:pt x="5831" y="1140"/>
                  </a:lnTo>
                  <a:lnTo>
                    <a:pt x="5902" y="1147"/>
                  </a:lnTo>
                  <a:lnTo>
                    <a:pt x="5996" y="1182"/>
                  </a:lnTo>
                  <a:lnTo>
                    <a:pt x="6221" y="1210"/>
                  </a:lnTo>
                  <a:lnTo>
                    <a:pt x="6257" y="1230"/>
                  </a:lnTo>
                  <a:lnTo>
                    <a:pt x="6233" y="1258"/>
                  </a:lnTo>
                  <a:lnTo>
                    <a:pt x="6233" y="1272"/>
                  </a:lnTo>
                  <a:lnTo>
                    <a:pt x="6292" y="1306"/>
                  </a:lnTo>
                  <a:lnTo>
                    <a:pt x="6292" y="1306"/>
                  </a:lnTo>
                  <a:lnTo>
                    <a:pt x="6269" y="1313"/>
                  </a:lnTo>
                  <a:lnTo>
                    <a:pt x="6174" y="1375"/>
                  </a:lnTo>
                  <a:lnTo>
                    <a:pt x="6138" y="1417"/>
                  </a:lnTo>
                  <a:lnTo>
                    <a:pt x="6079" y="1603"/>
                  </a:lnTo>
                  <a:lnTo>
                    <a:pt x="5985" y="1679"/>
                  </a:lnTo>
                  <a:lnTo>
                    <a:pt x="5914" y="1748"/>
                  </a:lnTo>
                  <a:lnTo>
                    <a:pt x="5855" y="1776"/>
                  </a:lnTo>
                  <a:lnTo>
                    <a:pt x="5654" y="1817"/>
                  </a:lnTo>
                  <a:lnTo>
                    <a:pt x="5594" y="1852"/>
                  </a:lnTo>
                  <a:lnTo>
                    <a:pt x="5535" y="1907"/>
                  </a:lnTo>
                  <a:lnTo>
                    <a:pt x="5464" y="1962"/>
                  </a:lnTo>
                  <a:lnTo>
                    <a:pt x="5417" y="2149"/>
                  </a:lnTo>
                  <a:lnTo>
                    <a:pt x="5405" y="2246"/>
                  </a:lnTo>
                  <a:lnTo>
                    <a:pt x="5429" y="2342"/>
                  </a:lnTo>
                  <a:lnTo>
                    <a:pt x="5630" y="2480"/>
                  </a:lnTo>
                  <a:lnTo>
                    <a:pt x="5807" y="2632"/>
                  </a:lnTo>
                  <a:lnTo>
                    <a:pt x="6008" y="2867"/>
                  </a:lnTo>
                  <a:lnTo>
                    <a:pt x="6127" y="2971"/>
                  </a:lnTo>
                  <a:lnTo>
                    <a:pt x="6198" y="3047"/>
                  </a:lnTo>
                  <a:lnTo>
                    <a:pt x="6186" y="3254"/>
                  </a:lnTo>
                  <a:lnTo>
                    <a:pt x="6198" y="3316"/>
                  </a:lnTo>
                  <a:lnTo>
                    <a:pt x="6245" y="3420"/>
                  </a:lnTo>
                  <a:lnTo>
                    <a:pt x="6387" y="3551"/>
                  </a:lnTo>
                  <a:lnTo>
                    <a:pt x="6529" y="3848"/>
                  </a:lnTo>
                  <a:lnTo>
                    <a:pt x="6529" y="4069"/>
                  </a:lnTo>
                  <a:lnTo>
                    <a:pt x="6493" y="4165"/>
                  </a:lnTo>
                  <a:lnTo>
                    <a:pt x="6257" y="4469"/>
                  </a:lnTo>
                  <a:lnTo>
                    <a:pt x="6150" y="4663"/>
                  </a:lnTo>
                  <a:lnTo>
                    <a:pt x="4719" y="4683"/>
                  </a:lnTo>
                  <a:lnTo>
                    <a:pt x="4459" y="4690"/>
                  </a:lnTo>
                  <a:lnTo>
                    <a:pt x="4092" y="4697"/>
                  </a:lnTo>
                  <a:lnTo>
                    <a:pt x="4045" y="4690"/>
                  </a:lnTo>
                  <a:lnTo>
                    <a:pt x="3998" y="4677"/>
                  </a:lnTo>
                  <a:lnTo>
                    <a:pt x="3998" y="4656"/>
                  </a:lnTo>
                  <a:lnTo>
                    <a:pt x="3986" y="4614"/>
                  </a:lnTo>
                  <a:lnTo>
                    <a:pt x="3714" y="4393"/>
                  </a:lnTo>
                  <a:lnTo>
                    <a:pt x="3596" y="4345"/>
                  </a:lnTo>
                  <a:lnTo>
                    <a:pt x="3466" y="4324"/>
                  </a:lnTo>
                  <a:lnTo>
                    <a:pt x="3241" y="4297"/>
                  </a:lnTo>
                  <a:lnTo>
                    <a:pt x="3099" y="4262"/>
                  </a:lnTo>
                  <a:lnTo>
                    <a:pt x="3028" y="4235"/>
                  </a:lnTo>
                  <a:lnTo>
                    <a:pt x="2933" y="4152"/>
                  </a:lnTo>
                  <a:lnTo>
                    <a:pt x="2862" y="3965"/>
                  </a:lnTo>
                  <a:lnTo>
                    <a:pt x="2815" y="3931"/>
                  </a:lnTo>
                  <a:lnTo>
                    <a:pt x="2744" y="3889"/>
                  </a:lnTo>
                  <a:lnTo>
                    <a:pt x="2649" y="3855"/>
                  </a:lnTo>
                  <a:lnTo>
                    <a:pt x="2519" y="3703"/>
                  </a:lnTo>
                  <a:lnTo>
                    <a:pt x="2460" y="3661"/>
                  </a:lnTo>
                  <a:lnTo>
                    <a:pt x="2259" y="3585"/>
                  </a:lnTo>
                  <a:lnTo>
                    <a:pt x="2153" y="3530"/>
                  </a:lnTo>
                  <a:lnTo>
                    <a:pt x="2011" y="3420"/>
                  </a:lnTo>
                  <a:lnTo>
                    <a:pt x="1774" y="3275"/>
                  </a:lnTo>
                  <a:lnTo>
                    <a:pt x="1727" y="3233"/>
                  </a:lnTo>
                  <a:lnTo>
                    <a:pt x="1644" y="3164"/>
                  </a:lnTo>
                  <a:lnTo>
                    <a:pt x="1597" y="3150"/>
                  </a:lnTo>
                  <a:lnTo>
                    <a:pt x="1490" y="3130"/>
                  </a:lnTo>
                  <a:lnTo>
                    <a:pt x="1207" y="3116"/>
                  </a:lnTo>
                  <a:lnTo>
                    <a:pt x="1124" y="3116"/>
                  </a:lnTo>
                  <a:lnTo>
                    <a:pt x="1053" y="3130"/>
                  </a:lnTo>
                  <a:lnTo>
                    <a:pt x="1006" y="3136"/>
                  </a:lnTo>
                  <a:lnTo>
                    <a:pt x="958" y="3123"/>
                  </a:lnTo>
                  <a:lnTo>
                    <a:pt x="899" y="3109"/>
                  </a:lnTo>
                  <a:lnTo>
                    <a:pt x="840" y="3102"/>
                  </a:lnTo>
                  <a:lnTo>
                    <a:pt x="769" y="3095"/>
                  </a:lnTo>
                  <a:lnTo>
                    <a:pt x="556" y="3102"/>
                  </a:lnTo>
                  <a:lnTo>
                    <a:pt x="438" y="3012"/>
                  </a:lnTo>
                  <a:lnTo>
                    <a:pt x="343" y="2922"/>
                  </a:lnTo>
                  <a:lnTo>
                    <a:pt x="272" y="2881"/>
                  </a:lnTo>
                  <a:lnTo>
                    <a:pt x="213" y="2853"/>
                  </a:lnTo>
                  <a:lnTo>
                    <a:pt x="142" y="2839"/>
                  </a:lnTo>
                  <a:lnTo>
                    <a:pt x="119" y="2805"/>
                  </a:lnTo>
                  <a:lnTo>
                    <a:pt x="107" y="2777"/>
                  </a:lnTo>
                  <a:lnTo>
                    <a:pt x="95" y="2757"/>
                  </a:lnTo>
                  <a:lnTo>
                    <a:pt x="71" y="2736"/>
                  </a:lnTo>
                  <a:lnTo>
                    <a:pt x="12" y="2701"/>
                  </a:lnTo>
                  <a:lnTo>
                    <a:pt x="0" y="2688"/>
                  </a:lnTo>
                  <a:lnTo>
                    <a:pt x="12" y="26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ABF72CD0-9508-F3D8-79E8-67DDB5FD3FA6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9485" r="27378" b="11723"/>
          <a:stretch/>
        </p:blipFill>
        <p:spPr>
          <a:xfrm>
            <a:off x="8442251" y="2232837"/>
            <a:ext cx="2174889" cy="6794206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41C6983-CFAE-D8CF-085A-21A225C8C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6" name="Group 3">
            <a:extLst>
              <a:ext uri="{FF2B5EF4-FFF2-40B4-BE49-F238E27FC236}">
                <a16:creationId xmlns:a16="http://schemas.microsoft.com/office/drawing/2014/main" id="{3DAA3233-3D96-8B10-C14A-E8C921432933}"/>
              </a:ext>
            </a:extLst>
          </p:cNvPr>
          <p:cNvGrpSpPr/>
          <p:nvPr/>
        </p:nvGrpSpPr>
        <p:grpSpPr>
          <a:xfrm>
            <a:off x="579204" y="534585"/>
            <a:ext cx="3047863" cy="676071"/>
            <a:chOff x="0" y="0"/>
            <a:chExt cx="6062390" cy="1344748"/>
          </a:xfrm>
        </p:grpSpPr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4F467EC4-4953-C1A2-7139-17CE895E3FE1}"/>
                </a:ext>
              </a:extLst>
            </p:cNvPr>
            <p:cNvSpPr/>
            <p:nvPr/>
          </p:nvSpPr>
          <p:spPr>
            <a:xfrm>
              <a:off x="0" y="0"/>
              <a:ext cx="4298443" cy="1344748"/>
            </a:xfrm>
            <a:custGeom>
              <a:avLst/>
              <a:gdLst/>
              <a:ahLst/>
              <a:cxnLst/>
              <a:rect l="l" t="t" r="r" b="b"/>
              <a:pathLst>
                <a:path w="4298443" h="1344748">
                  <a:moveTo>
                    <a:pt x="0" y="0"/>
                  </a:moveTo>
                  <a:lnTo>
                    <a:pt x="4298443" y="0"/>
                  </a:lnTo>
                  <a:lnTo>
                    <a:pt x="4298443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1036"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689DB8C9-6881-BFDA-644E-BDF336782D7D}"/>
                </a:ext>
              </a:extLst>
            </p:cNvPr>
            <p:cNvSpPr/>
            <p:nvPr/>
          </p:nvSpPr>
          <p:spPr>
            <a:xfrm>
              <a:off x="4370256" y="0"/>
              <a:ext cx="1692134" cy="1344748"/>
            </a:xfrm>
            <a:custGeom>
              <a:avLst/>
              <a:gdLst/>
              <a:ahLst/>
              <a:cxnLst/>
              <a:rect l="l" t="t" r="r" b="b"/>
              <a:pathLst>
                <a:path w="1692134" h="1344748">
                  <a:moveTo>
                    <a:pt x="0" y="0"/>
                  </a:moveTo>
                  <a:lnTo>
                    <a:pt x="1692134" y="0"/>
                  </a:lnTo>
                  <a:lnTo>
                    <a:pt x="1692134" y="1344748"/>
                  </a:lnTo>
                  <a:lnTo>
                    <a:pt x="0" y="134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8268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985993" y="873249"/>
            <a:ext cx="6105231" cy="8300624"/>
            <a:chOff x="0" y="0"/>
            <a:chExt cx="8140304" cy="11067494"/>
          </a:xfrm>
        </p:grpSpPr>
        <p:sp>
          <p:nvSpPr>
            <p:cNvPr id="4" name="Freeform 4"/>
            <p:cNvSpPr/>
            <p:nvPr/>
          </p:nvSpPr>
          <p:spPr>
            <a:xfrm>
              <a:off x="2733250" y="5018034"/>
              <a:ext cx="2601078" cy="2201092"/>
            </a:xfrm>
            <a:custGeom>
              <a:avLst/>
              <a:gdLst/>
              <a:ahLst/>
              <a:cxnLst/>
              <a:rect l="l" t="t" r="r" b="b"/>
              <a:pathLst>
                <a:path w="2601078" h="2201092">
                  <a:moveTo>
                    <a:pt x="0" y="0"/>
                  </a:moveTo>
                  <a:lnTo>
                    <a:pt x="2601078" y="0"/>
                  </a:lnTo>
                  <a:lnTo>
                    <a:pt x="2601078" y="2201092"/>
                  </a:lnTo>
                  <a:lnTo>
                    <a:pt x="0" y="2201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39312" y="4393808"/>
              <a:ext cx="1249604" cy="1395056"/>
            </a:xfrm>
            <a:custGeom>
              <a:avLst/>
              <a:gdLst/>
              <a:ahLst/>
              <a:cxnLst/>
              <a:rect l="l" t="t" r="r" b="b"/>
              <a:pathLst>
                <a:path w="1249604" h="1395056">
                  <a:moveTo>
                    <a:pt x="0" y="0"/>
                  </a:moveTo>
                  <a:lnTo>
                    <a:pt x="1249604" y="0"/>
                  </a:lnTo>
                  <a:lnTo>
                    <a:pt x="1249604" y="1395056"/>
                  </a:lnTo>
                  <a:lnTo>
                    <a:pt x="0" y="1395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3575650" y="0"/>
              <a:ext cx="1679894" cy="1370814"/>
            </a:xfrm>
            <a:custGeom>
              <a:avLst/>
              <a:gdLst/>
              <a:ahLst/>
              <a:cxnLst/>
              <a:rect l="l" t="t" r="r" b="b"/>
              <a:pathLst>
                <a:path w="1679894" h="1370814">
                  <a:moveTo>
                    <a:pt x="0" y="0"/>
                  </a:moveTo>
                  <a:lnTo>
                    <a:pt x="1679894" y="0"/>
                  </a:lnTo>
                  <a:lnTo>
                    <a:pt x="1679894" y="1370814"/>
                  </a:lnTo>
                  <a:lnTo>
                    <a:pt x="0" y="1370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3284748" y="1036334"/>
              <a:ext cx="837496" cy="2164728"/>
            </a:xfrm>
            <a:custGeom>
              <a:avLst/>
              <a:gdLst/>
              <a:ahLst/>
              <a:cxnLst/>
              <a:rect l="l" t="t" r="r" b="b"/>
              <a:pathLst>
                <a:path w="837496" h="2164728">
                  <a:moveTo>
                    <a:pt x="0" y="0"/>
                  </a:moveTo>
                  <a:lnTo>
                    <a:pt x="837496" y="0"/>
                  </a:lnTo>
                  <a:lnTo>
                    <a:pt x="837496" y="2164728"/>
                  </a:lnTo>
                  <a:lnTo>
                    <a:pt x="0" y="2164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727190" y="715132"/>
              <a:ext cx="940524" cy="1619292"/>
            </a:xfrm>
            <a:custGeom>
              <a:avLst/>
              <a:gdLst/>
              <a:ahLst/>
              <a:cxnLst/>
              <a:rect l="l" t="t" r="r" b="b"/>
              <a:pathLst>
                <a:path w="940524" h="1619292">
                  <a:moveTo>
                    <a:pt x="0" y="0"/>
                  </a:moveTo>
                  <a:lnTo>
                    <a:pt x="940524" y="0"/>
                  </a:lnTo>
                  <a:lnTo>
                    <a:pt x="940524" y="1619292"/>
                  </a:lnTo>
                  <a:lnTo>
                    <a:pt x="0" y="1619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490834" y="884824"/>
              <a:ext cx="407206" cy="576898"/>
            </a:xfrm>
            <a:custGeom>
              <a:avLst/>
              <a:gdLst/>
              <a:ahLst/>
              <a:cxnLst/>
              <a:rect l="l" t="t" r="r" b="b"/>
              <a:pathLst>
                <a:path w="407206" h="576898">
                  <a:moveTo>
                    <a:pt x="0" y="0"/>
                  </a:moveTo>
                  <a:lnTo>
                    <a:pt x="407206" y="0"/>
                  </a:lnTo>
                  <a:lnTo>
                    <a:pt x="407206" y="576898"/>
                  </a:lnTo>
                  <a:lnTo>
                    <a:pt x="0" y="576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327202" y="1175724"/>
              <a:ext cx="1243546" cy="2479872"/>
            </a:xfrm>
            <a:custGeom>
              <a:avLst/>
              <a:gdLst/>
              <a:ahLst/>
              <a:cxnLst/>
              <a:rect l="l" t="t" r="r" b="b"/>
              <a:pathLst>
                <a:path w="1243546" h="2479872">
                  <a:moveTo>
                    <a:pt x="0" y="0"/>
                  </a:moveTo>
                  <a:lnTo>
                    <a:pt x="1243546" y="0"/>
                  </a:lnTo>
                  <a:lnTo>
                    <a:pt x="1243546" y="2479872"/>
                  </a:lnTo>
                  <a:lnTo>
                    <a:pt x="0" y="2479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30192" y="2109028"/>
              <a:ext cx="1031430" cy="1625352"/>
            </a:xfrm>
            <a:custGeom>
              <a:avLst/>
              <a:gdLst/>
              <a:ahLst/>
              <a:cxnLst/>
              <a:rect l="l" t="t" r="r" b="b"/>
              <a:pathLst>
                <a:path w="1031430" h="1625352">
                  <a:moveTo>
                    <a:pt x="0" y="0"/>
                  </a:moveTo>
                  <a:lnTo>
                    <a:pt x="1031430" y="0"/>
                  </a:lnTo>
                  <a:lnTo>
                    <a:pt x="1031430" y="1625352"/>
                  </a:lnTo>
                  <a:lnTo>
                    <a:pt x="0" y="1625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036272" y="3109000"/>
              <a:ext cx="1413236" cy="1376874"/>
            </a:xfrm>
            <a:custGeom>
              <a:avLst/>
              <a:gdLst/>
              <a:ahLst/>
              <a:cxnLst/>
              <a:rect l="l" t="t" r="r" b="b"/>
              <a:pathLst>
                <a:path w="1413236" h="1376874">
                  <a:moveTo>
                    <a:pt x="0" y="0"/>
                  </a:moveTo>
                  <a:lnTo>
                    <a:pt x="1413236" y="0"/>
                  </a:lnTo>
                  <a:lnTo>
                    <a:pt x="1413236" y="1376874"/>
                  </a:lnTo>
                  <a:lnTo>
                    <a:pt x="0" y="1376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884762" y="3569592"/>
              <a:ext cx="1849588" cy="1637472"/>
            </a:xfrm>
            <a:custGeom>
              <a:avLst/>
              <a:gdLst/>
              <a:ahLst/>
              <a:cxnLst/>
              <a:rect l="l" t="t" r="r" b="b"/>
              <a:pathLst>
                <a:path w="1849588" h="1637472">
                  <a:moveTo>
                    <a:pt x="0" y="0"/>
                  </a:moveTo>
                  <a:lnTo>
                    <a:pt x="1849588" y="0"/>
                  </a:lnTo>
                  <a:lnTo>
                    <a:pt x="1849588" y="1637472"/>
                  </a:lnTo>
                  <a:lnTo>
                    <a:pt x="0" y="163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3518" y="4066546"/>
              <a:ext cx="2152608" cy="1395056"/>
            </a:xfrm>
            <a:custGeom>
              <a:avLst/>
              <a:gdLst/>
              <a:ahLst/>
              <a:cxnLst/>
              <a:rect l="l" t="t" r="r" b="b"/>
              <a:pathLst>
                <a:path w="2152608" h="1395056">
                  <a:moveTo>
                    <a:pt x="0" y="0"/>
                  </a:moveTo>
                  <a:lnTo>
                    <a:pt x="2152608" y="0"/>
                  </a:lnTo>
                  <a:lnTo>
                    <a:pt x="2152608" y="1395056"/>
                  </a:lnTo>
                  <a:lnTo>
                    <a:pt x="0" y="1395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424106" y="3569592"/>
              <a:ext cx="1964734" cy="710228"/>
            </a:xfrm>
            <a:custGeom>
              <a:avLst/>
              <a:gdLst/>
              <a:ahLst/>
              <a:cxnLst/>
              <a:rect l="l" t="t" r="r" b="b"/>
              <a:pathLst>
                <a:path w="1964734" h="710228">
                  <a:moveTo>
                    <a:pt x="0" y="0"/>
                  </a:moveTo>
                  <a:lnTo>
                    <a:pt x="1964734" y="0"/>
                  </a:lnTo>
                  <a:lnTo>
                    <a:pt x="1964734" y="710228"/>
                  </a:lnTo>
                  <a:lnTo>
                    <a:pt x="0" y="71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284688" y="4063516"/>
              <a:ext cx="2443510" cy="2401086"/>
            </a:xfrm>
            <a:custGeom>
              <a:avLst/>
              <a:gdLst/>
              <a:ahLst/>
              <a:cxnLst/>
              <a:rect l="l" t="t" r="r" b="b"/>
              <a:pathLst>
                <a:path w="2443510" h="2401086">
                  <a:moveTo>
                    <a:pt x="0" y="0"/>
                  </a:moveTo>
                  <a:lnTo>
                    <a:pt x="2443510" y="0"/>
                  </a:lnTo>
                  <a:lnTo>
                    <a:pt x="2443510" y="2401086"/>
                  </a:lnTo>
                  <a:lnTo>
                    <a:pt x="0" y="2401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6496774"/>
              <a:ext cx="1552624" cy="1552626"/>
            </a:xfrm>
            <a:custGeom>
              <a:avLst/>
              <a:gdLst/>
              <a:ahLst/>
              <a:cxnLst/>
              <a:rect l="l" t="t" r="r" b="b"/>
              <a:pathLst>
                <a:path w="1552624" h="1552626">
                  <a:moveTo>
                    <a:pt x="0" y="0"/>
                  </a:moveTo>
                  <a:lnTo>
                    <a:pt x="1552624" y="0"/>
                  </a:lnTo>
                  <a:lnTo>
                    <a:pt x="1552624" y="1552626"/>
                  </a:lnTo>
                  <a:lnTo>
                    <a:pt x="0" y="1552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690886" y="6090724"/>
              <a:ext cx="1467780" cy="1576868"/>
            </a:xfrm>
            <a:custGeom>
              <a:avLst/>
              <a:gdLst/>
              <a:ahLst/>
              <a:cxnLst/>
              <a:rect l="l" t="t" r="r" b="b"/>
              <a:pathLst>
                <a:path w="1467780" h="1576868">
                  <a:moveTo>
                    <a:pt x="0" y="0"/>
                  </a:moveTo>
                  <a:lnTo>
                    <a:pt x="1467780" y="0"/>
                  </a:lnTo>
                  <a:lnTo>
                    <a:pt x="1467780" y="1576868"/>
                  </a:lnTo>
                  <a:lnTo>
                    <a:pt x="0" y="157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81790" y="4963486"/>
              <a:ext cx="1279908" cy="1358694"/>
            </a:xfrm>
            <a:custGeom>
              <a:avLst/>
              <a:gdLst/>
              <a:ahLst/>
              <a:cxnLst/>
              <a:rect l="l" t="t" r="r" b="b"/>
              <a:pathLst>
                <a:path w="1279908" h="1358694">
                  <a:moveTo>
                    <a:pt x="0" y="0"/>
                  </a:moveTo>
                  <a:lnTo>
                    <a:pt x="1279908" y="0"/>
                  </a:lnTo>
                  <a:lnTo>
                    <a:pt x="1279908" y="1358694"/>
                  </a:lnTo>
                  <a:lnTo>
                    <a:pt x="0" y="135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18132" y="5642254"/>
              <a:ext cx="1449600" cy="1637472"/>
            </a:xfrm>
            <a:custGeom>
              <a:avLst/>
              <a:gdLst/>
              <a:ahLst/>
              <a:cxnLst/>
              <a:rect l="l" t="t" r="r" b="b"/>
              <a:pathLst>
                <a:path w="1449600" h="1637472">
                  <a:moveTo>
                    <a:pt x="0" y="0"/>
                  </a:moveTo>
                  <a:lnTo>
                    <a:pt x="1449600" y="0"/>
                  </a:lnTo>
                  <a:lnTo>
                    <a:pt x="1449600" y="1637472"/>
                  </a:lnTo>
                  <a:lnTo>
                    <a:pt x="0" y="1637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096872" y="5054394"/>
              <a:ext cx="267818" cy="607200"/>
            </a:xfrm>
            <a:custGeom>
              <a:avLst/>
              <a:gdLst/>
              <a:ahLst/>
              <a:cxnLst/>
              <a:rect l="l" t="t" r="r" b="b"/>
              <a:pathLst>
                <a:path w="267818" h="607200">
                  <a:moveTo>
                    <a:pt x="0" y="0"/>
                  </a:moveTo>
                  <a:lnTo>
                    <a:pt x="267818" y="0"/>
                  </a:lnTo>
                  <a:lnTo>
                    <a:pt x="267818" y="607200"/>
                  </a:lnTo>
                  <a:lnTo>
                    <a:pt x="0" y="60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909032" y="4727132"/>
              <a:ext cx="1116276" cy="1576868"/>
            </a:xfrm>
            <a:custGeom>
              <a:avLst/>
              <a:gdLst/>
              <a:ahLst/>
              <a:cxnLst/>
              <a:rect l="l" t="t" r="r" b="b"/>
              <a:pathLst>
                <a:path w="1116276" h="1576868">
                  <a:moveTo>
                    <a:pt x="0" y="0"/>
                  </a:moveTo>
                  <a:lnTo>
                    <a:pt x="1116276" y="0"/>
                  </a:lnTo>
                  <a:lnTo>
                    <a:pt x="1116276" y="1576868"/>
                  </a:lnTo>
                  <a:lnTo>
                    <a:pt x="0" y="1576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096906" y="5127118"/>
              <a:ext cx="310240" cy="425390"/>
            </a:xfrm>
            <a:custGeom>
              <a:avLst/>
              <a:gdLst/>
              <a:ahLst/>
              <a:cxnLst/>
              <a:rect l="l" t="t" r="r" b="b"/>
              <a:pathLst>
                <a:path w="310240" h="425390">
                  <a:moveTo>
                    <a:pt x="0" y="0"/>
                  </a:moveTo>
                  <a:lnTo>
                    <a:pt x="310240" y="0"/>
                  </a:lnTo>
                  <a:lnTo>
                    <a:pt x="310240" y="425390"/>
                  </a:lnTo>
                  <a:lnTo>
                    <a:pt x="0" y="425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824188" y="4593802"/>
              <a:ext cx="589018" cy="595080"/>
            </a:xfrm>
            <a:custGeom>
              <a:avLst/>
              <a:gdLst/>
              <a:ahLst/>
              <a:cxnLst/>
              <a:rect l="l" t="t" r="r" b="b"/>
              <a:pathLst>
                <a:path w="589018" h="595080">
                  <a:moveTo>
                    <a:pt x="0" y="0"/>
                  </a:moveTo>
                  <a:lnTo>
                    <a:pt x="589018" y="0"/>
                  </a:lnTo>
                  <a:lnTo>
                    <a:pt x="589018" y="595080"/>
                  </a:lnTo>
                  <a:lnTo>
                    <a:pt x="0" y="595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078724" y="4430172"/>
              <a:ext cx="867800" cy="655684"/>
            </a:xfrm>
            <a:custGeom>
              <a:avLst/>
              <a:gdLst/>
              <a:ahLst/>
              <a:cxnLst/>
              <a:rect l="l" t="t" r="r" b="b"/>
              <a:pathLst>
                <a:path w="867800" h="655684">
                  <a:moveTo>
                    <a:pt x="0" y="0"/>
                  </a:moveTo>
                  <a:lnTo>
                    <a:pt x="867800" y="0"/>
                  </a:lnTo>
                  <a:lnTo>
                    <a:pt x="867800" y="655684"/>
                  </a:lnTo>
                  <a:lnTo>
                    <a:pt x="0" y="65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69672" y="2527198"/>
              <a:ext cx="1261726" cy="3067732"/>
            </a:xfrm>
            <a:custGeom>
              <a:avLst/>
              <a:gdLst/>
              <a:ahLst/>
              <a:cxnLst/>
              <a:rect l="l" t="t" r="r" b="b"/>
              <a:pathLst>
                <a:path w="1261726" h="3067732">
                  <a:moveTo>
                    <a:pt x="0" y="0"/>
                  </a:moveTo>
                  <a:lnTo>
                    <a:pt x="1261726" y="0"/>
                  </a:lnTo>
                  <a:lnTo>
                    <a:pt x="1261726" y="3067732"/>
                  </a:lnTo>
                  <a:lnTo>
                    <a:pt x="0" y="306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630254" y="1987820"/>
              <a:ext cx="1152640" cy="1437480"/>
            </a:xfrm>
            <a:custGeom>
              <a:avLst/>
              <a:gdLst/>
              <a:ahLst/>
              <a:cxnLst/>
              <a:rect l="l" t="t" r="r" b="b"/>
              <a:pathLst>
                <a:path w="1152640" h="1437480">
                  <a:moveTo>
                    <a:pt x="0" y="0"/>
                  </a:moveTo>
                  <a:lnTo>
                    <a:pt x="1152640" y="0"/>
                  </a:lnTo>
                  <a:lnTo>
                    <a:pt x="1152640" y="1437480"/>
                  </a:lnTo>
                  <a:lnTo>
                    <a:pt x="0" y="1437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224172" y="1581772"/>
              <a:ext cx="789014" cy="1261726"/>
            </a:xfrm>
            <a:custGeom>
              <a:avLst/>
              <a:gdLst/>
              <a:ahLst/>
              <a:cxnLst/>
              <a:rect l="l" t="t" r="r" b="b"/>
              <a:pathLst>
                <a:path w="789014" h="1261726">
                  <a:moveTo>
                    <a:pt x="0" y="0"/>
                  </a:moveTo>
                  <a:lnTo>
                    <a:pt x="789014" y="0"/>
                  </a:lnTo>
                  <a:lnTo>
                    <a:pt x="789014" y="1261726"/>
                  </a:lnTo>
                  <a:lnTo>
                    <a:pt x="0" y="1261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260568" y="2387810"/>
              <a:ext cx="2213212" cy="2285938"/>
            </a:xfrm>
            <a:custGeom>
              <a:avLst/>
              <a:gdLst/>
              <a:ahLst/>
              <a:cxnLst/>
              <a:rect l="l" t="t" r="r" b="b"/>
              <a:pathLst>
                <a:path w="2213212" h="2285938">
                  <a:moveTo>
                    <a:pt x="0" y="0"/>
                  </a:moveTo>
                  <a:lnTo>
                    <a:pt x="2213212" y="0"/>
                  </a:lnTo>
                  <a:lnTo>
                    <a:pt x="2213212" y="2285938"/>
                  </a:lnTo>
                  <a:lnTo>
                    <a:pt x="0" y="2285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466500" y="5563470"/>
              <a:ext cx="2673804" cy="1946554"/>
            </a:xfrm>
            <a:custGeom>
              <a:avLst/>
              <a:gdLst/>
              <a:ahLst/>
              <a:cxnLst/>
              <a:rect l="l" t="t" r="r" b="b"/>
              <a:pathLst>
                <a:path w="2673804" h="1946554">
                  <a:moveTo>
                    <a:pt x="0" y="0"/>
                  </a:moveTo>
                  <a:lnTo>
                    <a:pt x="2673804" y="0"/>
                  </a:lnTo>
                  <a:lnTo>
                    <a:pt x="2673804" y="1946554"/>
                  </a:lnTo>
                  <a:lnTo>
                    <a:pt x="0" y="194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672584" y="6890704"/>
              <a:ext cx="1976856" cy="2140486"/>
            </a:xfrm>
            <a:custGeom>
              <a:avLst/>
              <a:gdLst/>
              <a:ahLst/>
              <a:cxnLst/>
              <a:rect l="l" t="t" r="r" b="b"/>
              <a:pathLst>
                <a:path w="1976856" h="2140486">
                  <a:moveTo>
                    <a:pt x="0" y="0"/>
                  </a:moveTo>
                  <a:lnTo>
                    <a:pt x="1976856" y="0"/>
                  </a:lnTo>
                  <a:lnTo>
                    <a:pt x="1976856" y="2140486"/>
                  </a:lnTo>
                  <a:lnTo>
                    <a:pt x="0" y="2140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581708" y="6345266"/>
              <a:ext cx="2473810" cy="1522324"/>
            </a:xfrm>
            <a:custGeom>
              <a:avLst/>
              <a:gdLst/>
              <a:ahLst/>
              <a:cxnLst/>
              <a:rect l="l" t="t" r="r" b="b"/>
              <a:pathLst>
                <a:path w="2473810" h="1522324">
                  <a:moveTo>
                    <a:pt x="0" y="0"/>
                  </a:moveTo>
                  <a:lnTo>
                    <a:pt x="2473810" y="0"/>
                  </a:lnTo>
                  <a:lnTo>
                    <a:pt x="2473810" y="1522324"/>
                  </a:lnTo>
                  <a:lnTo>
                    <a:pt x="0" y="1522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078694" y="8127030"/>
              <a:ext cx="3401056" cy="2940464"/>
            </a:xfrm>
            <a:custGeom>
              <a:avLst/>
              <a:gdLst/>
              <a:ahLst/>
              <a:cxnLst/>
              <a:rect l="l" t="t" r="r" b="b"/>
              <a:pathLst>
                <a:path w="3401056" h="2940464">
                  <a:moveTo>
                    <a:pt x="0" y="0"/>
                  </a:moveTo>
                  <a:lnTo>
                    <a:pt x="3401056" y="0"/>
                  </a:lnTo>
                  <a:lnTo>
                    <a:pt x="3401056" y="2940464"/>
                  </a:lnTo>
                  <a:lnTo>
                    <a:pt x="0" y="2940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12066" y="6327084"/>
              <a:ext cx="3122276" cy="2443510"/>
            </a:xfrm>
            <a:custGeom>
              <a:avLst/>
              <a:gdLst/>
              <a:ahLst/>
              <a:cxnLst/>
              <a:rect l="l" t="t" r="r" b="b"/>
              <a:pathLst>
                <a:path w="3122276" h="2443510">
                  <a:moveTo>
                    <a:pt x="0" y="0"/>
                  </a:moveTo>
                  <a:lnTo>
                    <a:pt x="3122276" y="0"/>
                  </a:lnTo>
                  <a:lnTo>
                    <a:pt x="3122276" y="2443510"/>
                  </a:lnTo>
                  <a:lnTo>
                    <a:pt x="0" y="2443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248448" y="7320994"/>
              <a:ext cx="2031400" cy="1334450"/>
            </a:xfrm>
            <a:custGeom>
              <a:avLst/>
              <a:gdLst/>
              <a:ahLst/>
              <a:cxnLst/>
              <a:rect l="l" t="t" r="r" b="b"/>
              <a:pathLst>
                <a:path w="2031400" h="1334450">
                  <a:moveTo>
                    <a:pt x="0" y="0"/>
                  </a:moveTo>
                  <a:lnTo>
                    <a:pt x="2031400" y="0"/>
                  </a:lnTo>
                  <a:lnTo>
                    <a:pt x="2031400" y="1334450"/>
                  </a:lnTo>
                  <a:lnTo>
                    <a:pt x="0" y="133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495463" y="2662383"/>
            <a:ext cx="1905614" cy="2309179"/>
            <a:chOff x="0" y="0"/>
            <a:chExt cx="908614" cy="110103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08614" cy="1101037"/>
            </a:xfrm>
            <a:custGeom>
              <a:avLst/>
              <a:gdLst/>
              <a:ahLst/>
              <a:cxnLst/>
              <a:rect l="l" t="t" r="r" b="b"/>
              <a:pathLst>
                <a:path w="908614" h="1101037">
                  <a:moveTo>
                    <a:pt x="170633" y="0"/>
                  </a:moveTo>
                  <a:lnTo>
                    <a:pt x="737981" y="0"/>
                  </a:lnTo>
                  <a:cubicBezTo>
                    <a:pt x="832219" y="0"/>
                    <a:pt x="908614" y="76395"/>
                    <a:pt x="908614" y="170633"/>
                  </a:cubicBezTo>
                  <a:lnTo>
                    <a:pt x="908614" y="930404"/>
                  </a:lnTo>
                  <a:cubicBezTo>
                    <a:pt x="908614" y="1024642"/>
                    <a:pt x="832219" y="1101037"/>
                    <a:pt x="737981" y="1101037"/>
                  </a:cubicBezTo>
                  <a:lnTo>
                    <a:pt x="170633" y="1101037"/>
                  </a:lnTo>
                  <a:cubicBezTo>
                    <a:pt x="76395" y="1101037"/>
                    <a:pt x="0" y="1024642"/>
                    <a:pt x="0" y="930404"/>
                  </a:cubicBezTo>
                  <a:lnTo>
                    <a:pt x="0" y="170633"/>
                  </a:lnTo>
                  <a:cubicBezTo>
                    <a:pt x="0" y="76395"/>
                    <a:pt x="76395" y="0"/>
                    <a:pt x="170633" y="0"/>
                  </a:cubicBezTo>
                  <a:close/>
                </a:path>
              </a:pathLst>
            </a:custGeom>
            <a:blipFill>
              <a:blip r:embed="rId71"/>
              <a:stretch>
                <a:fillRect r="-82097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071043" y="3963398"/>
            <a:ext cx="6685512" cy="95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7"/>
              </a:lnSpc>
            </a:pP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Índice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pobreza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energética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nacional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por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debajo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línea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pobreza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537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energética</a:t>
            </a:r>
            <a:r>
              <a:rPr lang="en-US" sz="2537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l">
              <a:lnSpc>
                <a:spcPts val="2537"/>
              </a:lnSpc>
            </a:pPr>
            <a:r>
              <a:rPr lang="en-US" sz="2537" i="1">
                <a:solidFill>
                  <a:schemeClr val="bg1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(</a:t>
            </a:r>
            <a:r>
              <a:rPr lang="en-US" sz="2537" i="1" err="1">
                <a:solidFill>
                  <a:schemeClr val="bg1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Promigas</a:t>
            </a:r>
            <a:r>
              <a:rPr lang="en-US" sz="2537" i="1">
                <a:solidFill>
                  <a:schemeClr val="bg1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, 2024)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071042" y="2567133"/>
            <a:ext cx="6593962" cy="88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2"/>
              </a:lnSpc>
              <a:spcBef>
                <a:spcPct val="0"/>
              </a:spcBef>
            </a:pPr>
            <a:r>
              <a:rPr lang="en-US" sz="5237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8,4 mill 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1071042" y="5394946"/>
            <a:ext cx="6042404" cy="1632138"/>
            <a:chOff x="0" y="-95250"/>
            <a:chExt cx="8056538" cy="2176182"/>
          </a:xfrm>
        </p:grpSpPr>
        <p:sp>
          <p:nvSpPr>
            <p:cNvPr id="42" name="TextBox 42"/>
            <p:cNvSpPr txBox="1"/>
            <p:nvPr/>
          </p:nvSpPr>
          <p:spPr>
            <a:xfrm>
              <a:off x="0" y="1225998"/>
              <a:ext cx="8056538" cy="854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7"/>
                </a:lnSpc>
              </a:pP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 la población </a:t>
              </a: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nacional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cocinan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con </a:t>
              </a:r>
              <a:r>
                <a:rPr lang="en-US" sz="2537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leña</a:t>
              </a: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537" i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</a:t>
              </a:r>
              <a:r>
                <a:rPr lang="en-US" sz="2537" i="1" err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Promigas</a:t>
              </a:r>
              <a:r>
                <a:rPr lang="en-US" sz="2537" i="1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, 2024) 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95250"/>
              <a:ext cx="6344841" cy="1149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32"/>
                </a:lnSpc>
                <a:spcBef>
                  <a:spcPct val="0"/>
                </a:spcBef>
              </a:pPr>
              <a:r>
                <a:rPr lang="en-US" sz="5200" b="1">
                  <a:solidFill>
                    <a:schemeClr val="bg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9,3%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071042" y="7429187"/>
            <a:ext cx="5265488" cy="1572745"/>
            <a:chOff x="0" y="0"/>
            <a:chExt cx="7020651" cy="2096993"/>
          </a:xfrm>
        </p:grpSpPr>
        <p:sp>
          <p:nvSpPr>
            <p:cNvPr id="45" name="TextBox 45"/>
            <p:cNvSpPr txBox="1"/>
            <p:nvPr/>
          </p:nvSpPr>
          <p:spPr>
            <a:xfrm>
              <a:off x="0" y="1225998"/>
              <a:ext cx="7020651" cy="870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37"/>
                </a:lnSpc>
              </a:pPr>
              <a:r>
                <a:rPr lang="en-US" sz="2537">
                  <a:solidFill>
                    <a:schemeClr val="bg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del total de la población de Colombia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95250"/>
              <a:ext cx="6583336" cy="1149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32"/>
                </a:lnSpc>
                <a:spcBef>
                  <a:spcPct val="0"/>
                </a:spcBef>
              </a:pPr>
              <a:r>
                <a:rPr lang="en-US" sz="5237" b="1">
                  <a:solidFill>
                    <a:schemeClr val="bg1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29,5%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071042" y="3358065"/>
            <a:ext cx="3021202" cy="45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1"/>
              </a:lnSpc>
              <a:spcBef>
                <a:spcPct val="0"/>
              </a:spcBef>
            </a:pPr>
            <a:r>
              <a:rPr lang="en-US" sz="3411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personas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8495463" y="7440644"/>
            <a:ext cx="1905614" cy="1551933"/>
            <a:chOff x="0" y="0"/>
            <a:chExt cx="908614" cy="73997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908614" cy="739976"/>
            </a:xfrm>
            <a:custGeom>
              <a:avLst/>
              <a:gdLst/>
              <a:ahLst/>
              <a:cxnLst/>
              <a:rect l="l" t="t" r="r" b="b"/>
              <a:pathLst>
                <a:path w="908614" h="739976">
                  <a:moveTo>
                    <a:pt x="170633" y="0"/>
                  </a:moveTo>
                  <a:lnTo>
                    <a:pt x="737981" y="0"/>
                  </a:lnTo>
                  <a:cubicBezTo>
                    <a:pt x="832219" y="0"/>
                    <a:pt x="908614" y="76395"/>
                    <a:pt x="908614" y="170633"/>
                  </a:cubicBezTo>
                  <a:lnTo>
                    <a:pt x="908614" y="569343"/>
                  </a:lnTo>
                  <a:cubicBezTo>
                    <a:pt x="908614" y="663581"/>
                    <a:pt x="832219" y="739976"/>
                    <a:pt x="737981" y="739976"/>
                  </a:cubicBezTo>
                  <a:lnTo>
                    <a:pt x="170633" y="739976"/>
                  </a:lnTo>
                  <a:cubicBezTo>
                    <a:pt x="76395" y="739976"/>
                    <a:pt x="0" y="663581"/>
                    <a:pt x="0" y="569343"/>
                  </a:cubicBezTo>
                  <a:lnTo>
                    <a:pt x="0" y="170633"/>
                  </a:lnTo>
                  <a:cubicBezTo>
                    <a:pt x="0" y="76395"/>
                    <a:pt x="76395" y="0"/>
                    <a:pt x="170633" y="0"/>
                  </a:cubicBezTo>
                  <a:close/>
                </a:path>
              </a:pathLst>
            </a:custGeom>
            <a:blipFill>
              <a:blip r:embed="rId72"/>
              <a:stretch>
                <a:fillRect l="-11003" r="-11003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495463" y="5466384"/>
            <a:ext cx="1905614" cy="1572745"/>
            <a:chOff x="0" y="0"/>
            <a:chExt cx="908614" cy="749899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08614" cy="749899"/>
            </a:xfrm>
            <a:custGeom>
              <a:avLst/>
              <a:gdLst/>
              <a:ahLst/>
              <a:cxnLst/>
              <a:rect l="l" t="t" r="r" b="b"/>
              <a:pathLst>
                <a:path w="908614" h="749899">
                  <a:moveTo>
                    <a:pt x="170633" y="0"/>
                  </a:moveTo>
                  <a:lnTo>
                    <a:pt x="737981" y="0"/>
                  </a:lnTo>
                  <a:cubicBezTo>
                    <a:pt x="832219" y="0"/>
                    <a:pt x="908614" y="76395"/>
                    <a:pt x="908614" y="170633"/>
                  </a:cubicBezTo>
                  <a:lnTo>
                    <a:pt x="908614" y="579266"/>
                  </a:lnTo>
                  <a:cubicBezTo>
                    <a:pt x="908614" y="673504"/>
                    <a:pt x="832219" y="749899"/>
                    <a:pt x="737981" y="749899"/>
                  </a:cubicBezTo>
                  <a:lnTo>
                    <a:pt x="170633" y="749899"/>
                  </a:lnTo>
                  <a:cubicBezTo>
                    <a:pt x="76395" y="749899"/>
                    <a:pt x="0" y="673504"/>
                    <a:pt x="0" y="579266"/>
                  </a:cubicBezTo>
                  <a:lnTo>
                    <a:pt x="0" y="170633"/>
                  </a:lnTo>
                  <a:cubicBezTo>
                    <a:pt x="0" y="76395"/>
                    <a:pt x="76395" y="0"/>
                    <a:pt x="170633" y="0"/>
                  </a:cubicBezTo>
                  <a:close/>
                </a:path>
              </a:pathLst>
            </a:custGeom>
            <a:blipFill>
              <a:blip r:embed="rId73"/>
              <a:stretch>
                <a:fillRect l="-23689" r="-23689"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534031" y="9486381"/>
            <a:ext cx="9574245" cy="452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69" b="1">
                <a:solidFill>
                  <a:schemeClr val="bg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Fuente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: Generación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propia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. Datos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suministrados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por ANDEG, ACOLGEN y SER. </a:t>
            </a:r>
          </a:p>
          <a:p>
            <a:pPr algn="l">
              <a:spcBef>
                <a:spcPct val="0"/>
              </a:spcBef>
            </a:pP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Porcentaje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los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proyectos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que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presentan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algún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retraso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para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su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entrada a corte de </a:t>
            </a:r>
            <a:r>
              <a:rPr lang="en-US" sz="1469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octubre</a:t>
            </a:r>
            <a:r>
              <a:rPr lang="en-US" sz="1469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del 2024.  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EE06EE2C-C0D6-00A8-1294-B26DFC773AB3}"/>
              </a:ext>
            </a:extLst>
          </p:cNvPr>
          <p:cNvSpPr txBox="1"/>
          <p:nvPr/>
        </p:nvSpPr>
        <p:spPr>
          <a:xfrm>
            <a:off x="2734966" y="5311106"/>
            <a:ext cx="3399827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290" b="1">
                <a:solidFill>
                  <a:srgbClr val="F78D6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Cundinamarca</a:t>
            </a:r>
            <a:endParaRPr lang="en-US" sz="3290">
              <a:solidFill>
                <a:srgbClr val="F78D6C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59" name="TextBox 38">
            <a:extLst>
              <a:ext uri="{FF2B5EF4-FFF2-40B4-BE49-F238E27FC236}">
                <a16:creationId xmlns:a16="http://schemas.microsoft.com/office/drawing/2014/main" id="{6CAE6CF4-6564-1899-0F15-52B504E9417A}"/>
              </a:ext>
            </a:extLst>
          </p:cNvPr>
          <p:cNvSpPr txBox="1"/>
          <p:nvPr/>
        </p:nvSpPr>
        <p:spPr>
          <a:xfrm>
            <a:off x="8501227" y="807810"/>
            <a:ext cx="870825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290"/>
              </a:lnSpc>
              <a:defRPr sz="3290" b="1">
                <a:solidFill>
                  <a:schemeClr val="bg1"/>
                </a:solidFill>
                <a:latin typeface="Open Sauce"/>
                <a:ea typeface="Open Sauce Bold"/>
                <a:cs typeface="Open Sauce Bold"/>
              </a:defRPr>
            </a:lvl1pPr>
          </a:lstStyle>
          <a:p>
            <a:r>
              <a:rPr lang="es-ES_tradnl"/>
              <a:t>Mayores retrasos se dan por una </a:t>
            </a:r>
            <a:r>
              <a:rPr lang="es-ES_tradnl">
                <a:latin typeface="Open Sauce Bold"/>
              </a:rPr>
              <a:t>combinación de discusiones con la comunidad y licencias ambientales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A0047-DADC-3511-3CB5-5D4E73CB1953}"/>
              </a:ext>
            </a:extLst>
          </p:cNvPr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r="3923"/>
          <a:stretch/>
        </p:blipFill>
        <p:spPr>
          <a:xfrm>
            <a:off x="-2481384" y="4072322"/>
            <a:ext cx="1320800" cy="1433263"/>
          </a:xfrm>
          <a:prstGeom prst="roundRect">
            <a:avLst>
              <a:gd name="adj" fmla="val 6808"/>
            </a:avLst>
          </a:prstGeom>
        </p:spPr>
      </p:pic>
      <p:sp>
        <p:nvSpPr>
          <p:cNvPr id="38" name="TextBox 19">
            <a:extLst>
              <a:ext uri="{FF2B5EF4-FFF2-40B4-BE49-F238E27FC236}">
                <a16:creationId xmlns:a16="http://schemas.microsoft.com/office/drawing/2014/main" id="{F35FF253-EDF2-4DA4-8FC6-5FEC7EF94796}"/>
              </a:ext>
            </a:extLst>
          </p:cNvPr>
          <p:cNvSpPr txBox="1"/>
          <p:nvPr/>
        </p:nvSpPr>
        <p:spPr>
          <a:xfrm>
            <a:off x="28160767" y="5142388"/>
            <a:ext cx="878349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La </a:t>
            </a:r>
            <a:r>
              <a:rPr lang="en-US" sz="800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verdadera</a:t>
            </a:r>
            <a:r>
              <a:rPr lang="en-US" sz="80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8000" b="1" err="1">
                <a:solidFill>
                  <a:schemeClr val="bg1"/>
                </a:solidFill>
                <a:latin typeface="Open Sauce Bold"/>
                <a:sym typeface="Open Sauce"/>
              </a:rPr>
              <a:t>frontera</a:t>
            </a:r>
            <a:r>
              <a:rPr lang="en-US" sz="8000" b="1">
                <a:solidFill>
                  <a:schemeClr val="bg1"/>
                </a:solidFill>
                <a:latin typeface="Open Sauce Bold"/>
                <a:sym typeface="Open Sauce"/>
              </a:rPr>
              <a:t> </a:t>
            </a:r>
            <a:r>
              <a:rPr lang="en-US" sz="8000" b="1" err="1">
                <a:solidFill>
                  <a:schemeClr val="bg1"/>
                </a:solidFill>
                <a:latin typeface="Open Sauce Bold"/>
                <a:sym typeface="Open Sauce"/>
              </a:rPr>
              <a:t>agrícola</a:t>
            </a:r>
            <a:r>
              <a:rPr lang="en-US" sz="8000" b="1">
                <a:solidFill>
                  <a:schemeClr val="bg1"/>
                </a:solidFill>
                <a:latin typeface="Open Sauce Bold"/>
                <a:sym typeface="Open Sauce"/>
              </a:rPr>
              <a:t>.</a:t>
            </a:r>
            <a:endParaRPr lang="en-US" sz="8000" b="1">
              <a:solidFill>
                <a:schemeClr val="bg1"/>
              </a:solidFill>
              <a:latin typeface="Open Sauce Bold"/>
              <a:sym typeface="Open Sauce Bold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4EBD7C5-0931-AA08-410B-264525A5C79D}"/>
              </a:ext>
            </a:extLst>
          </p:cNvPr>
          <p:cNvGrpSpPr/>
          <p:nvPr/>
        </p:nvGrpSpPr>
        <p:grpSpPr>
          <a:xfrm>
            <a:off x="2625879" y="1439547"/>
            <a:ext cx="521146" cy="289861"/>
            <a:chOff x="12552933" y="1632857"/>
            <a:chExt cx="426394" cy="237160"/>
          </a:xfrm>
        </p:grpSpPr>
        <p:sp>
          <p:nvSpPr>
            <p:cNvPr id="60" name="Google Shape;109;p17">
              <a:extLst>
                <a:ext uri="{FF2B5EF4-FFF2-40B4-BE49-F238E27FC236}">
                  <a16:creationId xmlns:a16="http://schemas.microsoft.com/office/drawing/2014/main" id="{58C11BD3-187F-D767-AE79-AA9C6DDC81AB}"/>
                </a:ext>
              </a:extLst>
            </p:cNvPr>
            <p:cNvSpPr/>
            <p:nvPr/>
          </p:nvSpPr>
          <p:spPr>
            <a:xfrm rot="8100000" flipH="1">
              <a:off x="12552933" y="1632857"/>
              <a:ext cx="312695" cy="237160"/>
            </a:xfrm>
            <a:custGeom>
              <a:avLst/>
              <a:gdLst/>
              <a:ahLst/>
              <a:cxnLst/>
              <a:rect l="l" t="t" r="r" b="b"/>
              <a:pathLst>
                <a:path w="9711" h="4704" extrusionOk="0">
                  <a:moveTo>
                    <a:pt x="24" y="850"/>
                  </a:moveTo>
                  <a:lnTo>
                    <a:pt x="166" y="725"/>
                  </a:lnTo>
                  <a:lnTo>
                    <a:pt x="190" y="663"/>
                  </a:lnTo>
                  <a:lnTo>
                    <a:pt x="426" y="428"/>
                  </a:lnTo>
                  <a:lnTo>
                    <a:pt x="438" y="387"/>
                  </a:lnTo>
                  <a:lnTo>
                    <a:pt x="450" y="373"/>
                  </a:lnTo>
                  <a:lnTo>
                    <a:pt x="474" y="359"/>
                  </a:lnTo>
                  <a:lnTo>
                    <a:pt x="509" y="318"/>
                  </a:lnTo>
                  <a:lnTo>
                    <a:pt x="592" y="283"/>
                  </a:lnTo>
                  <a:lnTo>
                    <a:pt x="710" y="249"/>
                  </a:lnTo>
                  <a:lnTo>
                    <a:pt x="888" y="228"/>
                  </a:lnTo>
                  <a:lnTo>
                    <a:pt x="970" y="214"/>
                  </a:lnTo>
                  <a:lnTo>
                    <a:pt x="1041" y="180"/>
                  </a:lnTo>
                  <a:lnTo>
                    <a:pt x="1077" y="166"/>
                  </a:lnTo>
                  <a:lnTo>
                    <a:pt x="1219" y="173"/>
                  </a:lnTo>
                  <a:lnTo>
                    <a:pt x="1266" y="159"/>
                  </a:lnTo>
                  <a:lnTo>
                    <a:pt x="1290" y="152"/>
                  </a:lnTo>
                  <a:lnTo>
                    <a:pt x="1349" y="124"/>
                  </a:lnTo>
                  <a:lnTo>
                    <a:pt x="1467" y="76"/>
                  </a:lnTo>
                  <a:lnTo>
                    <a:pt x="1538" y="55"/>
                  </a:lnTo>
                  <a:lnTo>
                    <a:pt x="1621" y="48"/>
                  </a:lnTo>
                  <a:lnTo>
                    <a:pt x="1893" y="48"/>
                  </a:lnTo>
                  <a:lnTo>
                    <a:pt x="1976" y="35"/>
                  </a:lnTo>
                  <a:lnTo>
                    <a:pt x="2094" y="7"/>
                  </a:lnTo>
                  <a:lnTo>
                    <a:pt x="2165" y="0"/>
                  </a:lnTo>
                  <a:lnTo>
                    <a:pt x="2248" y="7"/>
                  </a:lnTo>
                  <a:lnTo>
                    <a:pt x="2319" y="35"/>
                  </a:lnTo>
                  <a:lnTo>
                    <a:pt x="2378" y="69"/>
                  </a:lnTo>
                  <a:lnTo>
                    <a:pt x="2413" y="111"/>
                  </a:lnTo>
                  <a:lnTo>
                    <a:pt x="2390" y="124"/>
                  </a:lnTo>
                  <a:lnTo>
                    <a:pt x="2354" y="97"/>
                  </a:lnTo>
                  <a:lnTo>
                    <a:pt x="2259" y="48"/>
                  </a:lnTo>
                  <a:lnTo>
                    <a:pt x="2212" y="28"/>
                  </a:lnTo>
                  <a:lnTo>
                    <a:pt x="2224" y="41"/>
                  </a:lnTo>
                  <a:lnTo>
                    <a:pt x="2236" y="55"/>
                  </a:lnTo>
                  <a:lnTo>
                    <a:pt x="2236" y="90"/>
                  </a:lnTo>
                  <a:lnTo>
                    <a:pt x="2212" y="76"/>
                  </a:lnTo>
                  <a:lnTo>
                    <a:pt x="2189" y="69"/>
                  </a:lnTo>
                  <a:lnTo>
                    <a:pt x="2153" y="62"/>
                  </a:lnTo>
                  <a:lnTo>
                    <a:pt x="2106" y="62"/>
                  </a:lnTo>
                  <a:lnTo>
                    <a:pt x="2141" y="76"/>
                  </a:lnTo>
                  <a:lnTo>
                    <a:pt x="2177" y="97"/>
                  </a:lnTo>
                  <a:lnTo>
                    <a:pt x="2177" y="117"/>
                  </a:lnTo>
                  <a:lnTo>
                    <a:pt x="2141" y="124"/>
                  </a:lnTo>
                  <a:lnTo>
                    <a:pt x="2118" y="117"/>
                  </a:lnTo>
                  <a:lnTo>
                    <a:pt x="2082" y="104"/>
                  </a:lnTo>
                  <a:lnTo>
                    <a:pt x="2047" y="97"/>
                  </a:lnTo>
                  <a:lnTo>
                    <a:pt x="1999" y="90"/>
                  </a:lnTo>
                  <a:lnTo>
                    <a:pt x="2035" y="117"/>
                  </a:lnTo>
                  <a:lnTo>
                    <a:pt x="2082" y="131"/>
                  </a:lnTo>
                  <a:lnTo>
                    <a:pt x="2141" y="138"/>
                  </a:lnTo>
                  <a:lnTo>
                    <a:pt x="2177" y="152"/>
                  </a:lnTo>
                  <a:lnTo>
                    <a:pt x="2200" y="159"/>
                  </a:lnTo>
                  <a:lnTo>
                    <a:pt x="2224" y="166"/>
                  </a:lnTo>
                  <a:lnTo>
                    <a:pt x="2248" y="180"/>
                  </a:lnTo>
                  <a:lnTo>
                    <a:pt x="2224" y="187"/>
                  </a:lnTo>
                  <a:lnTo>
                    <a:pt x="2200" y="193"/>
                  </a:lnTo>
                  <a:lnTo>
                    <a:pt x="2212" y="207"/>
                  </a:lnTo>
                  <a:lnTo>
                    <a:pt x="2224" y="221"/>
                  </a:lnTo>
                  <a:lnTo>
                    <a:pt x="2236" y="235"/>
                  </a:lnTo>
                  <a:lnTo>
                    <a:pt x="2259" y="235"/>
                  </a:lnTo>
                  <a:lnTo>
                    <a:pt x="2283" y="200"/>
                  </a:lnTo>
                  <a:lnTo>
                    <a:pt x="2319" y="187"/>
                  </a:lnTo>
                  <a:lnTo>
                    <a:pt x="2342" y="166"/>
                  </a:lnTo>
                  <a:lnTo>
                    <a:pt x="2319" y="124"/>
                  </a:lnTo>
                  <a:lnTo>
                    <a:pt x="2354" y="124"/>
                  </a:lnTo>
                  <a:lnTo>
                    <a:pt x="2390" y="131"/>
                  </a:lnTo>
                  <a:lnTo>
                    <a:pt x="2425" y="138"/>
                  </a:lnTo>
                  <a:lnTo>
                    <a:pt x="2449" y="152"/>
                  </a:lnTo>
                  <a:lnTo>
                    <a:pt x="2461" y="173"/>
                  </a:lnTo>
                  <a:lnTo>
                    <a:pt x="2449" y="180"/>
                  </a:lnTo>
                  <a:lnTo>
                    <a:pt x="2425" y="180"/>
                  </a:lnTo>
                  <a:lnTo>
                    <a:pt x="2413" y="187"/>
                  </a:lnTo>
                  <a:lnTo>
                    <a:pt x="2425" y="228"/>
                  </a:lnTo>
                  <a:lnTo>
                    <a:pt x="2461" y="256"/>
                  </a:lnTo>
                  <a:lnTo>
                    <a:pt x="2508" y="276"/>
                  </a:lnTo>
                  <a:lnTo>
                    <a:pt x="2579" y="297"/>
                  </a:lnTo>
                  <a:lnTo>
                    <a:pt x="2591" y="297"/>
                  </a:lnTo>
                  <a:lnTo>
                    <a:pt x="2638" y="297"/>
                  </a:lnTo>
                  <a:lnTo>
                    <a:pt x="2662" y="297"/>
                  </a:lnTo>
                  <a:lnTo>
                    <a:pt x="2650" y="311"/>
                  </a:lnTo>
                  <a:lnTo>
                    <a:pt x="2650" y="325"/>
                  </a:lnTo>
                  <a:lnTo>
                    <a:pt x="2650" y="325"/>
                  </a:lnTo>
                  <a:lnTo>
                    <a:pt x="2709" y="338"/>
                  </a:lnTo>
                  <a:lnTo>
                    <a:pt x="2733" y="338"/>
                  </a:lnTo>
                  <a:lnTo>
                    <a:pt x="2756" y="325"/>
                  </a:lnTo>
                  <a:lnTo>
                    <a:pt x="2804" y="297"/>
                  </a:lnTo>
                  <a:lnTo>
                    <a:pt x="2792" y="262"/>
                  </a:lnTo>
                  <a:lnTo>
                    <a:pt x="2744" y="235"/>
                  </a:lnTo>
                  <a:lnTo>
                    <a:pt x="2673" y="214"/>
                  </a:lnTo>
                  <a:lnTo>
                    <a:pt x="2721" y="207"/>
                  </a:lnTo>
                  <a:lnTo>
                    <a:pt x="2756" y="207"/>
                  </a:lnTo>
                  <a:lnTo>
                    <a:pt x="2815" y="235"/>
                  </a:lnTo>
                  <a:lnTo>
                    <a:pt x="2827" y="235"/>
                  </a:lnTo>
                  <a:lnTo>
                    <a:pt x="2898" y="235"/>
                  </a:lnTo>
                  <a:lnTo>
                    <a:pt x="2910" y="242"/>
                  </a:lnTo>
                  <a:lnTo>
                    <a:pt x="2934" y="269"/>
                  </a:lnTo>
                  <a:lnTo>
                    <a:pt x="2945" y="276"/>
                  </a:lnTo>
                  <a:lnTo>
                    <a:pt x="3087" y="352"/>
                  </a:lnTo>
                  <a:lnTo>
                    <a:pt x="3253" y="421"/>
                  </a:lnTo>
                  <a:lnTo>
                    <a:pt x="3229" y="456"/>
                  </a:lnTo>
                  <a:lnTo>
                    <a:pt x="3206" y="456"/>
                  </a:lnTo>
                  <a:lnTo>
                    <a:pt x="3182" y="435"/>
                  </a:lnTo>
                  <a:lnTo>
                    <a:pt x="3147" y="421"/>
                  </a:lnTo>
                  <a:lnTo>
                    <a:pt x="3099" y="421"/>
                  </a:lnTo>
                  <a:lnTo>
                    <a:pt x="3040" y="421"/>
                  </a:lnTo>
                  <a:lnTo>
                    <a:pt x="2993" y="435"/>
                  </a:lnTo>
                  <a:lnTo>
                    <a:pt x="2969" y="449"/>
                  </a:lnTo>
                  <a:lnTo>
                    <a:pt x="2957" y="463"/>
                  </a:lnTo>
                  <a:lnTo>
                    <a:pt x="2910" y="483"/>
                  </a:lnTo>
                  <a:lnTo>
                    <a:pt x="2945" y="504"/>
                  </a:lnTo>
                  <a:lnTo>
                    <a:pt x="2934" y="525"/>
                  </a:lnTo>
                  <a:lnTo>
                    <a:pt x="2898" y="546"/>
                  </a:lnTo>
                  <a:lnTo>
                    <a:pt x="2886" y="566"/>
                  </a:lnTo>
                  <a:lnTo>
                    <a:pt x="2898" y="594"/>
                  </a:lnTo>
                  <a:lnTo>
                    <a:pt x="2945" y="594"/>
                  </a:lnTo>
                  <a:lnTo>
                    <a:pt x="2993" y="594"/>
                  </a:lnTo>
                  <a:lnTo>
                    <a:pt x="3040" y="594"/>
                  </a:lnTo>
                  <a:lnTo>
                    <a:pt x="3076" y="601"/>
                  </a:lnTo>
                  <a:lnTo>
                    <a:pt x="3111" y="622"/>
                  </a:lnTo>
                  <a:lnTo>
                    <a:pt x="3135" y="649"/>
                  </a:lnTo>
                  <a:lnTo>
                    <a:pt x="3147" y="677"/>
                  </a:lnTo>
                  <a:lnTo>
                    <a:pt x="3170" y="684"/>
                  </a:lnTo>
                  <a:lnTo>
                    <a:pt x="3288" y="718"/>
                  </a:lnTo>
                  <a:lnTo>
                    <a:pt x="3348" y="698"/>
                  </a:lnTo>
                  <a:lnTo>
                    <a:pt x="3407" y="642"/>
                  </a:lnTo>
                  <a:lnTo>
                    <a:pt x="3466" y="622"/>
                  </a:lnTo>
                  <a:lnTo>
                    <a:pt x="3312" y="525"/>
                  </a:lnTo>
                  <a:lnTo>
                    <a:pt x="3288" y="483"/>
                  </a:lnTo>
                  <a:lnTo>
                    <a:pt x="3430" y="470"/>
                  </a:lnTo>
                  <a:lnTo>
                    <a:pt x="3821" y="504"/>
                  </a:lnTo>
                  <a:lnTo>
                    <a:pt x="3939" y="483"/>
                  </a:lnTo>
                  <a:lnTo>
                    <a:pt x="4022" y="511"/>
                  </a:lnTo>
                  <a:lnTo>
                    <a:pt x="4057" y="532"/>
                  </a:lnTo>
                  <a:lnTo>
                    <a:pt x="4069" y="559"/>
                  </a:lnTo>
                  <a:lnTo>
                    <a:pt x="4057" y="559"/>
                  </a:lnTo>
                  <a:lnTo>
                    <a:pt x="4022" y="573"/>
                  </a:lnTo>
                  <a:lnTo>
                    <a:pt x="3986" y="594"/>
                  </a:lnTo>
                  <a:lnTo>
                    <a:pt x="3963" y="608"/>
                  </a:lnTo>
                  <a:lnTo>
                    <a:pt x="3951" y="656"/>
                  </a:lnTo>
                  <a:lnTo>
                    <a:pt x="3927" y="780"/>
                  </a:lnTo>
                  <a:lnTo>
                    <a:pt x="3939" y="829"/>
                  </a:lnTo>
                  <a:lnTo>
                    <a:pt x="3963" y="856"/>
                  </a:lnTo>
                  <a:lnTo>
                    <a:pt x="4045" y="919"/>
                  </a:lnTo>
                  <a:lnTo>
                    <a:pt x="4093" y="1001"/>
                  </a:lnTo>
                  <a:lnTo>
                    <a:pt x="4223" y="1126"/>
                  </a:lnTo>
                  <a:lnTo>
                    <a:pt x="4270" y="1209"/>
                  </a:lnTo>
                  <a:lnTo>
                    <a:pt x="4282" y="1222"/>
                  </a:lnTo>
                  <a:lnTo>
                    <a:pt x="4294" y="1250"/>
                  </a:lnTo>
                  <a:lnTo>
                    <a:pt x="4365" y="1292"/>
                  </a:lnTo>
                  <a:lnTo>
                    <a:pt x="4412" y="1326"/>
                  </a:lnTo>
                  <a:lnTo>
                    <a:pt x="4613" y="1374"/>
                  </a:lnTo>
                  <a:lnTo>
                    <a:pt x="4779" y="1443"/>
                  </a:lnTo>
                  <a:lnTo>
                    <a:pt x="4909" y="1464"/>
                  </a:lnTo>
                  <a:lnTo>
                    <a:pt x="5003" y="1513"/>
                  </a:lnTo>
                  <a:lnTo>
                    <a:pt x="5062" y="1533"/>
                  </a:lnTo>
                  <a:lnTo>
                    <a:pt x="5133" y="1540"/>
                  </a:lnTo>
                  <a:lnTo>
                    <a:pt x="5358" y="1547"/>
                  </a:lnTo>
                  <a:lnTo>
                    <a:pt x="5453" y="1568"/>
                  </a:lnTo>
                  <a:lnTo>
                    <a:pt x="5536" y="1595"/>
                  </a:lnTo>
                  <a:lnTo>
                    <a:pt x="5618" y="1623"/>
                  </a:lnTo>
                  <a:lnTo>
                    <a:pt x="5689" y="1609"/>
                  </a:lnTo>
                  <a:lnTo>
                    <a:pt x="5808" y="1658"/>
                  </a:lnTo>
                  <a:lnTo>
                    <a:pt x="5867" y="1671"/>
                  </a:lnTo>
                  <a:lnTo>
                    <a:pt x="6103" y="1706"/>
                  </a:lnTo>
                  <a:lnTo>
                    <a:pt x="6245" y="1734"/>
                  </a:lnTo>
                  <a:lnTo>
                    <a:pt x="6316" y="1754"/>
                  </a:lnTo>
                  <a:lnTo>
                    <a:pt x="6978" y="2079"/>
                  </a:lnTo>
                  <a:lnTo>
                    <a:pt x="7440" y="2217"/>
                  </a:lnTo>
                  <a:lnTo>
                    <a:pt x="7653" y="2341"/>
                  </a:lnTo>
                  <a:lnTo>
                    <a:pt x="7783" y="2376"/>
                  </a:lnTo>
                  <a:lnTo>
                    <a:pt x="7830" y="2397"/>
                  </a:lnTo>
                  <a:lnTo>
                    <a:pt x="7877" y="2438"/>
                  </a:lnTo>
                  <a:lnTo>
                    <a:pt x="7913" y="2459"/>
                  </a:lnTo>
                  <a:lnTo>
                    <a:pt x="7960" y="2466"/>
                  </a:lnTo>
                  <a:lnTo>
                    <a:pt x="7972" y="2473"/>
                  </a:lnTo>
                  <a:lnTo>
                    <a:pt x="8019" y="2528"/>
                  </a:lnTo>
                  <a:lnTo>
                    <a:pt x="8055" y="2548"/>
                  </a:lnTo>
                  <a:lnTo>
                    <a:pt x="8067" y="2562"/>
                  </a:lnTo>
                  <a:lnTo>
                    <a:pt x="8173" y="2590"/>
                  </a:lnTo>
                  <a:lnTo>
                    <a:pt x="8279" y="2645"/>
                  </a:lnTo>
                  <a:lnTo>
                    <a:pt x="8303" y="2659"/>
                  </a:lnTo>
                  <a:lnTo>
                    <a:pt x="8350" y="2673"/>
                  </a:lnTo>
                  <a:lnTo>
                    <a:pt x="8764" y="2714"/>
                  </a:lnTo>
                  <a:lnTo>
                    <a:pt x="9391" y="2714"/>
                  </a:lnTo>
                  <a:lnTo>
                    <a:pt x="9391" y="2721"/>
                  </a:lnTo>
                  <a:lnTo>
                    <a:pt x="9379" y="2776"/>
                  </a:lnTo>
                  <a:lnTo>
                    <a:pt x="9450" y="2908"/>
                  </a:lnTo>
                  <a:lnTo>
                    <a:pt x="9474" y="2928"/>
                  </a:lnTo>
                  <a:lnTo>
                    <a:pt x="9498" y="2935"/>
                  </a:lnTo>
                  <a:lnTo>
                    <a:pt x="9521" y="2942"/>
                  </a:lnTo>
                  <a:lnTo>
                    <a:pt x="9569" y="2984"/>
                  </a:lnTo>
                  <a:lnTo>
                    <a:pt x="9592" y="2990"/>
                  </a:lnTo>
                  <a:lnTo>
                    <a:pt x="9616" y="2997"/>
                  </a:lnTo>
                  <a:lnTo>
                    <a:pt x="9639" y="3004"/>
                  </a:lnTo>
                  <a:lnTo>
                    <a:pt x="9663" y="3011"/>
                  </a:lnTo>
                  <a:lnTo>
                    <a:pt x="9663" y="3025"/>
                  </a:lnTo>
                  <a:lnTo>
                    <a:pt x="9651" y="3060"/>
                  </a:lnTo>
                  <a:lnTo>
                    <a:pt x="9651" y="3087"/>
                  </a:lnTo>
                  <a:lnTo>
                    <a:pt x="9663" y="3115"/>
                  </a:lnTo>
                  <a:lnTo>
                    <a:pt x="9663" y="3232"/>
                  </a:lnTo>
                  <a:lnTo>
                    <a:pt x="9687" y="3267"/>
                  </a:lnTo>
                  <a:lnTo>
                    <a:pt x="9710" y="3322"/>
                  </a:lnTo>
                  <a:lnTo>
                    <a:pt x="9710" y="3343"/>
                  </a:lnTo>
                  <a:lnTo>
                    <a:pt x="9710" y="3363"/>
                  </a:lnTo>
                  <a:lnTo>
                    <a:pt x="9663" y="3405"/>
                  </a:lnTo>
                  <a:lnTo>
                    <a:pt x="9639" y="3432"/>
                  </a:lnTo>
                  <a:lnTo>
                    <a:pt x="9628" y="3529"/>
                  </a:lnTo>
                  <a:lnTo>
                    <a:pt x="9545" y="3695"/>
                  </a:lnTo>
                  <a:lnTo>
                    <a:pt x="8954" y="3647"/>
                  </a:lnTo>
                  <a:lnTo>
                    <a:pt x="8705" y="3653"/>
                  </a:lnTo>
                  <a:lnTo>
                    <a:pt x="8622" y="3660"/>
                  </a:lnTo>
                  <a:lnTo>
                    <a:pt x="8516" y="3667"/>
                  </a:lnTo>
                  <a:lnTo>
                    <a:pt x="8386" y="3681"/>
                  </a:lnTo>
                  <a:lnTo>
                    <a:pt x="8315" y="3681"/>
                  </a:lnTo>
                  <a:lnTo>
                    <a:pt x="8268" y="3702"/>
                  </a:lnTo>
                  <a:lnTo>
                    <a:pt x="8220" y="3736"/>
                  </a:lnTo>
                  <a:lnTo>
                    <a:pt x="8197" y="3778"/>
                  </a:lnTo>
                  <a:lnTo>
                    <a:pt x="8185" y="3833"/>
                  </a:lnTo>
                  <a:lnTo>
                    <a:pt x="8185" y="3861"/>
                  </a:lnTo>
                  <a:lnTo>
                    <a:pt x="8208" y="3888"/>
                  </a:lnTo>
                  <a:lnTo>
                    <a:pt x="8208" y="3916"/>
                  </a:lnTo>
                  <a:lnTo>
                    <a:pt x="8185" y="3950"/>
                  </a:lnTo>
                  <a:lnTo>
                    <a:pt x="8078" y="3971"/>
                  </a:lnTo>
                  <a:lnTo>
                    <a:pt x="7972" y="4006"/>
                  </a:lnTo>
                  <a:lnTo>
                    <a:pt x="7854" y="4020"/>
                  </a:lnTo>
                  <a:lnTo>
                    <a:pt x="7700" y="4075"/>
                  </a:lnTo>
                  <a:lnTo>
                    <a:pt x="7558" y="4151"/>
                  </a:lnTo>
                  <a:lnTo>
                    <a:pt x="7511" y="4185"/>
                  </a:lnTo>
                  <a:lnTo>
                    <a:pt x="7558" y="4220"/>
                  </a:lnTo>
                  <a:lnTo>
                    <a:pt x="7582" y="4247"/>
                  </a:lnTo>
                  <a:lnTo>
                    <a:pt x="7605" y="4303"/>
                  </a:lnTo>
                  <a:lnTo>
                    <a:pt x="7664" y="4337"/>
                  </a:lnTo>
                  <a:lnTo>
                    <a:pt x="7712" y="4420"/>
                  </a:lnTo>
                  <a:lnTo>
                    <a:pt x="7759" y="4434"/>
                  </a:lnTo>
                  <a:lnTo>
                    <a:pt x="7830" y="4517"/>
                  </a:lnTo>
                  <a:lnTo>
                    <a:pt x="7877" y="4531"/>
                  </a:lnTo>
                  <a:lnTo>
                    <a:pt x="7901" y="4551"/>
                  </a:lnTo>
                  <a:lnTo>
                    <a:pt x="7925" y="4579"/>
                  </a:lnTo>
                  <a:lnTo>
                    <a:pt x="7854" y="4593"/>
                  </a:lnTo>
                  <a:lnTo>
                    <a:pt x="7806" y="4620"/>
                  </a:lnTo>
                  <a:lnTo>
                    <a:pt x="7783" y="4655"/>
                  </a:lnTo>
                  <a:lnTo>
                    <a:pt x="7759" y="4696"/>
                  </a:lnTo>
                  <a:lnTo>
                    <a:pt x="7724" y="4703"/>
                  </a:lnTo>
                  <a:lnTo>
                    <a:pt x="7664" y="4696"/>
                  </a:lnTo>
                  <a:lnTo>
                    <a:pt x="7605" y="4676"/>
                  </a:lnTo>
                  <a:lnTo>
                    <a:pt x="7522" y="4669"/>
                  </a:lnTo>
                  <a:lnTo>
                    <a:pt x="7463" y="4683"/>
                  </a:lnTo>
                  <a:lnTo>
                    <a:pt x="7404" y="4696"/>
                  </a:lnTo>
                  <a:lnTo>
                    <a:pt x="7345" y="4703"/>
                  </a:lnTo>
                  <a:lnTo>
                    <a:pt x="7274" y="4703"/>
                  </a:lnTo>
                  <a:lnTo>
                    <a:pt x="7203" y="4696"/>
                  </a:lnTo>
                  <a:lnTo>
                    <a:pt x="7144" y="4689"/>
                  </a:lnTo>
                  <a:lnTo>
                    <a:pt x="7002" y="4655"/>
                  </a:lnTo>
                  <a:lnTo>
                    <a:pt x="6907" y="4641"/>
                  </a:lnTo>
                  <a:lnTo>
                    <a:pt x="6907" y="4641"/>
                  </a:lnTo>
                  <a:lnTo>
                    <a:pt x="6907" y="4634"/>
                  </a:lnTo>
                  <a:lnTo>
                    <a:pt x="6872" y="4586"/>
                  </a:lnTo>
                  <a:lnTo>
                    <a:pt x="6813" y="4538"/>
                  </a:lnTo>
                  <a:lnTo>
                    <a:pt x="6754" y="4503"/>
                  </a:lnTo>
                  <a:lnTo>
                    <a:pt x="6695" y="4462"/>
                  </a:lnTo>
                  <a:lnTo>
                    <a:pt x="6624" y="4344"/>
                  </a:lnTo>
                  <a:lnTo>
                    <a:pt x="6399" y="4178"/>
                  </a:lnTo>
                  <a:lnTo>
                    <a:pt x="6292" y="4082"/>
                  </a:lnTo>
                  <a:lnTo>
                    <a:pt x="6103" y="3771"/>
                  </a:lnTo>
                  <a:lnTo>
                    <a:pt x="6020" y="3674"/>
                  </a:lnTo>
                  <a:lnTo>
                    <a:pt x="5914" y="3605"/>
                  </a:lnTo>
                  <a:lnTo>
                    <a:pt x="5748" y="3536"/>
                  </a:lnTo>
                  <a:lnTo>
                    <a:pt x="5677" y="3495"/>
                  </a:lnTo>
                  <a:lnTo>
                    <a:pt x="5607" y="3439"/>
                  </a:lnTo>
                  <a:lnTo>
                    <a:pt x="5476" y="3253"/>
                  </a:lnTo>
                  <a:lnTo>
                    <a:pt x="5453" y="3225"/>
                  </a:lnTo>
                  <a:lnTo>
                    <a:pt x="5370" y="3177"/>
                  </a:lnTo>
                  <a:lnTo>
                    <a:pt x="5346" y="3156"/>
                  </a:lnTo>
                  <a:lnTo>
                    <a:pt x="5334" y="3136"/>
                  </a:lnTo>
                  <a:lnTo>
                    <a:pt x="5334" y="3087"/>
                  </a:lnTo>
                  <a:lnTo>
                    <a:pt x="5311" y="3066"/>
                  </a:lnTo>
                  <a:lnTo>
                    <a:pt x="5252" y="3039"/>
                  </a:lnTo>
                  <a:lnTo>
                    <a:pt x="5169" y="3032"/>
                  </a:lnTo>
                  <a:lnTo>
                    <a:pt x="5003" y="3032"/>
                  </a:lnTo>
                  <a:lnTo>
                    <a:pt x="4790" y="2984"/>
                  </a:lnTo>
                  <a:lnTo>
                    <a:pt x="4708" y="2977"/>
                  </a:lnTo>
                  <a:lnTo>
                    <a:pt x="4637" y="2977"/>
                  </a:lnTo>
                  <a:lnTo>
                    <a:pt x="4495" y="3004"/>
                  </a:lnTo>
                  <a:lnTo>
                    <a:pt x="4424" y="2990"/>
                  </a:lnTo>
                  <a:lnTo>
                    <a:pt x="4388" y="2963"/>
                  </a:lnTo>
                  <a:lnTo>
                    <a:pt x="4270" y="2839"/>
                  </a:lnTo>
                  <a:lnTo>
                    <a:pt x="4164" y="2714"/>
                  </a:lnTo>
                  <a:lnTo>
                    <a:pt x="4045" y="2590"/>
                  </a:lnTo>
                  <a:lnTo>
                    <a:pt x="3927" y="2466"/>
                  </a:lnTo>
                  <a:lnTo>
                    <a:pt x="3821" y="2341"/>
                  </a:lnTo>
                  <a:lnTo>
                    <a:pt x="3702" y="2217"/>
                  </a:lnTo>
                  <a:lnTo>
                    <a:pt x="3596" y="2093"/>
                  </a:lnTo>
                  <a:lnTo>
                    <a:pt x="3478" y="1961"/>
                  </a:lnTo>
                  <a:lnTo>
                    <a:pt x="3442" y="1920"/>
                  </a:lnTo>
                  <a:lnTo>
                    <a:pt x="3371" y="1865"/>
                  </a:lnTo>
                  <a:lnTo>
                    <a:pt x="3300" y="1837"/>
                  </a:lnTo>
                  <a:lnTo>
                    <a:pt x="3194" y="1823"/>
                  </a:lnTo>
                  <a:lnTo>
                    <a:pt x="2969" y="1789"/>
                  </a:lnTo>
                  <a:lnTo>
                    <a:pt x="2756" y="1754"/>
                  </a:lnTo>
                  <a:lnTo>
                    <a:pt x="2532" y="1720"/>
                  </a:lnTo>
                  <a:lnTo>
                    <a:pt x="2307" y="1685"/>
                  </a:lnTo>
                  <a:lnTo>
                    <a:pt x="2082" y="1651"/>
                  </a:lnTo>
                  <a:lnTo>
                    <a:pt x="1857" y="1616"/>
                  </a:lnTo>
                  <a:lnTo>
                    <a:pt x="1633" y="1582"/>
                  </a:lnTo>
                  <a:lnTo>
                    <a:pt x="1408" y="1547"/>
                  </a:lnTo>
                  <a:lnTo>
                    <a:pt x="1302" y="1533"/>
                  </a:lnTo>
                  <a:lnTo>
                    <a:pt x="1148" y="1492"/>
                  </a:lnTo>
                  <a:lnTo>
                    <a:pt x="1018" y="1430"/>
                  </a:lnTo>
                  <a:lnTo>
                    <a:pt x="959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40" y="1409"/>
                  </a:lnTo>
                  <a:lnTo>
                    <a:pt x="817" y="1388"/>
                  </a:lnTo>
                  <a:lnTo>
                    <a:pt x="746" y="1271"/>
                  </a:lnTo>
                  <a:lnTo>
                    <a:pt x="734" y="1250"/>
                  </a:lnTo>
                  <a:lnTo>
                    <a:pt x="675" y="1243"/>
                  </a:lnTo>
                  <a:lnTo>
                    <a:pt x="616" y="1229"/>
                  </a:lnTo>
                  <a:lnTo>
                    <a:pt x="556" y="1209"/>
                  </a:lnTo>
                  <a:lnTo>
                    <a:pt x="485" y="1160"/>
                  </a:lnTo>
                  <a:lnTo>
                    <a:pt x="213" y="1077"/>
                  </a:lnTo>
                  <a:lnTo>
                    <a:pt x="119" y="1029"/>
                  </a:lnTo>
                  <a:lnTo>
                    <a:pt x="72" y="995"/>
                  </a:lnTo>
                  <a:lnTo>
                    <a:pt x="24" y="946"/>
                  </a:lnTo>
                  <a:lnTo>
                    <a:pt x="1" y="898"/>
                  </a:lnTo>
                  <a:lnTo>
                    <a:pt x="24" y="8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4;p17">
              <a:extLst>
                <a:ext uri="{FF2B5EF4-FFF2-40B4-BE49-F238E27FC236}">
                  <a16:creationId xmlns:a16="http://schemas.microsoft.com/office/drawing/2014/main" id="{646E4AF7-DD22-B611-7F16-437E825A5461}"/>
                </a:ext>
              </a:extLst>
            </p:cNvPr>
            <p:cNvSpPr/>
            <p:nvPr/>
          </p:nvSpPr>
          <p:spPr>
            <a:xfrm flipH="1">
              <a:off x="12848197" y="1659194"/>
              <a:ext cx="131130" cy="147735"/>
            </a:xfrm>
            <a:custGeom>
              <a:avLst/>
              <a:gdLst/>
              <a:ahLst/>
              <a:cxnLst/>
              <a:rect l="l" t="t" r="r" b="b"/>
              <a:pathLst>
                <a:path w="6529" h="4698" extrusionOk="0">
                  <a:moveTo>
                    <a:pt x="12" y="2674"/>
                  </a:moveTo>
                  <a:lnTo>
                    <a:pt x="24" y="2639"/>
                  </a:lnTo>
                  <a:lnTo>
                    <a:pt x="24" y="2508"/>
                  </a:lnTo>
                  <a:lnTo>
                    <a:pt x="48" y="2473"/>
                  </a:lnTo>
                  <a:lnTo>
                    <a:pt x="95" y="2446"/>
                  </a:lnTo>
                  <a:lnTo>
                    <a:pt x="142" y="2425"/>
                  </a:lnTo>
                  <a:lnTo>
                    <a:pt x="225" y="2377"/>
                  </a:lnTo>
                  <a:lnTo>
                    <a:pt x="331" y="2273"/>
                  </a:lnTo>
                  <a:lnTo>
                    <a:pt x="473" y="2211"/>
                  </a:lnTo>
                  <a:lnTo>
                    <a:pt x="556" y="2170"/>
                  </a:lnTo>
                  <a:lnTo>
                    <a:pt x="603" y="2170"/>
                  </a:lnTo>
                  <a:lnTo>
                    <a:pt x="698" y="2170"/>
                  </a:lnTo>
                  <a:lnTo>
                    <a:pt x="899" y="2218"/>
                  </a:lnTo>
                  <a:lnTo>
                    <a:pt x="1065" y="2246"/>
                  </a:lnTo>
                  <a:lnTo>
                    <a:pt x="1479" y="2363"/>
                  </a:lnTo>
                  <a:lnTo>
                    <a:pt x="1621" y="2273"/>
                  </a:lnTo>
                  <a:lnTo>
                    <a:pt x="1739" y="2225"/>
                  </a:lnTo>
                  <a:lnTo>
                    <a:pt x="1904" y="2183"/>
                  </a:lnTo>
                  <a:lnTo>
                    <a:pt x="1940" y="2163"/>
                  </a:lnTo>
                  <a:lnTo>
                    <a:pt x="1964" y="2128"/>
                  </a:lnTo>
                  <a:lnTo>
                    <a:pt x="1987" y="2094"/>
                  </a:lnTo>
                  <a:lnTo>
                    <a:pt x="2011" y="1976"/>
                  </a:lnTo>
                  <a:lnTo>
                    <a:pt x="2011" y="1879"/>
                  </a:lnTo>
                  <a:lnTo>
                    <a:pt x="2094" y="1734"/>
                  </a:lnTo>
                  <a:lnTo>
                    <a:pt x="2094" y="1686"/>
                  </a:lnTo>
                  <a:lnTo>
                    <a:pt x="2094" y="1652"/>
                  </a:lnTo>
                  <a:lnTo>
                    <a:pt x="2070" y="1596"/>
                  </a:lnTo>
                  <a:lnTo>
                    <a:pt x="2153" y="1458"/>
                  </a:lnTo>
                  <a:lnTo>
                    <a:pt x="2129" y="1368"/>
                  </a:lnTo>
                  <a:lnTo>
                    <a:pt x="2105" y="1348"/>
                  </a:lnTo>
                  <a:lnTo>
                    <a:pt x="2082" y="1327"/>
                  </a:lnTo>
                  <a:lnTo>
                    <a:pt x="2034" y="1313"/>
                  </a:lnTo>
                  <a:lnTo>
                    <a:pt x="1964" y="1265"/>
                  </a:lnTo>
                  <a:lnTo>
                    <a:pt x="1904" y="1244"/>
                  </a:lnTo>
                  <a:lnTo>
                    <a:pt x="1857" y="1237"/>
                  </a:lnTo>
                  <a:lnTo>
                    <a:pt x="1810" y="1230"/>
                  </a:lnTo>
                  <a:lnTo>
                    <a:pt x="1609" y="1203"/>
                  </a:lnTo>
                  <a:lnTo>
                    <a:pt x="1573" y="1182"/>
                  </a:lnTo>
                  <a:lnTo>
                    <a:pt x="1561" y="1071"/>
                  </a:lnTo>
                  <a:lnTo>
                    <a:pt x="1538" y="1065"/>
                  </a:lnTo>
                  <a:lnTo>
                    <a:pt x="1526" y="1051"/>
                  </a:lnTo>
                  <a:lnTo>
                    <a:pt x="1538" y="1037"/>
                  </a:lnTo>
                  <a:lnTo>
                    <a:pt x="1609" y="975"/>
                  </a:lnTo>
                  <a:lnTo>
                    <a:pt x="1621" y="961"/>
                  </a:lnTo>
                  <a:lnTo>
                    <a:pt x="1585" y="919"/>
                  </a:lnTo>
                  <a:lnTo>
                    <a:pt x="1751" y="850"/>
                  </a:lnTo>
                  <a:lnTo>
                    <a:pt x="2413" y="664"/>
                  </a:lnTo>
                  <a:lnTo>
                    <a:pt x="2519" y="567"/>
                  </a:lnTo>
                  <a:lnTo>
                    <a:pt x="2555" y="471"/>
                  </a:lnTo>
                  <a:lnTo>
                    <a:pt x="2614" y="450"/>
                  </a:lnTo>
                  <a:lnTo>
                    <a:pt x="2661" y="450"/>
                  </a:lnTo>
                  <a:lnTo>
                    <a:pt x="2697" y="450"/>
                  </a:lnTo>
                  <a:lnTo>
                    <a:pt x="2709" y="443"/>
                  </a:lnTo>
                  <a:lnTo>
                    <a:pt x="2720" y="422"/>
                  </a:lnTo>
                  <a:lnTo>
                    <a:pt x="2862" y="408"/>
                  </a:lnTo>
                  <a:lnTo>
                    <a:pt x="2933" y="360"/>
                  </a:lnTo>
                  <a:lnTo>
                    <a:pt x="2992" y="319"/>
                  </a:lnTo>
                  <a:lnTo>
                    <a:pt x="3194" y="263"/>
                  </a:lnTo>
                  <a:lnTo>
                    <a:pt x="3312" y="243"/>
                  </a:lnTo>
                  <a:lnTo>
                    <a:pt x="3347" y="229"/>
                  </a:lnTo>
                  <a:lnTo>
                    <a:pt x="3442" y="208"/>
                  </a:lnTo>
                  <a:lnTo>
                    <a:pt x="3442" y="77"/>
                  </a:lnTo>
                  <a:lnTo>
                    <a:pt x="3442" y="70"/>
                  </a:lnTo>
                  <a:lnTo>
                    <a:pt x="3513" y="56"/>
                  </a:lnTo>
                  <a:lnTo>
                    <a:pt x="3596" y="49"/>
                  </a:lnTo>
                  <a:lnTo>
                    <a:pt x="3678" y="56"/>
                  </a:lnTo>
                  <a:lnTo>
                    <a:pt x="3761" y="77"/>
                  </a:lnTo>
                  <a:lnTo>
                    <a:pt x="3879" y="125"/>
                  </a:lnTo>
                  <a:lnTo>
                    <a:pt x="3879" y="105"/>
                  </a:lnTo>
                  <a:lnTo>
                    <a:pt x="3891" y="98"/>
                  </a:lnTo>
                  <a:lnTo>
                    <a:pt x="3903" y="91"/>
                  </a:lnTo>
                  <a:lnTo>
                    <a:pt x="3927" y="77"/>
                  </a:lnTo>
                  <a:lnTo>
                    <a:pt x="3950" y="91"/>
                  </a:lnTo>
                  <a:lnTo>
                    <a:pt x="3974" y="98"/>
                  </a:lnTo>
                  <a:lnTo>
                    <a:pt x="3998" y="91"/>
                  </a:lnTo>
                  <a:lnTo>
                    <a:pt x="4033" y="77"/>
                  </a:lnTo>
                  <a:lnTo>
                    <a:pt x="3986" y="56"/>
                  </a:lnTo>
                  <a:lnTo>
                    <a:pt x="3927" y="49"/>
                  </a:lnTo>
                  <a:lnTo>
                    <a:pt x="3879" y="49"/>
                  </a:lnTo>
                  <a:lnTo>
                    <a:pt x="3820" y="63"/>
                  </a:lnTo>
                  <a:lnTo>
                    <a:pt x="3820" y="35"/>
                  </a:lnTo>
                  <a:lnTo>
                    <a:pt x="3844" y="22"/>
                  </a:lnTo>
                  <a:lnTo>
                    <a:pt x="3868" y="8"/>
                  </a:lnTo>
                  <a:lnTo>
                    <a:pt x="3903" y="1"/>
                  </a:lnTo>
                  <a:lnTo>
                    <a:pt x="3998" y="22"/>
                  </a:lnTo>
                  <a:lnTo>
                    <a:pt x="4128" y="42"/>
                  </a:lnTo>
                  <a:lnTo>
                    <a:pt x="4246" y="42"/>
                  </a:lnTo>
                  <a:lnTo>
                    <a:pt x="4293" y="22"/>
                  </a:lnTo>
                  <a:lnTo>
                    <a:pt x="4376" y="15"/>
                  </a:lnTo>
                  <a:lnTo>
                    <a:pt x="4400" y="49"/>
                  </a:lnTo>
                  <a:lnTo>
                    <a:pt x="4412" y="105"/>
                  </a:lnTo>
                  <a:lnTo>
                    <a:pt x="4506" y="146"/>
                  </a:lnTo>
                  <a:lnTo>
                    <a:pt x="4613" y="181"/>
                  </a:lnTo>
                  <a:lnTo>
                    <a:pt x="4731" y="208"/>
                  </a:lnTo>
                  <a:lnTo>
                    <a:pt x="4897" y="236"/>
                  </a:lnTo>
                  <a:lnTo>
                    <a:pt x="4920" y="243"/>
                  </a:lnTo>
                  <a:lnTo>
                    <a:pt x="4956" y="256"/>
                  </a:lnTo>
                  <a:lnTo>
                    <a:pt x="5003" y="284"/>
                  </a:lnTo>
                  <a:lnTo>
                    <a:pt x="5015" y="305"/>
                  </a:lnTo>
                  <a:lnTo>
                    <a:pt x="5027" y="346"/>
                  </a:lnTo>
                  <a:lnTo>
                    <a:pt x="5027" y="388"/>
                  </a:lnTo>
                  <a:lnTo>
                    <a:pt x="5039" y="408"/>
                  </a:lnTo>
                  <a:lnTo>
                    <a:pt x="5086" y="422"/>
                  </a:lnTo>
                  <a:lnTo>
                    <a:pt x="5109" y="429"/>
                  </a:lnTo>
                  <a:lnTo>
                    <a:pt x="5216" y="450"/>
                  </a:lnTo>
                  <a:lnTo>
                    <a:pt x="5240" y="450"/>
                  </a:lnTo>
                  <a:lnTo>
                    <a:pt x="5263" y="484"/>
                  </a:lnTo>
                  <a:lnTo>
                    <a:pt x="5311" y="671"/>
                  </a:lnTo>
                  <a:lnTo>
                    <a:pt x="5334" y="705"/>
                  </a:lnTo>
                  <a:lnTo>
                    <a:pt x="5370" y="733"/>
                  </a:lnTo>
                  <a:lnTo>
                    <a:pt x="5488" y="802"/>
                  </a:lnTo>
                  <a:lnTo>
                    <a:pt x="5571" y="850"/>
                  </a:lnTo>
                  <a:lnTo>
                    <a:pt x="5606" y="913"/>
                  </a:lnTo>
                  <a:lnTo>
                    <a:pt x="5571" y="995"/>
                  </a:lnTo>
                  <a:lnTo>
                    <a:pt x="5606" y="1016"/>
                  </a:lnTo>
                  <a:lnTo>
                    <a:pt x="5748" y="1078"/>
                  </a:lnTo>
                  <a:lnTo>
                    <a:pt x="5784" y="1106"/>
                  </a:lnTo>
                  <a:lnTo>
                    <a:pt x="5795" y="1127"/>
                  </a:lnTo>
                  <a:lnTo>
                    <a:pt x="5831" y="1140"/>
                  </a:lnTo>
                  <a:lnTo>
                    <a:pt x="5902" y="1147"/>
                  </a:lnTo>
                  <a:lnTo>
                    <a:pt x="5996" y="1182"/>
                  </a:lnTo>
                  <a:lnTo>
                    <a:pt x="6221" y="1210"/>
                  </a:lnTo>
                  <a:lnTo>
                    <a:pt x="6257" y="1230"/>
                  </a:lnTo>
                  <a:lnTo>
                    <a:pt x="6233" y="1258"/>
                  </a:lnTo>
                  <a:lnTo>
                    <a:pt x="6233" y="1272"/>
                  </a:lnTo>
                  <a:lnTo>
                    <a:pt x="6292" y="1306"/>
                  </a:lnTo>
                  <a:lnTo>
                    <a:pt x="6292" y="1306"/>
                  </a:lnTo>
                  <a:lnTo>
                    <a:pt x="6269" y="1313"/>
                  </a:lnTo>
                  <a:lnTo>
                    <a:pt x="6174" y="1375"/>
                  </a:lnTo>
                  <a:lnTo>
                    <a:pt x="6138" y="1417"/>
                  </a:lnTo>
                  <a:lnTo>
                    <a:pt x="6079" y="1603"/>
                  </a:lnTo>
                  <a:lnTo>
                    <a:pt x="5985" y="1679"/>
                  </a:lnTo>
                  <a:lnTo>
                    <a:pt x="5914" y="1748"/>
                  </a:lnTo>
                  <a:lnTo>
                    <a:pt x="5855" y="1776"/>
                  </a:lnTo>
                  <a:lnTo>
                    <a:pt x="5654" y="1817"/>
                  </a:lnTo>
                  <a:lnTo>
                    <a:pt x="5594" y="1852"/>
                  </a:lnTo>
                  <a:lnTo>
                    <a:pt x="5535" y="1907"/>
                  </a:lnTo>
                  <a:lnTo>
                    <a:pt x="5464" y="1962"/>
                  </a:lnTo>
                  <a:lnTo>
                    <a:pt x="5417" y="2149"/>
                  </a:lnTo>
                  <a:lnTo>
                    <a:pt x="5405" y="2246"/>
                  </a:lnTo>
                  <a:lnTo>
                    <a:pt x="5429" y="2342"/>
                  </a:lnTo>
                  <a:lnTo>
                    <a:pt x="5630" y="2480"/>
                  </a:lnTo>
                  <a:lnTo>
                    <a:pt x="5807" y="2632"/>
                  </a:lnTo>
                  <a:lnTo>
                    <a:pt x="6008" y="2867"/>
                  </a:lnTo>
                  <a:lnTo>
                    <a:pt x="6127" y="2971"/>
                  </a:lnTo>
                  <a:lnTo>
                    <a:pt x="6198" y="3047"/>
                  </a:lnTo>
                  <a:lnTo>
                    <a:pt x="6186" y="3254"/>
                  </a:lnTo>
                  <a:lnTo>
                    <a:pt x="6198" y="3316"/>
                  </a:lnTo>
                  <a:lnTo>
                    <a:pt x="6245" y="3420"/>
                  </a:lnTo>
                  <a:lnTo>
                    <a:pt x="6387" y="3551"/>
                  </a:lnTo>
                  <a:lnTo>
                    <a:pt x="6529" y="3848"/>
                  </a:lnTo>
                  <a:lnTo>
                    <a:pt x="6529" y="4069"/>
                  </a:lnTo>
                  <a:lnTo>
                    <a:pt x="6493" y="4165"/>
                  </a:lnTo>
                  <a:lnTo>
                    <a:pt x="6257" y="4469"/>
                  </a:lnTo>
                  <a:lnTo>
                    <a:pt x="6150" y="4663"/>
                  </a:lnTo>
                  <a:lnTo>
                    <a:pt x="4719" y="4683"/>
                  </a:lnTo>
                  <a:lnTo>
                    <a:pt x="4459" y="4690"/>
                  </a:lnTo>
                  <a:lnTo>
                    <a:pt x="4092" y="4697"/>
                  </a:lnTo>
                  <a:lnTo>
                    <a:pt x="4045" y="4690"/>
                  </a:lnTo>
                  <a:lnTo>
                    <a:pt x="3998" y="4677"/>
                  </a:lnTo>
                  <a:lnTo>
                    <a:pt x="3998" y="4656"/>
                  </a:lnTo>
                  <a:lnTo>
                    <a:pt x="3986" y="4614"/>
                  </a:lnTo>
                  <a:lnTo>
                    <a:pt x="3714" y="4393"/>
                  </a:lnTo>
                  <a:lnTo>
                    <a:pt x="3596" y="4345"/>
                  </a:lnTo>
                  <a:lnTo>
                    <a:pt x="3466" y="4324"/>
                  </a:lnTo>
                  <a:lnTo>
                    <a:pt x="3241" y="4297"/>
                  </a:lnTo>
                  <a:lnTo>
                    <a:pt x="3099" y="4262"/>
                  </a:lnTo>
                  <a:lnTo>
                    <a:pt x="3028" y="4235"/>
                  </a:lnTo>
                  <a:lnTo>
                    <a:pt x="2933" y="4152"/>
                  </a:lnTo>
                  <a:lnTo>
                    <a:pt x="2862" y="3965"/>
                  </a:lnTo>
                  <a:lnTo>
                    <a:pt x="2815" y="3931"/>
                  </a:lnTo>
                  <a:lnTo>
                    <a:pt x="2744" y="3889"/>
                  </a:lnTo>
                  <a:lnTo>
                    <a:pt x="2649" y="3855"/>
                  </a:lnTo>
                  <a:lnTo>
                    <a:pt x="2519" y="3703"/>
                  </a:lnTo>
                  <a:lnTo>
                    <a:pt x="2460" y="3661"/>
                  </a:lnTo>
                  <a:lnTo>
                    <a:pt x="2259" y="3585"/>
                  </a:lnTo>
                  <a:lnTo>
                    <a:pt x="2153" y="3530"/>
                  </a:lnTo>
                  <a:lnTo>
                    <a:pt x="2011" y="3420"/>
                  </a:lnTo>
                  <a:lnTo>
                    <a:pt x="1774" y="3275"/>
                  </a:lnTo>
                  <a:lnTo>
                    <a:pt x="1727" y="3233"/>
                  </a:lnTo>
                  <a:lnTo>
                    <a:pt x="1644" y="3164"/>
                  </a:lnTo>
                  <a:lnTo>
                    <a:pt x="1597" y="3150"/>
                  </a:lnTo>
                  <a:lnTo>
                    <a:pt x="1490" y="3130"/>
                  </a:lnTo>
                  <a:lnTo>
                    <a:pt x="1207" y="3116"/>
                  </a:lnTo>
                  <a:lnTo>
                    <a:pt x="1124" y="3116"/>
                  </a:lnTo>
                  <a:lnTo>
                    <a:pt x="1053" y="3130"/>
                  </a:lnTo>
                  <a:lnTo>
                    <a:pt x="1006" y="3136"/>
                  </a:lnTo>
                  <a:lnTo>
                    <a:pt x="958" y="3123"/>
                  </a:lnTo>
                  <a:lnTo>
                    <a:pt x="899" y="3109"/>
                  </a:lnTo>
                  <a:lnTo>
                    <a:pt x="840" y="3102"/>
                  </a:lnTo>
                  <a:lnTo>
                    <a:pt x="769" y="3095"/>
                  </a:lnTo>
                  <a:lnTo>
                    <a:pt x="556" y="3102"/>
                  </a:lnTo>
                  <a:lnTo>
                    <a:pt x="438" y="3012"/>
                  </a:lnTo>
                  <a:lnTo>
                    <a:pt x="343" y="2922"/>
                  </a:lnTo>
                  <a:lnTo>
                    <a:pt x="272" y="2881"/>
                  </a:lnTo>
                  <a:lnTo>
                    <a:pt x="213" y="2853"/>
                  </a:lnTo>
                  <a:lnTo>
                    <a:pt x="142" y="2839"/>
                  </a:lnTo>
                  <a:lnTo>
                    <a:pt x="119" y="2805"/>
                  </a:lnTo>
                  <a:lnTo>
                    <a:pt x="107" y="2777"/>
                  </a:lnTo>
                  <a:lnTo>
                    <a:pt x="95" y="2757"/>
                  </a:lnTo>
                  <a:lnTo>
                    <a:pt x="71" y="2736"/>
                  </a:lnTo>
                  <a:lnTo>
                    <a:pt x="12" y="2701"/>
                  </a:lnTo>
                  <a:lnTo>
                    <a:pt x="0" y="2688"/>
                  </a:lnTo>
                  <a:lnTo>
                    <a:pt x="12" y="26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TextBox 19">
            <a:extLst>
              <a:ext uri="{FF2B5EF4-FFF2-40B4-BE49-F238E27FC236}">
                <a16:creationId xmlns:a16="http://schemas.microsoft.com/office/drawing/2014/main" id="{D466490E-6B7B-C876-14F9-DE58D1CE43A6}"/>
              </a:ext>
            </a:extLst>
          </p:cNvPr>
          <p:cNvSpPr txBox="1"/>
          <p:nvPr/>
        </p:nvSpPr>
        <p:spPr>
          <a:xfrm>
            <a:off x="20340263" y="3692009"/>
            <a:ext cx="638564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5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La </a:t>
            </a:r>
            <a:r>
              <a:rPr lang="en-US" sz="450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calentura</a:t>
            </a:r>
            <a:r>
              <a:rPr lang="en-US" sz="45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no </a:t>
            </a:r>
            <a:r>
              <a:rPr lang="en-US" sz="450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está</a:t>
            </a:r>
            <a:r>
              <a:rPr lang="en-US" sz="45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en</a:t>
            </a:r>
            <a:r>
              <a:rPr lang="en-US" sz="450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 las </a:t>
            </a:r>
            <a:r>
              <a:rPr lang="en-US" sz="4500" err="1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sábanas</a:t>
            </a:r>
            <a:endParaRPr lang="en-US" sz="4500" b="1">
              <a:solidFill>
                <a:schemeClr val="bg1"/>
              </a:solidFill>
              <a:latin typeface="Open Sauce Bold"/>
              <a:sym typeface="Open Sauce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9F4F052E79A943947F2F9CBA00B0B1" ma:contentTypeVersion="3" ma:contentTypeDescription="Crear nuevo documento." ma:contentTypeScope="" ma:versionID="624ef7190607d5a0f401ec28c1f3de2c">
  <xsd:schema xmlns:xsd="http://www.w3.org/2001/XMLSchema" xmlns:xs="http://www.w3.org/2001/XMLSchema" xmlns:p="http://schemas.microsoft.com/office/2006/metadata/properties" xmlns:ns2="56a1203b-fda8-44db-85bc-8f5972ab0bd5" targetNamespace="http://schemas.microsoft.com/office/2006/metadata/properties" ma:root="true" ma:fieldsID="cac66624a9ec582c4d501e3284530d1b" ns2:_="">
    <xsd:import namespace="56a1203b-fda8-44db-85bc-8f5972ab0b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1203b-fda8-44db-85bc-8f5972ab0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D97A5B-4C68-4022-A74C-4638F46E3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1203b-fda8-44db-85bc-8f5972ab0b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B602DE-FDD1-4C10-928D-618CC802F105}">
  <ds:schemaRefs>
    <ds:schemaRef ds:uri="2557e25d-4f31-4727-a405-2c57992a3c74"/>
    <ds:schemaRef ds:uri="edae7bcf-f623-4e84-b29c-8fbbd64fa7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7115BA-2BD7-40E6-AF96-84A2A808B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427</Words>
  <Application>Microsoft Office PowerPoint</Application>
  <PresentationFormat>Personalizado</PresentationFormat>
  <Paragraphs>53</Paragraphs>
  <Slides>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Distintos, no distantes</dc:title>
  <dc:creator>Alejandra Martínez</dc:creator>
  <cp:lastModifiedBy>Juanita Chacon Leguizamon</cp:lastModifiedBy>
  <cp:revision>80</cp:revision>
  <dcterms:created xsi:type="dcterms:W3CDTF">2006-08-16T00:00:00Z</dcterms:created>
  <dcterms:modified xsi:type="dcterms:W3CDTF">2025-12-12T09:06:06Z</dcterms:modified>
  <dc:identifier>DAG1mryfLlk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0x010100709F4F052E79A943947F2F9CBA00B0B1</vt:lpwstr>
  </property>
  <property fmtid="{D5CDD505-2E9C-101B-9397-08002B2CF9AE}" pid="3" name="MediaServiceImageTags">
    <vt:lpwstr/>
  </property>
</Properties>
</file>