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2C_0.xml" ContentType="application/vnd.ms-powerpoint.comment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4"/>
  </p:sldMasterIdLst>
  <p:notesMasterIdLst>
    <p:notesMasterId r:id="rId23"/>
  </p:notesMasterIdLst>
  <p:sldIdLst>
    <p:sldId id="300" r:id="rId5"/>
    <p:sldId id="2147473356" r:id="rId6"/>
    <p:sldId id="322" r:id="rId7"/>
    <p:sldId id="258" r:id="rId8"/>
    <p:sldId id="308" r:id="rId9"/>
    <p:sldId id="487" r:id="rId10"/>
    <p:sldId id="2147473060" r:id="rId11"/>
    <p:sldId id="488" r:id="rId12"/>
    <p:sldId id="515" r:id="rId13"/>
    <p:sldId id="516" r:id="rId14"/>
    <p:sldId id="2147473130" r:id="rId15"/>
    <p:sldId id="2147473371" r:id="rId16"/>
    <p:sldId id="502" r:id="rId17"/>
    <p:sldId id="482" r:id="rId18"/>
    <p:sldId id="480" r:id="rId19"/>
    <p:sldId id="481" r:id="rId20"/>
    <p:sldId id="2147473372" r:id="rId21"/>
    <p:sldId id="302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740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C13412-4BB9-0B39-BD6E-3D38743CCA72}" name="Manuel Martinez" initials="" userId="S::mmartinez@compite.co::f75f9a6a-e201-44e0-bd00-1bde4f29919b" providerId="AD"/>
  <p188:author id="{7396F917-FF09-5347-524F-3263E371353E}" name="Santiago Garcia Martinez" initials="" userId="S::santiago.garcia@propacifico.org::f415ac81-9729-4ddb-9a3e-b4d897d69199" providerId="AD"/>
  <p188:author id="{95129D3E-947F-41D9-4E0C-3EFC91F21AED}" name="Sebastian Trujillo" initials="ST" userId="S::strujillo@compite.co::96016c62-82f7-465d-a5ed-41a764afafc7" providerId="AD"/>
  <p188:author id="{9B56438B-E493-231C-646E-A58C3C7D890F}" name="Manuel Jose Reina Cardona" initials="MR" userId="S::manuel.reina@propacifico.org::210b897e-6152-43ea-9a3f-e56f5d3f26d3" providerId="AD"/>
  <p188:author id="{803A7296-58A4-109E-21B4-BDA0A3320F0B}" name="Yordan Franco" initials="YF" userId="S::yordan.franco@propacifico.org::e5ae90cb-c187-4249-8a6f-75457be72036" providerId="AD"/>
  <p188:author id="{EBC3A8AC-26ED-F8B8-5D77-63A7B24FE152}" name="Fabian Bernal Lopez" initials="" userId="S::fbernal@compite.co::a2b67318-d2f6-4283-843a-aa662118e1da" providerId="AD"/>
  <p188:author id="{7580F9C6-2402-48CE-F9E2-C7E0ED7E7BB2}" name="Ana Fernanda Maiguashca" initials="AM" userId="S::amaiguashca@compite.co::dad76740-8c55-4315-a108-392595cac8ca" providerId="AD"/>
  <p188:author id="{5D7AEEF0-C579-F313-21D1-0BBFA2887732}" name="Isabella Martinez Erazo" initials="IE" userId="S::isabella.martinez@propacifico.org::721a41ae-b7ec-4836-88d2-b1458ad3c4fc" providerId="AD"/>
  <p188:author id="{A4C478FF-9AFD-CA7D-A654-74EA0457DA1B}" name="Sebastian  Mina" initials="SM" userId="S::sebastian.mina@propacifico.org::18a275de-47be-414e-a042-5cdd50800d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1D0"/>
    <a:srgbClr val="CCDDAB"/>
    <a:srgbClr val="A6BFDE"/>
    <a:srgbClr val="0AB1BB"/>
    <a:srgbClr val="7BCAB3"/>
    <a:srgbClr val="48ACDC"/>
    <a:srgbClr val="69BBE2"/>
    <a:srgbClr val="953493"/>
    <a:srgbClr val="00B0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3D3C97-DEFF-535A-6A5D-32DF8D4288B2}" v="845" dt="2026-02-24T16:35:27.162"/>
    <p1510:client id="{42326F77-88F7-37E1-A2E9-06D569793620}" v="1" dt="2026-02-24T16:40:58.546"/>
    <p1510:client id="{946A8E42-30B3-4464-9642-22A72FA9C4F9}" v="59" dt="2026-02-24T17:22:23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228"/>
        <p:guide pos="740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Fernanda Maiguashca" userId="S::amaiguashca@compite.co::dad76740-8c55-4315-a108-392595cac8ca" providerId="AD" clId="Web-{193D3C97-DEFF-535A-6A5D-32DF8D4288B2}"/>
    <pc:docChg chg="mod addSld delSld modSld">
      <pc:chgData name="Ana Fernanda Maiguashca" userId="S::amaiguashca@compite.co::dad76740-8c55-4315-a108-392595cac8ca" providerId="AD" clId="Web-{193D3C97-DEFF-535A-6A5D-32DF8D4288B2}" dt="2026-02-24T16:35:27.162" v="606"/>
      <pc:docMkLst>
        <pc:docMk/>
      </pc:docMkLst>
      <pc:sldChg chg="addSp delSp modSp">
        <pc:chgData name="Ana Fernanda Maiguashca" userId="S::amaiguashca@compite.co::dad76740-8c55-4315-a108-392595cac8ca" providerId="AD" clId="Web-{193D3C97-DEFF-535A-6A5D-32DF8D4288B2}" dt="2026-02-24T16:35:27.162" v="606"/>
        <pc:sldMkLst>
          <pc:docMk/>
          <pc:sldMk cId="1495140268" sldId="482"/>
        </pc:sldMkLst>
        <pc:spChg chg="mod">
          <ac:chgData name="Ana Fernanda Maiguashca" userId="S::amaiguashca@compite.co::dad76740-8c55-4315-a108-392595cac8ca" providerId="AD" clId="Web-{193D3C97-DEFF-535A-6A5D-32DF8D4288B2}" dt="2026-02-24T16:33:53.503" v="539" actId="1076"/>
          <ac:spMkLst>
            <pc:docMk/>
            <pc:sldMk cId="1495140268" sldId="482"/>
            <ac:spMk id="8" creationId="{374A3F56-6281-F22E-83FA-E8D91EDF1AD3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33:58.535" v="540" actId="1076"/>
          <ac:spMkLst>
            <pc:docMk/>
            <pc:sldMk cId="1495140268" sldId="482"/>
            <ac:spMk id="15" creationId="{55D144E4-1D53-56B4-7826-3086B57DBCCA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34:26.363" v="598" actId="20577"/>
          <ac:spMkLst>
            <pc:docMk/>
            <pc:sldMk cId="1495140268" sldId="482"/>
            <ac:spMk id="36" creationId="{2E9ABBAB-A3F2-C3A4-15A9-0C71854EEB5A}"/>
          </ac:spMkLst>
        </pc:spChg>
        <pc:spChg chg="topLvl">
          <ac:chgData name="Ana Fernanda Maiguashca" userId="S::amaiguashca@compite.co::dad76740-8c55-4315-a108-392595cac8ca" providerId="AD" clId="Web-{193D3C97-DEFF-535A-6A5D-32DF8D4288B2}" dt="2026-02-24T16:34:31.957" v="599"/>
          <ac:spMkLst>
            <pc:docMk/>
            <pc:sldMk cId="1495140268" sldId="482"/>
            <ac:spMk id="38" creationId="{E3A132BE-FC4D-BCF0-F283-8AB20EAB18E9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34:02.910" v="541" actId="1076"/>
          <ac:spMkLst>
            <pc:docMk/>
            <pc:sldMk cId="1495140268" sldId="482"/>
            <ac:spMk id="42" creationId="{638F3E8B-DA1F-E1B4-7261-FEDB88587F3D}"/>
          </ac:spMkLst>
        </pc:spChg>
        <pc:grpChg chg="mod">
          <ac:chgData name="Ana Fernanda Maiguashca" userId="S::amaiguashca@compite.co::dad76740-8c55-4315-a108-392595cac8ca" providerId="AD" clId="Web-{193D3C97-DEFF-535A-6A5D-32DF8D4288B2}" dt="2026-02-24T16:33:40.909" v="536" actId="1076"/>
          <ac:grpSpMkLst>
            <pc:docMk/>
            <pc:sldMk cId="1495140268" sldId="482"/>
            <ac:grpSpMk id="28" creationId="{5F1DC577-6649-F6B8-2129-1DBD7FFC20DD}"/>
          </ac:grpSpMkLst>
        </pc:grpChg>
        <pc:grpChg chg="del mod">
          <ac:chgData name="Ana Fernanda Maiguashca" userId="S::amaiguashca@compite.co::dad76740-8c55-4315-a108-392595cac8ca" providerId="AD" clId="Web-{193D3C97-DEFF-535A-6A5D-32DF8D4288B2}" dt="2026-02-24T16:34:31.957" v="599"/>
          <ac:grpSpMkLst>
            <pc:docMk/>
            <pc:sldMk cId="1495140268" sldId="482"/>
            <ac:grpSpMk id="37" creationId="{FC8459CE-C2A4-3E5B-A0A7-655F1F0C093D}"/>
          </ac:grpSpMkLst>
        </pc:grpChg>
        <pc:picChg chg="add mod">
          <ac:chgData name="Ana Fernanda Maiguashca" userId="S::amaiguashca@compite.co::dad76740-8c55-4315-a108-392595cac8ca" providerId="AD" clId="Web-{193D3C97-DEFF-535A-6A5D-32DF8D4288B2}" dt="2026-02-24T16:35:27.162" v="606"/>
          <ac:picMkLst>
            <pc:docMk/>
            <pc:sldMk cId="1495140268" sldId="482"/>
            <ac:picMk id="2" creationId="{4060CC08-6DD2-D6F4-A4C3-B32C2C460A93}"/>
          </ac:picMkLst>
        </pc:picChg>
        <pc:picChg chg="del topLvl">
          <ac:chgData name="Ana Fernanda Maiguashca" userId="S::amaiguashca@compite.co::dad76740-8c55-4315-a108-392595cac8ca" providerId="AD" clId="Web-{193D3C97-DEFF-535A-6A5D-32DF8D4288B2}" dt="2026-02-24T16:34:31.957" v="599"/>
          <ac:picMkLst>
            <pc:docMk/>
            <pc:sldMk cId="1495140268" sldId="482"/>
            <ac:picMk id="39" creationId="{2ED831F1-8FE0-844B-991F-83258F4CD9EB}"/>
          </ac:picMkLst>
        </pc:picChg>
      </pc:sldChg>
      <pc:sldChg chg="delSp modSp">
        <pc:chgData name="Ana Fernanda Maiguashca" userId="S::amaiguashca@compite.co::dad76740-8c55-4315-a108-392595cac8ca" providerId="AD" clId="Web-{193D3C97-DEFF-535A-6A5D-32DF8D4288B2}" dt="2026-02-24T16:32:17.891" v="516" actId="20577"/>
        <pc:sldMkLst>
          <pc:docMk/>
          <pc:sldMk cId="3822264657" sldId="502"/>
        </pc:sldMkLst>
        <pc:spChg chg="mod">
          <ac:chgData name="Ana Fernanda Maiguashca" userId="S::amaiguashca@compite.co::dad76740-8c55-4315-a108-392595cac8ca" providerId="AD" clId="Web-{193D3C97-DEFF-535A-6A5D-32DF8D4288B2}" dt="2026-02-24T16:32:17.891" v="516" actId="20577"/>
          <ac:spMkLst>
            <pc:docMk/>
            <pc:sldMk cId="3822264657" sldId="502"/>
            <ac:spMk id="6" creationId="{B8910DA4-71F4-10A7-711B-002EB5091D62}"/>
          </ac:spMkLst>
        </pc:spChg>
        <pc:cxnChg chg="del">
          <ac:chgData name="Ana Fernanda Maiguashca" userId="S::amaiguashca@compite.co::dad76740-8c55-4315-a108-392595cac8ca" providerId="AD" clId="Web-{193D3C97-DEFF-535A-6A5D-32DF8D4288B2}" dt="2026-02-24T16:31:48.249" v="512"/>
          <ac:cxnSpMkLst>
            <pc:docMk/>
            <pc:sldMk cId="3822264657" sldId="502"/>
            <ac:cxnSpMk id="7" creationId="{007CC955-2FFB-69B5-A3AA-AED6ED1196B7}"/>
          </ac:cxnSpMkLst>
        </pc:cxnChg>
      </pc:sldChg>
      <pc:sldChg chg="delSp modSp">
        <pc:chgData name="Ana Fernanda Maiguashca" userId="S::amaiguashca@compite.co::dad76740-8c55-4315-a108-392595cac8ca" providerId="AD" clId="Web-{193D3C97-DEFF-535A-6A5D-32DF8D4288B2}" dt="2026-02-24T16:10:41.125" v="205" actId="14100"/>
        <pc:sldMkLst>
          <pc:docMk/>
          <pc:sldMk cId="3077805111" sldId="2147473356"/>
        </pc:sldMkLst>
        <pc:spChg chg="mod">
          <ac:chgData name="Ana Fernanda Maiguashca" userId="S::amaiguashca@compite.co::dad76740-8c55-4315-a108-392595cac8ca" providerId="AD" clId="Web-{193D3C97-DEFF-535A-6A5D-32DF8D4288B2}" dt="2026-02-24T16:07:05.938" v="12" actId="1076"/>
          <ac:spMkLst>
            <pc:docMk/>
            <pc:sldMk cId="3077805111" sldId="2147473356"/>
            <ac:spMk id="2" creationId="{AAF35662-8705-1DCE-E24B-F9623D2431E8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06:12.156" v="4" actId="20577"/>
          <ac:spMkLst>
            <pc:docMk/>
            <pc:sldMk cId="3077805111" sldId="2147473356"/>
            <ac:spMk id="4" creationId="{0EB2759C-8266-D674-0B4B-8109B97B1A22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09:57.404" v="120" actId="20577"/>
          <ac:spMkLst>
            <pc:docMk/>
            <pc:sldMk cId="3077805111" sldId="2147473356"/>
            <ac:spMk id="5" creationId="{B142B88F-A442-6BBA-F0AE-8EBE6B2B4140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08:52.150" v="59" actId="20577"/>
          <ac:spMkLst>
            <pc:docMk/>
            <pc:sldMk cId="3077805111" sldId="2147473356"/>
            <ac:spMk id="6" creationId="{EA9B3B14-0D85-FB23-65E0-DFA1C86C9C62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10:41.125" v="205" actId="14100"/>
          <ac:spMkLst>
            <pc:docMk/>
            <pc:sldMk cId="3077805111" sldId="2147473356"/>
            <ac:spMk id="7" creationId="{7930C976-CBDF-8131-87D8-4779C7A42977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09:21.777" v="64"/>
          <ac:spMkLst>
            <pc:docMk/>
            <pc:sldMk cId="3077805111" sldId="2147473356"/>
            <ac:spMk id="9" creationId="{83D09D31-2ECD-847F-E761-71E6120E5BAD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07:37.675" v="19" actId="1076"/>
          <ac:spMkLst>
            <pc:docMk/>
            <pc:sldMk cId="3077805111" sldId="2147473356"/>
            <ac:spMk id="15" creationId="{0AE5B0CA-5E6C-8618-CF95-86A14524829D}"/>
          </ac:spMkLst>
        </pc:spChg>
        <pc:spChg chg="del mod">
          <ac:chgData name="Ana Fernanda Maiguashca" userId="S::amaiguashca@compite.co::dad76740-8c55-4315-a108-392595cac8ca" providerId="AD" clId="Web-{193D3C97-DEFF-535A-6A5D-32DF8D4288B2}" dt="2026-02-24T16:09:08.166" v="60"/>
          <ac:spMkLst>
            <pc:docMk/>
            <pc:sldMk cId="3077805111" sldId="2147473356"/>
            <ac:spMk id="16" creationId="{7D5F87DA-1C7A-CC49-DF62-D01825069298}"/>
          </ac:spMkLst>
        </pc:spChg>
        <pc:grpChg chg="mod">
          <ac:chgData name="Ana Fernanda Maiguashca" userId="S::amaiguashca@compite.co::dad76740-8c55-4315-a108-392595cac8ca" providerId="AD" clId="Web-{193D3C97-DEFF-535A-6A5D-32DF8D4288B2}" dt="2026-02-24T16:07:29.299" v="18" actId="1076"/>
          <ac:grpSpMkLst>
            <pc:docMk/>
            <pc:sldMk cId="3077805111" sldId="2147473356"/>
            <ac:grpSpMk id="8" creationId="{62D25FFD-DBD4-1B02-0CA3-BB0E0C3CC830}"/>
          </ac:grpSpMkLst>
        </pc:grpChg>
      </pc:sldChg>
      <pc:sldChg chg="addSp delSp modSp add del replId">
        <pc:chgData name="Ana Fernanda Maiguashca" userId="S::amaiguashca@compite.co::dad76740-8c55-4315-a108-392595cac8ca" providerId="AD" clId="Web-{193D3C97-DEFF-535A-6A5D-32DF8D4288B2}" dt="2026-02-24T16:27:28.442" v="505"/>
        <pc:sldMkLst>
          <pc:docMk/>
          <pc:sldMk cId="6574924" sldId="2147473373"/>
        </pc:sldMkLst>
        <pc:spChg chg="mod">
          <ac:chgData name="Ana Fernanda Maiguashca" userId="S::amaiguashca@compite.co::dad76740-8c55-4315-a108-392595cac8ca" providerId="AD" clId="Web-{193D3C97-DEFF-535A-6A5D-32DF8D4288B2}" dt="2026-02-24T16:12:51.662" v="212" actId="20577"/>
          <ac:spMkLst>
            <pc:docMk/>
            <pc:sldMk cId="6574924" sldId="2147473373"/>
            <ac:spMk id="52" creationId="{BA098E54-1C81-D2A2-0FC0-107D2363294F}"/>
          </ac:spMkLst>
        </pc:spChg>
        <pc:spChg chg="add del mod">
          <ac:chgData name="Ana Fernanda Maiguashca" userId="S::amaiguashca@compite.co::dad76740-8c55-4315-a108-392595cac8ca" providerId="AD" clId="Web-{193D3C97-DEFF-535A-6A5D-32DF8D4288B2}" dt="2026-02-24T16:18:30.329" v="485"/>
          <ac:spMkLst>
            <pc:docMk/>
            <pc:sldMk cId="6574924" sldId="2147473373"/>
            <ac:spMk id="53" creationId="{2C7C8BA8-598B-4EF2-8C2E-2C8992E225C5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20:44.550" v="499" actId="20577"/>
          <ac:spMkLst>
            <pc:docMk/>
            <pc:sldMk cId="6574924" sldId="2147473373"/>
            <ac:spMk id="81" creationId="{00420044-5780-F638-7D29-1CD57B483ACC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15:29.886" v="483" actId="20577"/>
          <ac:spMkLst>
            <pc:docMk/>
            <pc:sldMk cId="6574924" sldId="2147473373"/>
            <ac:spMk id="83" creationId="{00FD07ED-6034-3FB8-C2AB-B79EEE9B3EC0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20:42.331" v="497" actId="20577"/>
          <ac:spMkLst>
            <pc:docMk/>
            <pc:sldMk cId="6574924" sldId="2147473373"/>
            <ac:spMk id="105" creationId="{7C12E655-AD12-F21E-F2C9-E4BA54EA0CF0}"/>
          </ac:spMkLst>
        </pc:spChg>
        <pc:spChg chg="mod">
          <ac:chgData name="Ana Fernanda Maiguashca" userId="S::amaiguashca@compite.co::dad76740-8c55-4315-a108-392595cac8ca" providerId="AD" clId="Web-{193D3C97-DEFF-535A-6A5D-32DF8D4288B2}" dt="2026-02-24T16:14:38.635" v="434" actId="20577"/>
          <ac:spMkLst>
            <pc:docMk/>
            <pc:sldMk cId="6574924" sldId="2147473373"/>
            <ac:spMk id="106" creationId="{1E95B4C5-BAAA-588A-F6DE-0B6A536454CC}"/>
          </ac:spMkLst>
        </pc:spChg>
        <pc:grpChg chg="mod">
          <ac:chgData name="Ana Fernanda Maiguashca" userId="S::amaiguashca@compite.co::dad76740-8c55-4315-a108-392595cac8ca" providerId="AD" clId="Web-{193D3C97-DEFF-535A-6A5D-32DF8D4288B2}" dt="2026-02-24T16:20:39.175" v="495" actId="1076"/>
          <ac:grpSpMkLst>
            <pc:docMk/>
            <pc:sldMk cId="6574924" sldId="2147473373"/>
            <ac:grpSpMk id="10" creationId="{4CD48078-AEAD-4857-F53F-B23A98B1BAF5}"/>
          </ac:grpSpMkLst>
        </pc:grpChg>
        <pc:picChg chg="add mod ord modCrop">
          <ac:chgData name="Ana Fernanda Maiguashca" userId="S::amaiguashca@compite.co::dad76740-8c55-4315-a108-392595cac8ca" providerId="AD" clId="Web-{193D3C97-DEFF-535A-6A5D-32DF8D4288B2}" dt="2026-02-24T16:21:17.128" v="503"/>
          <ac:picMkLst>
            <pc:docMk/>
            <pc:sldMk cId="6574924" sldId="2147473373"/>
            <ac:picMk id="2" creationId="{2C266CAB-D313-20A8-5008-3D15ADC0033F}"/>
          </ac:picMkLst>
        </pc:picChg>
      </pc:sldChg>
      <pc:sldChg chg="addSp delSp modSp new">
        <pc:chgData name="Ana Fernanda Maiguashca" userId="S::amaiguashca@compite.co::dad76740-8c55-4315-a108-392595cac8ca" providerId="AD" clId="Web-{193D3C97-DEFF-535A-6A5D-32DF8D4288B2}" dt="2026-02-24T16:28:50.055" v="509"/>
        <pc:sldMkLst>
          <pc:docMk/>
          <pc:sldMk cId="2272711901" sldId="2147473373"/>
        </pc:sldMkLst>
        <pc:picChg chg="add mod">
          <ac:chgData name="Ana Fernanda Maiguashca" userId="S::amaiguashca@compite.co::dad76740-8c55-4315-a108-392595cac8ca" providerId="AD" clId="Web-{193D3C97-DEFF-535A-6A5D-32DF8D4288B2}" dt="2026-02-24T16:28:03.881" v="507"/>
          <ac:picMkLst>
            <pc:docMk/>
            <pc:sldMk cId="2272711901" sldId="2147473373"/>
            <ac:picMk id="2" creationId="{DE05F31D-D3BA-1EF2-20FC-1AA83092FF1D}"/>
          </ac:picMkLst>
        </pc:picChg>
        <pc:picChg chg="add del mod">
          <ac:chgData name="Ana Fernanda Maiguashca" userId="S::amaiguashca@compite.co::dad76740-8c55-4315-a108-392595cac8ca" providerId="AD" clId="Web-{193D3C97-DEFF-535A-6A5D-32DF8D4288B2}" dt="2026-02-24T16:28:50.055" v="509"/>
          <ac:picMkLst>
            <pc:docMk/>
            <pc:sldMk cId="2272711901" sldId="2147473373"/>
            <ac:picMk id="3" creationId="{4ABB784B-7A4E-6A6A-786A-BD0464EB6FEA}"/>
          </ac:picMkLst>
        </pc:picChg>
      </pc:sldChg>
      <pc:sldChg chg="addSp modSp new">
        <pc:chgData name="Ana Fernanda Maiguashca" userId="S::amaiguashca@compite.co::dad76740-8c55-4315-a108-392595cac8ca" providerId="AD" clId="Web-{193D3C97-DEFF-535A-6A5D-32DF8D4288B2}" dt="2026-02-24T16:28:57.571" v="511"/>
        <pc:sldMkLst>
          <pc:docMk/>
          <pc:sldMk cId="4259541069" sldId="2147473374"/>
        </pc:sldMkLst>
        <pc:picChg chg="add mod">
          <ac:chgData name="Ana Fernanda Maiguashca" userId="S::amaiguashca@compite.co::dad76740-8c55-4315-a108-392595cac8ca" providerId="AD" clId="Web-{193D3C97-DEFF-535A-6A5D-32DF8D4288B2}" dt="2026-02-24T16:28:57.571" v="511"/>
          <ac:picMkLst>
            <pc:docMk/>
            <pc:sldMk cId="4259541069" sldId="2147473374"/>
            <ac:picMk id="2" creationId="{FAA21BCB-2429-45FD-1F79-CC358A5E2807}"/>
          </ac:picMkLst>
        </pc:picChg>
      </pc:sldChg>
    </pc:docChg>
  </pc:docChgLst>
  <pc:docChgLst>
    <pc:chgData name="Fabian Bernal Lopez" userId="a2b67318-d2f6-4283-843a-aa662118e1da" providerId="ADAL" clId="{54C19863-9136-493B-B90C-BDDD4A3F8099}"/>
    <pc:docChg chg="undo custSel addSld delSld modSld sldOrd addMainMaster delMainMaster">
      <pc:chgData name="Fabian Bernal Lopez" userId="a2b67318-d2f6-4283-843a-aa662118e1da" providerId="ADAL" clId="{54C19863-9136-493B-B90C-BDDD4A3F8099}" dt="2026-02-24T17:20:39.849" v="291" actId="1076"/>
      <pc:docMkLst>
        <pc:docMk/>
      </pc:docMkLst>
      <pc:sldChg chg="modSp mod">
        <pc:chgData name="Fabian Bernal Lopez" userId="a2b67318-d2f6-4283-843a-aa662118e1da" providerId="ADAL" clId="{54C19863-9136-493B-B90C-BDDD4A3F8099}" dt="2026-02-23T20:20:34.190" v="187" actId="20577"/>
        <pc:sldMkLst>
          <pc:docMk/>
          <pc:sldMk cId="0" sldId="258"/>
        </pc:sldMkLst>
        <pc:spChg chg="mod">
          <ac:chgData name="Fabian Bernal Lopez" userId="a2b67318-d2f6-4283-843a-aa662118e1da" providerId="ADAL" clId="{54C19863-9136-493B-B90C-BDDD4A3F8099}" dt="2026-02-23T20:20:34.190" v="187" actId="20577"/>
          <ac:spMkLst>
            <pc:docMk/>
            <pc:sldMk cId="0" sldId="258"/>
            <ac:spMk id="54" creationId="{EFC6FBCC-53E8-0252-B20F-E69854331120}"/>
          </ac:spMkLst>
        </pc:spChg>
      </pc:sldChg>
      <pc:sldChg chg="addSp delSp modSp mod">
        <pc:chgData name="Fabian Bernal Lopez" userId="a2b67318-d2f6-4283-843a-aa662118e1da" providerId="ADAL" clId="{54C19863-9136-493B-B90C-BDDD4A3F8099}" dt="2026-02-24T16:59:07.562" v="236" actId="1076"/>
        <pc:sldMkLst>
          <pc:docMk/>
          <pc:sldMk cId="0" sldId="300"/>
        </pc:sldMkLst>
        <pc:spChg chg="mod topLvl">
          <ac:chgData name="Fabian Bernal Lopez" userId="a2b67318-d2f6-4283-843a-aa662118e1da" providerId="ADAL" clId="{54C19863-9136-493B-B90C-BDDD4A3F8099}" dt="2026-02-23T20:12:01.660" v="85" actId="165"/>
          <ac:spMkLst>
            <pc:docMk/>
            <pc:sldMk cId="0" sldId="300"/>
            <ac:spMk id="10" creationId="{00382819-3E15-5A09-70E2-DEEEAA5D89F0}"/>
          </ac:spMkLst>
        </pc:spChg>
        <pc:spChg chg="mod topLvl">
          <ac:chgData name="Fabian Bernal Lopez" userId="a2b67318-d2f6-4283-843a-aa662118e1da" providerId="ADAL" clId="{54C19863-9136-493B-B90C-BDDD4A3F8099}" dt="2026-02-24T16:59:07.562" v="236" actId="1076"/>
          <ac:spMkLst>
            <pc:docMk/>
            <pc:sldMk cId="0" sldId="300"/>
            <ac:spMk id="11" creationId="{2636B68D-B176-8E86-B7F1-1D52FB313ADC}"/>
          </ac:spMkLst>
        </pc:spChg>
        <pc:grpChg chg="add del mod">
          <ac:chgData name="Fabian Bernal Lopez" userId="a2b67318-d2f6-4283-843a-aa662118e1da" providerId="ADAL" clId="{54C19863-9136-493B-B90C-BDDD4A3F8099}" dt="2026-02-23T20:12:01.660" v="85" actId="165"/>
          <ac:grpSpMkLst>
            <pc:docMk/>
            <pc:sldMk cId="0" sldId="300"/>
            <ac:grpSpMk id="9" creationId="{8DE36CE3-7AC7-40D0-04AA-60E7CE4B75DC}"/>
          </ac:grpSpMkLst>
        </pc:grpChg>
      </pc:sldChg>
      <pc:sldChg chg="del">
        <pc:chgData name="Fabian Bernal Lopez" userId="a2b67318-d2f6-4283-843a-aa662118e1da" providerId="ADAL" clId="{54C19863-9136-493B-B90C-BDDD4A3F8099}" dt="2026-02-23T20:25:44.554" v="209" actId="47"/>
        <pc:sldMkLst>
          <pc:docMk/>
          <pc:sldMk cId="3746211113" sldId="304"/>
        </pc:sldMkLst>
      </pc:sldChg>
      <pc:sldChg chg="modSp mod">
        <pc:chgData name="Fabian Bernal Lopez" userId="a2b67318-d2f6-4283-843a-aa662118e1da" providerId="ADAL" clId="{54C19863-9136-493B-B90C-BDDD4A3F8099}" dt="2026-02-24T17:18:51.083" v="273" actId="1076"/>
        <pc:sldMkLst>
          <pc:docMk/>
          <pc:sldMk cId="0" sldId="308"/>
        </pc:sldMkLst>
        <pc:spChg chg="mod">
          <ac:chgData name="Fabian Bernal Lopez" userId="a2b67318-d2f6-4283-843a-aa662118e1da" providerId="ADAL" clId="{54C19863-9136-493B-B90C-BDDD4A3F8099}" dt="2026-02-24T17:18:51.083" v="273" actId="1076"/>
          <ac:spMkLst>
            <pc:docMk/>
            <pc:sldMk cId="0" sldId="308"/>
            <ac:spMk id="27" creationId="{00000000-0000-0000-0000-000000000000}"/>
          </ac:spMkLst>
        </pc:spChg>
      </pc:sldChg>
      <pc:sldChg chg="del">
        <pc:chgData name="Fabian Bernal Lopez" userId="a2b67318-d2f6-4283-843a-aa662118e1da" providerId="ADAL" clId="{54C19863-9136-493B-B90C-BDDD4A3F8099}" dt="2026-02-23T20:25:46.789" v="211" actId="47"/>
        <pc:sldMkLst>
          <pc:docMk/>
          <pc:sldMk cId="0" sldId="312"/>
        </pc:sldMkLst>
      </pc:sldChg>
      <pc:sldChg chg="del">
        <pc:chgData name="Fabian Bernal Lopez" userId="a2b67318-d2f6-4283-843a-aa662118e1da" providerId="ADAL" clId="{54C19863-9136-493B-B90C-BDDD4A3F8099}" dt="2026-02-23T20:25:48.750" v="214" actId="47"/>
        <pc:sldMkLst>
          <pc:docMk/>
          <pc:sldMk cId="0" sldId="313"/>
        </pc:sldMkLst>
      </pc:sldChg>
      <pc:sldChg chg="del">
        <pc:chgData name="Fabian Bernal Lopez" userId="a2b67318-d2f6-4283-843a-aa662118e1da" providerId="ADAL" clId="{54C19863-9136-493B-B90C-BDDD4A3F8099}" dt="2026-02-23T20:25:50.023" v="216" actId="47"/>
        <pc:sldMkLst>
          <pc:docMk/>
          <pc:sldMk cId="0" sldId="314"/>
        </pc:sldMkLst>
      </pc:sldChg>
      <pc:sldChg chg="del">
        <pc:chgData name="Fabian Bernal Lopez" userId="a2b67318-d2f6-4283-843a-aa662118e1da" providerId="ADAL" clId="{54C19863-9136-493B-B90C-BDDD4A3F8099}" dt="2026-02-23T20:25:49.394" v="215" actId="47"/>
        <pc:sldMkLst>
          <pc:docMk/>
          <pc:sldMk cId="0" sldId="317"/>
        </pc:sldMkLst>
      </pc:sldChg>
      <pc:sldChg chg="del">
        <pc:chgData name="Fabian Bernal Lopez" userId="a2b67318-d2f6-4283-843a-aa662118e1da" providerId="ADAL" clId="{54C19863-9136-493B-B90C-BDDD4A3F8099}" dt="2026-02-23T20:25:47.380" v="212" actId="47"/>
        <pc:sldMkLst>
          <pc:docMk/>
          <pc:sldMk cId="0" sldId="318"/>
        </pc:sldMkLst>
      </pc:sldChg>
      <pc:sldChg chg="modSp mod">
        <pc:chgData name="Fabian Bernal Lopez" userId="a2b67318-d2f6-4283-843a-aa662118e1da" providerId="ADAL" clId="{54C19863-9136-493B-B90C-BDDD4A3F8099}" dt="2026-02-24T17:08:27.187" v="244" actId="1076"/>
        <pc:sldMkLst>
          <pc:docMk/>
          <pc:sldMk cId="272001912" sldId="322"/>
        </pc:sldMkLst>
        <pc:spChg chg="mod">
          <ac:chgData name="Fabian Bernal Lopez" userId="a2b67318-d2f6-4283-843a-aa662118e1da" providerId="ADAL" clId="{54C19863-9136-493B-B90C-BDDD4A3F8099}" dt="2026-02-24T17:08:25.219" v="243" actId="1076"/>
          <ac:spMkLst>
            <pc:docMk/>
            <pc:sldMk cId="272001912" sldId="322"/>
            <ac:spMk id="5" creationId="{F2F17136-FEE9-1929-6348-D823601CAAB7}"/>
          </ac:spMkLst>
        </pc:spChg>
        <pc:grpChg chg="mod">
          <ac:chgData name="Fabian Bernal Lopez" userId="a2b67318-d2f6-4283-843a-aa662118e1da" providerId="ADAL" clId="{54C19863-9136-493B-B90C-BDDD4A3F8099}" dt="2026-02-23T20:19:52.613" v="161" actId="14100"/>
          <ac:grpSpMkLst>
            <pc:docMk/>
            <pc:sldMk cId="272001912" sldId="322"/>
            <ac:grpSpMk id="7" creationId="{2D172D7A-FCDD-C179-B0D4-B5470850246B}"/>
          </ac:grpSpMkLst>
        </pc:grpChg>
        <pc:picChg chg="mod">
          <ac:chgData name="Fabian Bernal Lopez" userId="a2b67318-d2f6-4283-843a-aa662118e1da" providerId="ADAL" clId="{54C19863-9136-493B-B90C-BDDD4A3F8099}" dt="2026-02-24T17:08:27.187" v="244" actId="1076"/>
          <ac:picMkLst>
            <pc:docMk/>
            <pc:sldMk cId="272001912" sldId="322"/>
            <ac:picMk id="3" creationId="{BBAE4457-6532-55F0-8D3C-986AFADDD458}"/>
          </ac:picMkLst>
        </pc:picChg>
        <pc:picChg chg="mod">
          <ac:chgData name="Fabian Bernal Lopez" userId="a2b67318-d2f6-4283-843a-aa662118e1da" providerId="ADAL" clId="{54C19863-9136-493B-B90C-BDDD4A3F8099}" dt="2026-02-23T20:20:03.239" v="173" actId="1038"/>
          <ac:picMkLst>
            <pc:docMk/>
            <pc:sldMk cId="272001912" sldId="322"/>
            <ac:picMk id="9" creationId="{52EB3F1A-F1EF-CEAA-AC6D-0B833F7A8D43}"/>
          </ac:picMkLst>
        </pc:picChg>
      </pc:sldChg>
      <pc:sldChg chg="del">
        <pc:chgData name="Fabian Bernal Lopez" userId="a2b67318-d2f6-4283-843a-aa662118e1da" providerId="ADAL" clId="{54C19863-9136-493B-B90C-BDDD4A3F8099}" dt="2026-02-23T20:22:14.671" v="189" actId="47"/>
        <pc:sldMkLst>
          <pc:docMk/>
          <pc:sldMk cId="649197881" sldId="338"/>
        </pc:sldMkLst>
      </pc:sldChg>
      <pc:sldChg chg="modSp add mod">
        <pc:chgData name="Fabian Bernal Lopez" userId="a2b67318-d2f6-4283-843a-aa662118e1da" providerId="ADAL" clId="{54C19863-9136-493B-B90C-BDDD4A3F8099}" dt="2026-02-24T17:20:39.849" v="291" actId="1076"/>
        <pc:sldMkLst>
          <pc:docMk/>
          <pc:sldMk cId="3005811559" sldId="480"/>
        </pc:sldMkLst>
        <pc:spChg chg="mod">
          <ac:chgData name="Fabian Bernal Lopez" userId="a2b67318-d2f6-4283-843a-aa662118e1da" providerId="ADAL" clId="{54C19863-9136-493B-B90C-BDDD4A3F8099}" dt="2026-02-24T17:20:39.849" v="291" actId="1076"/>
          <ac:spMkLst>
            <pc:docMk/>
            <pc:sldMk cId="3005811559" sldId="480"/>
            <ac:spMk id="10" creationId="{0E12E40C-1D22-2DBE-9739-906F4AC13E2C}"/>
          </ac:spMkLst>
        </pc:spChg>
        <pc:spChg chg="mod">
          <ac:chgData name="Fabian Bernal Lopez" userId="a2b67318-d2f6-4283-843a-aa662118e1da" providerId="ADAL" clId="{54C19863-9136-493B-B90C-BDDD4A3F8099}" dt="2026-02-24T17:20:29.089" v="289" actId="11530"/>
          <ac:spMkLst>
            <pc:docMk/>
            <pc:sldMk cId="3005811559" sldId="480"/>
            <ac:spMk id="38" creationId="{65FA5C98-6712-5544-4A24-FBF80064A62F}"/>
          </ac:spMkLst>
        </pc:spChg>
      </pc:sldChg>
      <pc:sldChg chg="modSp add mod">
        <pc:chgData name="Fabian Bernal Lopez" userId="a2b67318-d2f6-4283-843a-aa662118e1da" providerId="ADAL" clId="{54C19863-9136-493B-B90C-BDDD4A3F8099}" dt="2026-02-24T17:20:09.352" v="288" actId="1076"/>
        <pc:sldMkLst>
          <pc:docMk/>
          <pc:sldMk cId="3453991121" sldId="481"/>
        </pc:sldMkLst>
        <pc:spChg chg="mod">
          <ac:chgData name="Fabian Bernal Lopez" userId="a2b67318-d2f6-4283-843a-aa662118e1da" providerId="ADAL" clId="{54C19863-9136-493B-B90C-BDDD4A3F8099}" dt="2026-02-24T17:20:09.352" v="288" actId="1076"/>
          <ac:spMkLst>
            <pc:docMk/>
            <pc:sldMk cId="3453991121" sldId="481"/>
            <ac:spMk id="68" creationId="{4FCD18B1-3E30-1F9A-4506-D7227958BF9F}"/>
          </ac:spMkLst>
        </pc:spChg>
      </pc:sldChg>
      <pc:sldChg chg="modSp mod">
        <pc:chgData name="Fabian Bernal Lopez" userId="a2b67318-d2f6-4283-843a-aa662118e1da" providerId="ADAL" clId="{54C19863-9136-493B-B90C-BDDD4A3F8099}" dt="2026-02-24T17:18:08.436" v="272" actId="1076"/>
        <pc:sldMkLst>
          <pc:docMk/>
          <pc:sldMk cId="1495140268" sldId="482"/>
        </pc:sldMkLst>
        <pc:picChg chg="mod">
          <ac:chgData name="Fabian Bernal Lopez" userId="a2b67318-d2f6-4283-843a-aa662118e1da" providerId="ADAL" clId="{54C19863-9136-493B-B90C-BDDD4A3F8099}" dt="2026-02-24T17:18:08.436" v="272" actId="1076"/>
          <ac:picMkLst>
            <pc:docMk/>
            <pc:sldMk cId="1495140268" sldId="482"/>
            <ac:picMk id="4" creationId="{CB4CE28B-B21D-3C0D-04BD-CF82027A5D65}"/>
          </ac:picMkLst>
        </pc:picChg>
      </pc:sldChg>
      <pc:sldChg chg="modSp mod">
        <pc:chgData name="Fabian Bernal Lopez" userId="a2b67318-d2f6-4283-843a-aa662118e1da" providerId="ADAL" clId="{54C19863-9136-493B-B90C-BDDD4A3F8099}" dt="2026-02-24T17:08:41.191" v="245" actId="20577"/>
        <pc:sldMkLst>
          <pc:docMk/>
          <pc:sldMk cId="424108629" sldId="487"/>
        </pc:sldMkLst>
        <pc:spChg chg="mod">
          <ac:chgData name="Fabian Bernal Lopez" userId="a2b67318-d2f6-4283-843a-aa662118e1da" providerId="ADAL" clId="{54C19863-9136-493B-B90C-BDDD4A3F8099}" dt="2026-02-24T17:08:41.191" v="245" actId="20577"/>
          <ac:spMkLst>
            <pc:docMk/>
            <pc:sldMk cId="424108629" sldId="487"/>
            <ac:spMk id="54" creationId="{6DB1A52E-BCAD-7C1E-41D3-5820DF2182CD}"/>
          </ac:spMkLst>
        </pc:spChg>
      </pc:sldChg>
      <pc:sldChg chg="modSp mod">
        <pc:chgData name="Fabian Bernal Lopez" userId="a2b67318-d2f6-4283-843a-aa662118e1da" providerId="ADAL" clId="{54C19863-9136-493B-B90C-BDDD4A3F8099}" dt="2026-02-24T17:09:36.899" v="257" actId="20577"/>
        <pc:sldMkLst>
          <pc:docMk/>
          <pc:sldMk cId="1558493974" sldId="488"/>
        </pc:sldMkLst>
        <pc:spChg chg="mod">
          <ac:chgData name="Fabian Bernal Lopez" userId="a2b67318-d2f6-4283-843a-aa662118e1da" providerId="ADAL" clId="{54C19863-9136-493B-B90C-BDDD4A3F8099}" dt="2026-02-24T17:09:36.899" v="257" actId="20577"/>
          <ac:spMkLst>
            <pc:docMk/>
            <pc:sldMk cId="1558493974" sldId="488"/>
            <ac:spMk id="71" creationId="{9778A737-498D-255B-63D7-4E8E2D54A4E9}"/>
          </ac:spMkLst>
        </pc:spChg>
        <pc:spChg chg="mod">
          <ac:chgData name="Fabian Bernal Lopez" userId="a2b67318-d2f6-4283-843a-aa662118e1da" providerId="ADAL" clId="{54C19863-9136-493B-B90C-BDDD4A3F8099}" dt="2026-02-24T17:09:28.588" v="255" actId="20577"/>
          <ac:spMkLst>
            <pc:docMk/>
            <pc:sldMk cId="1558493974" sldId="488"/>
            <ac:spMk id="84" creationId="{938188D3-2B17-A93E-BD11-A47C9057AA3F}"/>
          </ac:spMkLst>
        </pc:spChg>
        <pc:spChg chg="mod">
          <ac:chgData name="Fabian Bernal Lopez" userId="a2b67318-d2f6-4283-843a-aa662118e1da" providerId="ADAL" clId="{54C19863-9136-493B-B90C-BDDD4A3F8099}" dt="2026-02-24T17:09:18.161" v="246" actId="404"/>
          <ac:spMkLst>
            <pc:docMk/>
            <pc:sldMk cId="1558493974" sldId="488"/>
            <ac:spMk id="98" creationId="{43B6D5FA-E222-A9C5-E913-42E74175D410}"/>
          </ac:spMkLst>
        </pc:spChg>
        <pc:grpChg chg="mod">
          <ac:chgData name="Fabian Bernal Lopez" userId="a2b67318-d2f6-4283-843a-aa662118e1da" providerId="ADAL" clId="{54C19863-9136-493B-B90C-BDDD4A3F8099}" dt="2026-02-24T17:09:24.996" v="253" actId="1035"/>
          <ac:grpSpMkLst>
            <pc:docMk/>
            <pc:sldMk cId="1558493974" sldId="488"/>
            <ac:grpSpMk id="3" creationId="{164417FB-9FE1-EF64-70D5-AC24D46922F1}"/>
          </ac:grpSpMkLst>
        </pc:grpChg>
      </pc:sldChg>
      <pc:sldChg chg="modSp add mod">
        <pc:chgData name="Fabian Bernal Lopez" userId="a2b67318-d2f6-4283-843a-aa662118e1da" providerId="ADAL" clId="{54C19863-9136-493B-B90C-BDDD4A3F8099}" dt="2026-02-24T17:13:21.268" v="262" actId="20577"/>
        <pc:sldMkLst>
          <pc:docMk/>
          <pc:sldMk cId="4265243519" sldId="516"/>
        </pc:sldMkLst>
        <pc:spChg chg="mod">
          <ac:chgData name="Fabian Bernal Lopez" userId="a2b67318-d2f6-4283-843a-aa662118e1da" providerId="ADAL" clId="{54C19863-9136-493B-B90C-BDDD4A3F8099}" dt="2026-02-24T17:13:21.268" v="262" actId="20577"/>
          <ac:spMkLst>
            <pc:docMk/>
            <pc:sldMk cId="4265243519" sldId="516"/>
            <ac:spMk id="26" creationId="{7751E667-0C95-DAE7-DA70-8C49D0D464D1}"/>
          </ac:spMkLst>
        </pc:spChg>
      </pc:sldChg>
      <pc:sldChg chg="del">
        <pc:chgData name="Fabian Bernal Lopez" userId="a2b67318-d2f6-4283-843a-aa662118e1da" providerId="ADAL" clId="{54C19863-9136-493B-B90C-BDDD4A3F8099}" dt="2026-02-23T20:25:56.277" v="226" actId="47"/>
        <pc:sldMkLst>
          <pc:docMk/>
          <pc:sldMk cId="815386729" sldId="3251"/>
        </pc:sldMkLst>
      </pc:sldChg>
      <pc:sldChg chg="del">
        <pc:chgData name="Fabian Bernal Lopez" userId="a2b67318-d2f6-4283-843a-aa662118e1da" providerId="ADAL" clId="{54C19863-9136-493B-B90C-BDDD4A3F8099}" dt="2026-02-23T20:25:56.843" v="227" actId="47"/>
        <pc:sldMkLst>
          <pc:docMk/>
          <pc:sldMk cId="2922952069" sldId="2076137877"/>
        </pc:sldMkLst>
      </pc:sldChg>
      <pc:sldChg chg="del">
        <pc:chgData name="Fabian Bernal Lopez" userId="a2b67318-d2f6-4283-843a-aa662118e1da" providerId="ADAL" clId="{54C19863-9136-493B-B90C-BDDD4A3F8099}" dt="2026-02-23T20:23:02.045" v="206" actId="47"/>
        <pc:sldMkLst>
          <pc:docMk/>
          <pc:sldMk cId="1493346804" sldId="2076138146"/>
        </pc:sldMkLst>
      </pc:sldChg>
      <pc:sldChg chg="del">
        <pc:chgData name="Fabian Bernal Lopez" userId="a2b67318-d2f6-4283-843a-aa662118e1da" providerId="ADAL" clId="{54C19863-9136-493B-B90C-BDDD4A3F8099}" dt="2026-02-23T20:23:02.472" v="207" actId="47"/>
        <pc:sldMkLst>
          <pc:docMk/>
          <pc:sldMk cId="1908451364" sldId="2076138165"/>
        </pc:sldMkLst>
      </pc:sldChg>
      <pc:sldChg chg="del">
        <pc:chgData name="Fabian Bernal Lopez" userId="a2b67318-d2f6-4283-843a-aa662118e1da" providerId="ADAL" clId="{54C19863-9136-493B-B90C-BDDD4A3F8099}" dt="2026-02-23T20:23:01.683" v="205" actId="47"/>
        <pc:sldMkLst>
          <pc:docMk/>
          <pc:sldMk cId="3619563329" sldId="2076138373"/>
        </pc:sldMkLst>
      </pc:sldChg>
      <pc:sldChg chg="add del">
        <pc:chgData name="Fabian Bernal Lopez" userId="a2b67318-d2f6-4283-843a-aa662118e1da" providerId="ADAL" clId="{54C19863-9136-493B-B90C-BDDD4A3F8099}" dt="2026-02-23T20:26:03.776" v="235" actId="47"/>
        <pc:sldMkLst>
          <pc:docMk/>
          <pc:sldMk cId="3750158787" sldId="2076138432"/>
        </pc:sldMkLst>
      </pc:sldChg>
      <pc:sldChg chg="del">
        <pc:chgData name="Fabian Bernal Lopez" userId="a2b67318-d2f6-4283-843a-aa662118e1da" providerId="ADAL" clId="{54C19863-9136-493B-B90C-BDDD4A3F8099}" dt="2026-02-23T20:25:51.015" v="218" actId="47"/>
        <pc:sldMkLst>
          <pc:docMk/>
          <pc:sldMk cId="4226452468" sldId="2145707098"/>
        </pc:sldMkLst>
      </pc:sldChg>
      <pc:sldChg chg="del">
        <pc:chgData name="Fabian Bernal Lopez" userId="a2b67318-d2f6-4283-843a-aa662118e1da" providerId="ADAL" clId="{54C19863-9136-493B-B90C-BDDD4A3F8099}" dt="2026-02-23T20:25:54.838" v="224" actId="47"/>
        <pc:sldMkLst>
          <pc:docMk/>
          <pc:sldMk cId="403863560" sldId="2147473064"/>
        </pc:sldMkLst>
      </pc:sldChg>
      <pc:sldChg chg="del">
        <pc:chgData name="Fabian Bernal Lopez" userId="a2b67318-d2f6-4283-843a-aa662118e1da" providerId="ADAL" clId="{54C19863-9136-493B-B90C-BDDD4A3F8099}" dt="2026-02-23T20:25:54.316" v="223" actId="47"/>
        <pc:sldMkLst>
          <pc:docMk/>
          <pc:sldMk cId="513637713" sldId="2147473065"/>
        </pc:sldMkLst>
      </pc:sldChg>
      <pc:sldChg chg="del">
        <pc:chgData name="Fabian Bernal Lopez" userId="a2b67318-d2f6-4283-843a-aa662118e1da" providerId="ADAL" clId="{54C19863-9136-493B-B90C-BDDD4A3F8099}" dt="2026-02-23T20:25:50.395" v="217" actId="47"/>
        <pc:sldMkLst>
          <pc:docMk/>
          <pc:sldMk cId="3338812345" sldId="2147473101"/>
        </pc:sldMkLst>
      </pc:sldChg>
      <pc:sldChg chg="del">
        <pc:chgData name="Fabian Bernal Lopez" userId="a2b67318-d2f6-4283-843a-aa662118e1da" providerId="ADAL" clId="{54C19863-9136-493B-B90C-BDDD4A3F8099}" dt="2026-02-23T20:25:55.511" v="225" actId="47"/>
        <pc:sldMkLst>
          <pc:docMk/>
          <pc:sldMk cId="187210310" sldId="2147473102"/>
        </pc:sldMkLst>
      </pc:sldChg>
      <pc:sldChg chg="del">
        <pc:chgData name="Fabian Bernal Lopez" userId="a2b67318-d2f6-4283-843a-aa662118e1da" providerId="ADAL" clId="{54C19863-9136-493B-B90C-BDDD4A3F8099}" dt="2026-02-23T20:25:52.045" v="220" actId="47"/>
        <pc:sldMkLst>
          <pc:docMk/>
          <pc:sldMk cId="3433396968" sldId="2147473105"/>
        </pc:sldMkLst>
      </pc:sldChg>
      <pc:sldChg chg="add">
        <pc:chgData name="Fabian Bernal Lopez" userId="a2b67318-d2f6-4283-843a-aa662118e1da" providerId="ADAL" clId="{54C19863-9136-493B-B90C-BDDD4A3F8099}" dt="2026-02-24T17:13:49.427" v="264"/>
        <pc:sldMkLst>
          <pc:docMk/>
          <pc:sldMk cId="771031374" sldId="2147473130"/>
        </pc:sldMkLst>
      </pc:sldChg>
      <pc:sldChg chg="add del ord">
        <pc:chgData name="Fabian Bernal Lopez" userId="a2b67318-d2f6-4283-843a-aa662118e1da" providerId="ADAL" clId="{54C19863-9136-493B-B90C-BDDD4A3F8099}" dt="2026-02-24T17:15:17.731" v="269" actId="47"/>
        <pc:sldMkLst>
          <pc:docMk/>
          <pc:sldMk cId="2459133248" sldId="2147473132"/>
        </pc:sldMkLst>
      </pc:sldChg>
      <pc:sldChg chg="del">
        <pc:chgData name="Fabian Bernal Lopez" userId="a2b67318-d2f6-4283-843a-aa662118e1da" providerId="ADAL" clId="{54C19863-9136-493B-B90C-BDDD4A3F8099}" dt="2026-02-23T20:25:51.568" v="219" actId="47"/>
        <pc:sldMkLst>
          <pc:docMk/>
          <pc:sldMk cId="1329620262" sldId="2147473204"/>
        </pc:sldMkLst>
      </pc:sldChg>
      <pc:sldChg chg="del">
        <pc:chgData name="Fabian Bernal Lopez" userId="a2b67318-d2f6-4283-843a-aa662118e1da" providerId="ADAL" clId="{54C19863-9136-493B-B90C-BDDD4A3F8099}" dt="2026-02-23T20:25:52.699" v="221" actId="47"/>
        <pc:sldMkLst>
          <pc:docMk/>
          <pc:sldMk cId="2469858444" sldId="2147473205"/>
        </pc:sldMkLst>
      </pc:sldChg>
      <pc:sldChg chg="del">
        <pc:chgData name="Fabian Bernal Lopez" userId="a2b67318-d2f6-4283-843a-aa662118e1da" providerId="ADAL" clId="{54C19863-9136-493B-B90C-BDDD4A3F8099}" dt="2026-02-23T20:22:42.605" v="200" actId="47"/>
        <pc:sldMkLst>
          <pc:docMk/>
          <pc:sldMk cId="2669050641" sldId="2147473311"/>
        </pc:sldMkLst>
      </pc:sldChg>
      <pc:sldChg chg="del">
        <pc:chgData name="Fabian Bernal Lopez" userId="a2b67318-d2f6-4283-843a-aa662118e1da" providerId="ADAL" clId="{54C19863-9136-493B-B90C-BDDD4A3F8099}" dt="2026-02-23T20:22:13.349" v="188" actId="47"/>
        <pc:sldMkLst>
          <pc:docMk/>
          <pc:sldMk cId="275762190" sldId="2147473321"/>
        </pc:sldMkLst>
      </pc:sldChg>
      <pc:sldChg chg="del">
        <pc:chgData name="Fabian Bernal Lopez" userId="a2b67318-d2f6-4283-843a-aa662118e1da" providerId="ADAL" clId="{54C19863-9136-493B-B90C-BDDD4A3F8099}" dt="2026-02-23T20:22:43.932" v="201" actId="47"/>
        <pc:sldMkLst>
          <pc:docMk/>
          <pc:sldMk cId="2614981724" sldId="2147473343"/>
        </pc:sldMkLst>
      </pc:sldChg>
      <pc:sldChg chg="del">
        <pc:chgData name="Fabian Bernal Lopez" userId="a2b67318-d2f6-4283-843a-aa662118e1da" providerId="ADAL" clId="{54C19863-9136-493B-B90C-BDDD4A3F8099}" dt="2026-02-23T20:25:48.097" v="213" actId="47"/>
        <pc:sldMkLst>
          <pc:docMk/>
          <pc:sldMk cId="468544707" sldId="2147473344"/>
        </pc:sldMkLst>
      </pc:sldChg>
      <pc:sldChg chg="del">
        <pc:chgData name="Fabian Bernal Lopez" userId="a2b67318-d2f6-4283-843a-aa662118e1da" providerId="ADAL" clId="{54C19863-9136-493B-B90C-BDDD4A3F8099}" dt="2026-02-23T20:25:58.207" v="229" actId="47"/>
        <pc:sldMkLst>
          <pc:docMk/>
          <pc:sldMk cId="2912933500" sldId="2147473345"/>
        </pc:sldMkLst>
      </pc:sldChg>
      <pc:sldChg chg="del">
        <pc:chgData name="Fabian Bernal Lopez" userId="a2b67318-d2f6-4283-843a-aa662118e1da" providerId="ADAL" clId="{54C19863-9136-493B-B90C-BDDD4A3F8099}" dt="2026-02-23T20:25:53.450" v="222" actId="47"/>
        <pc:sldMkLst>
          <pc:docMk/>
          <pc:sldMk cId="2415090439" sldId="2147473346"/>
        </pc:sldMkLst>
      </pc:sldChg>
      <pc:sldChg chg="del">
        <pc:chgData name="Fabian Bernal Lopez" userId="a2b67318-d2f6-4283-843a-aa662118e1da" providerId="ADAL" clId="{54C19863-9136-493B-B90C-BDDD4A3F8099}" dt="2026-02-23T20:22:17.545" v="193" actId="47"/>
        <pc:sldMkLst>
          <pc:docMk/>
          <pc:sldMk cId="753420460" sldId="2147473347"/>
        </pc:sldMkLst>
      </pc:sldChg>
      <pc:sldChg chg="del">
        <pc:chgData name="Fabian Bernal Lopez" userId="a2b67318-d2f6-4283-843a-aa662118e1da" providerId="ADAL" clId="{54C19863-9136-493B-B90C-BDDD4A3F8099}" dt="2026-02-23T20:22:16.412" v="190" actId="47"/>
        <pc:sldMkLst>
          <pc:docMk/>
          <pc:sldMk cId="3827181034" sldId="2147473348"/>
        </pc:sldMkLst>
      </pc:sldChg>
      <pc:sldChg chg="del">
        <pc:chgData name="Fabian Bernal Lopez" userId="a2b67318-d2f6-4283-843a-aa662118e1da" providerId="ADAL" clId="{54C19863-9136-493B-B90C-BDDD4A3F8099}" dt="2026-02-23T20:22:17.979" v="194" actId="47"/>
        <pc:sldMkLst>
          <pc:docMk/>
          <pc:sldMk cId="3912829673" sldId="2147473349"/>
        </pc:sldMkLst>
      </pc:sldChg>
      <pc:sldChg chg="del">
        <pc:chgData name="Fabian Bernal Lopez" userId="a2b67318-d2f6-4283-843a-aa662118e1da" providerId="ADAL" clId="{54C19863-9136-493B-B90C-BDDD4A3F8099}" dt="2026-02-23T20:22:18.360" v="195" actId="47"/>
        <pc:sldMkLst>
          <pc:docMk/>
          <pc:sldMk cId="3246211677" sldId="2147473350"/>
        </pc:sldMkLst>
      </pc:sldChg>
      <pc:sldChg chg="del">
        <pc:chgData name="Fabian Bernal Lopez" userId="a2b67318-d2f6-4283-843a-aa662118e1da" providerId="ADAL" clId="{54C19863-9136-493B-B90C-BDDD4A3F8099}" dt="2026-02-23T20:22:18.791" v="196" actId="47"/>
        <pc:sldMkLst>
          <pc:docMk/>
          <pc:sldMk cId="934588751" sldId="2147473351"/>
        </pc:sldMkLst>
      </pc:sldChg>
      <pc:sldChg chg="del">
        <pc:chgData name="Fabian Bernal Lopez" userId="a2b67318-d2f6-4283-843a-aa662118e1da" providerId="ADAL" clId="{54C19863-9136-493B-B90C-BDDD4A3F8099}" dt="2026-02-23T20:22:19.221" v="197" actId="47"/>
        <pc:sldMkLst>
          <pc:docMk/>
          <pc:sldMk cId="15767183" sldId="2147473352"/>
        </pc:sldMkLst>
      </pc:sldChg>
      <pc:sldChg chg="del">
        <pc:chgData name="Fabian Bernal Lopez" userId="a2b67318-d2f6-4283-843a-aa662118e1da" providerId="ADAL" clId="{54C19863-9136-493B-B90C-BDDD4A3F8099}" dt="2026-02-23T20:22:20.399" v="198" actId="47"/>
        <pc:sldMkLst>
          <pc:docMk/>
          <pc:sldMk cId="1911369994" sldId="2147473353"/>
        </pc:sldMkLst>
      </pc:sldChg>
      <pc:sldChg chg="del">
        <pc:chgData name="Fabian Bernal Lopez" userId="a2b67318-d2f6-4283-843a-aa662118e1da" providerId="ADAL" clId="{54C19863-9136-493B-B90C-BDDD4A3F8099}" dt="2026-02-23T20:22:20.877" v="199" actId="47"/>
        <pc:sldMkLst>
          <pc:docMk/>
          <pc:sldMk cId="1110345353" sldId="2147473354"/>
        </pc:sldMkLst>
      </pc:sldChg>
      <pc:sldChg chg="addSp modSp mod">
        <pc:chgData name="Fabian Bernal Lopez" userId="a2b67318-d2f6-4283-843a-aa662118e1da" providerId="ADAL" clId="{54C19863-9136-493B-B90C-BDDD4A3F8099}" dt="2026-02-23T20:19:24.732" v="158" actId="20577"/>
        <pc:sldMkLst>
          <pc:docMk/>
          <pc:sldMk cId="3077805111" sldId="2147473356"/>
        </pc:sldMkLst>
        <pc:spChg chg="add mod ord">
          <ac:chgData name="Fabian Bernal Lopez" userId="a2b67318-d2f6-4283-843a-aa662118e1da" providerId="ADAL" clId="{54C19863-9136-493B-B90C-BDDD4A3F8099}" dt="2026-02-23T20:15:42.247" v="134" actId="171"/>
          <ac:spMkLst>
            <pc:docMk/>
            <pc:sldMk cId="3077805111" sldId="2147473356"/>
            <ac:spMk id="2" creationId="{AAF35662-8705-1DCE-E24B-F9623D2431E8}"/>
          </ac:spMkLst>
        </pc:spChg>
        <pc:spChg chg="mod">
          <ac:chgData name="Fabian Bernal Lopez" userId="a2b67318-d2f6-4283-843a-aa662118e1da" providerId="ADAL" clId="{54C19863-9136-493B-B90C-BDDD4A3F8099}" dt="2026-02-23T20:18:59.334" v="154" actId="1076"/>
          <ac:spMkLst>
            <pc:docMk/>
            <pc:sldMk cId="3077805111" sldId="2147473356"/>
            <ac:spMk id="5" creationId="{B142B88F-A442-6BBA-F0AE-8EBE6B2B4140}"/>
          </ac:spMkLst>
        </pc:spChg>
        <pc:spChg chg="mod">
          <ac:chgData name="Fabian Bernal Lopez" userId="a2b67318-d2f6-4283-843a-aa662118e1da" providerId="ADAL" clId="{54C19863-9136-493B-B90C-BDDD4A3F8099}" dt="2026-02-23T20:19:05.968" v="155" actId="1076"/>
          <ac:spMkLst>
            <pc:docMk/>
            <pc:sldMk cId="3077805111" sldId="2147473356"/>
            <ac:spMk id="6" creationId="{EA9B3B14-0D85-FB23-65E0-DFA1C86C9C62}"/>
          </ac:spMkLst>
        </pc:spChg>
        <pc:spChg chg="mod">
          <ac:chgData name="Fabian Bernal Lopez" userId="a2b67318-d2f6-4283-843a-aa662118e1da" providerId="ADAL" clId="{54C19863-9136-493B-B90C-BDDD4A3F8099}" dt="2026-02-23T20:19:24.732" v="158" actId="20577"/>
          <ac:spMkLst>
            <pc:docMk/>
            <pc:sldMk cId="3077805111" sldId="2147473356"/>
            <ac:spMk id="7" creationId="{7930C976-CBDF-8131-87D8-4779C7A42977}"/>
          </ac:spMkLst>
        </pc:spChg>
        <pc:spChg chg="mod">
          <ac:chgData name="Fabian Bernal Lopez" userId="a2b67318-d2f6-4283-843a-aa662118e1da" providerId="ADAL" clId="{54C19863-9136-493B-B90C-BDDD4A3F8099}" dt="2026-02-23T20:16:37.597" v="141" actId="108"/>
          <ac:spMkLst>
            <pc:docMk/>
            <pc:sldMk cId="3077805111" sldId="2147473356"/>
            <ac:spMk id="16" creationId="{7D5F87DA-1C7A-CC49-DF62-D01825069298}"/>
          </ac:spMkLst>
        </pc:spChg>
      </pc:sldChg>
      <pc:sldChg chg="del">
        <pc:chgData name="Fabian Bernal Lopez" userId="a2b67318-d2f6-4283-843a-aa662118e1da" providerId="ADAL" clId="{54C19863-9136-493B-B90C-BDDD4A3F8099}" dt="2026-02-23T20:22:16.959" v="191" actId="47"/>
        <pc:sldMkLst>
          <pc:docMk/>
          <pc:sldMk cId="746939133" sldId="2147473357"/>
        </pc:sldMkLst>
      </pc:sldChg>
      <pc:sldChg chg="del">
        <pc:chgData name="Fabian Bernal Lopez" userId="a2b67318-d2f6-4283-843a-aa662118e1da" providerId="ADAL" clId="{54C19863-9136-493B-B90C-BDDD4A3F8099}" dt="2026-02-23T20:22:17.269" v="192" actId="47"/>
        <pc:sldMkLst>
          <pc:docMk/>
          <pc:sldMk cId="3762131544" sldId="2147473358"/>
        </pc:sldMkLst>
      </pc:sldChg>
      <pc:sldChg chg="del">
        <pc:chgData name="Fabian Bernal Lopez" userId="a2b67318-d2f6-4283-843a-aa662118e1da" providerId="ADAL" clId="{54C19863-9136-493B-B90C-BDDD4A3F8099}" dt="2026-02-23T20:25:58.678" v="230" actId="47"/>
        <pc:sldMkLst>
          <pc:docMk/>
          <pc:sldMk cId="1972126843" sldId="2147473360"/>
        </pc:sldMkLst>
      </pc:sldChg>
      <pc:sldChg chg="del">
        <pc:chgData name="Fabian Bernal Lopez" userId="a2b67318-d2f6-4283-843a-aa662118e1da" providerId="ADAL" clId="{54C19863-9136-493B-B90C-BDDD4A3F8099}" dt="2026-02-23T20:25:57.696" v="228" actId="47"/>
        <pc:sldMkLst>
          <pc:docMk/>
          <pc:sldMk cId="73304694" sldId="2147473362"/>
        </pc:sldMkLst>
      </pc:sldChg>
      <pc:sldChg chg="del">
        <pc:chgData name="Fabian Bernal Lopez" userId="a2b67318-d2f6-4283-843a-aa662118e1da" providerId="ADAL" clId="{54C19863-9136-493B-B90C-BDDD4A3F8099}" dt="2026-02-23T20:23:03.136" v="208" actId="47"/>
        <pc:sldMkLst>
          <pc:docMk/>
          <pc:sldMk cId="2011575151" sldId="2147473364"/>
        </pc:sldMkLst>
      </pc:sldChg>
      <pc:sldChg chg="del">
        <pc:chgData name="Fabian Bernal Lopez" userId="a2b67318-d2f6-4283-843a-aa662118e1da" providerId="ADAL" clId="{54C19863-9136-493B-B90C-BDDD4A3F8099}" dt="2026-02-23T20:23:00.245" v="203" actId="47"/>
        <pc:sldMkLst>
          <pc:docMk/>
          <pc:sldMk cId="3723394076" sldId="2147473366"/>
        </pc:sldMkLst>
      </pc:sldChg>
      <pc:sldChg chg="del">
        <pc:chgData name="Fabian Bernal Lopez" userId="a2b67318-d2f6-4283-843a-aa662118e1da" providerId="ADAL" clId="{54C19863-9136-493B-B90C-BDDD4A3F8099}" dt="2026-02-23T20:23:00.919" v="204" actId="47"/>
        <pc:sldMkLst>
          <pc:docMk/>
          <pc:sldMk cId="347690703" sldId="2147473367"/>
        </pc:sldMkLst>
      </pc:sldChg>
      <pc:sldChg chg="del">
        <pc:chgData name="Fabian Bernal Lopez" userId="a2b67318-d2f6-4283-843a-aa662118e1da" providerId="ADAL" clId="{54C19863-9136-493B-B90C-BDDD4A3F8099}" dt="2026-02-23T20:22:59.690" v="202" actId="47"/>
        <pc:sldMkLst>
          <pc:docMk/>
          <pc:sldMk cId="2425603069" sldId="2147473369"/>
        </pc:sldMkLst>
      </pc:sldChg>
      <pc:sldChg chg="del">
        <pc:chgData name="Fabian Bernal Lopez" userId="a2b67318-d2f6-4283-843a-aa662118e1da" providerId="ADAL" clId="{54C19863-9136-493B-B90C-BDDD4A3F8099}" dt="2026-02-23T20:25:45.700" v="210" actId="47"/>
        <pc:sldMkLst>
          <pc:docMk/>
          <pc:sldMk cId="1924776613" sldId="2147473370"/>
        </pc:sldMkLst>
      </pc:sldChg>
      <pc:sldChg chg="modSp mod">
        <pc:chgData name="Fabian Bernal Lopez" userId="a2b67318-d2f6-4283-843a-aa662118e1da" providerId="ADAL" clId="{54C19863-9136-493B-B90C-BDDD4A3F8099}" dt="2026-02-24T17:19:26.610" v="287" actId="1035"/>
        <pc:sldMkLst>
          <pc:docMk/>
          <pc:sldMk cId="532772476" sldId="2147473371"/>
        </pc:sldMkLst>
        <pc:spChg chg="mod">
          <ac:chgData name="Fabian Bernal Lopez" userId="a2b67318-d2f6-4283-843a-aa662118e1da" providerId="ADAL" clId="{54C19863-9136-493B-B90C-BDDD4A3F8099}" dt="2026-02-24T17:19:26.610" v="287" actId="1035"/>
          <ac:spMkLst>
            <pc:docMk/>
            <pc:sldMk cId="532772476" sldId="2147473371"/>
            <ac:spMk id="27" creationId="{BD7A9765-22A4-808B-D402-405D5EC34A6C}"/>
          </ac:spMkLst>
        </pc:spChg>
      </pc:sldChg>
      <pc:sldChg chg="add del">
        <pc:chgData name="Fabian Bernal Lopez" userId="a2b67318-d2f6-4283-843a-aa662118e1da" providerId="ADAL" clId="{54C19863-9136-493B-B90C-BDDD4A3F8099}" dt="2026-02-23T20:26:02.047" v="233" actId="47"/>
        <pc:sldMkLst>
          <pc:docMk/>
          <pc:sldMk cId="2111558181" sldId="2147473372"/>
        </pc:sldMkLst>
      </pc:sldChg>
      <pc:sldChg chg="modSp del mod">
        <pc:chgData name="Fabian Bernal Lopez" userId="a2b67318-d2f6-4283-843a-aa662118e1da" providerId="ADAL" clId="{54C19863-9136-493B-B90C-BDDD4A3F8099}" dt="2026-02-24T17:13:30.017" v="263" actId="47"/>
        <pc:sldMkLst>
          <pc:docMk/>
          <pc:sldMk cId="2272711901" sldId="2147473373"/>
        </pc:sldMkLst>
        <pc:picChg chg="mod">
          <ac:chgData name="Fabian Bernal Lopez" userId="a2b67318-d2f6-4283-843a-aa662118e1da" providerId="ADAL" clId="{54C19863-9136-493B-B90C-BDDD4A3F8099}" dt="2026-02-24T17:12:20.052" v="259" actId="1076"/>
          <ac:picMkLst>
            <pc:docMk/>
            <pc:sldMk cId="2272711901" sldId="2147473373"/>
            <ac:picMk id="2" creationId="{DE05F31D-D3BA-1EF2-20FC-1AA83092FF1D}"/>
          </ac:picMkLst>
        </pc:picChg>
      </pc:sldChg>
      <pc:sldChg chg="del">
        <pc:chgData name="Fabian Bernal Lopez" userId="a2b67318-d2f6-4283-843a-aa662118e1da" providerId="ADAL" clId="{54C19863-9136-493B-B90C-BDDD4A3F8099}" dt="2026-02-24T17:13:52.194" v="265" actId="47"/>
        <pc:sldMkLst>
          <pc:docMk/>
          <pc:sldMk cId="4259541069" sldId="2147473374"/>
        </pc:sldMkLst>
      </pc:sldChg>
      <pc:sldMasterChg chg="del delSldLayout">
        <pc:chgData name="Fabian Bernal Lopez" userId="a2b67318-d2f6-4283-843a-aa662118e1da" providerId="ADAL" clId="{54C19863-9136-493B-B90C-BDDD4A3F8099}" dt="2026-02-23T20:25:55.511" v="225" actId="47"/>
        <pc:sldMasterMkLst>
          <pc:docMk/>
          <pc:sldMasterMk cId="4188062450" sldId="2147483660"/>
        </pc:sldMasterMkLst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3764157442" sldId="2147483661"/>
          </pc:sldLayoutMkLst>
        </pc:sldLayoutChg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92368817" sldId="2147483662"/>
          </pc:sldLayoutMkLst>
        </pc:sldLayoutChg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3018361248" sldId="2147483663"/>
          </pc:sldLayoutMkLst>
        </pc:sldLayoutChg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1719303008" sldId="2147483664"/>
          </pc:sldLayoutMkLst>
        </pc:sldLayoutChg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4150934081" sldId="2147483665"/>
          </pc:sldLayoutMkLst>
        </pc:sldLayoutChg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3882437465" sldId="2147483666"/>
          </pc:sldLayoutMkLst>
        </pc:sldLayoutChg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691015107" sldId="2147483667"/>
          </pc:sldLayoutMkLst>
        </pc:sldLayoutChg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866858150" sldId="2147483668"/>
          </pc:sldLayoutMkLst>
        </pc:sldLayoutChg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3005412080" sldId="2147483669"/>
          </pc:sldLayoutMkLst>
        </pc:sldLayoutChg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2829964057" sldId="2147483670"/>
          </pc:sldLayoutMkLst>
        </pc:sldLayoutChg>
        <pc:sldLayoutChg chg="del">
          <pc:chgData name="Fabian Bernal Lopez" userId="a2b67318-d2f6-4283-843a-aa662118e1da" providerId="ADAL" clId="{54C19863-9136-493B-B90C-BDDD4A3F8099}" dt="2026-02-23T20:25:55.511" v="225" actId="47"/>
          <pc:sldLayoutMkLst>
            <pc:docMk/>
            <pc:sldMasterMk cId="4188062450" sldId="2147483660"/>
            <pc:sldLayoutMk cId="2232027401" sldId="2147483671"/>
          </pc:sldLayoutMkLst>
        </pc:sldLayoutChg>
      </pc:sldMasterChg>
      <pc:sldMasterChg chg="del delSldLayout">
        <pc:chgData name="Fabian Bernal Lopez" userId="a2b67318-d2f6-4283-843a-aa662118e1da" providerId="ADAL" clId="{54C19863-9136-493B-B90C-BDDD4A3F8099}" dt="2026-02-23T20:25:51.568" v="219" actId="47"/>
        <pc:sldMasterMkLst>
          <pc:docMk/>
          <pc:sldMasterMk cId="3954863858" sldId="2147483672"/>
        </pc:sldMasterMkLst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3415011646" sldId="2147483673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3708631496" sldId="2147483674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3623446149" sldId="2147483675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1783214462" sldId="2147483676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3674825506" sldId="2147483677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356699132" sldId="2147483678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2657594492" sldId="2147483679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245377790" sldId="2147483680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2525258225" sldId="2147483681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3248007784" sldId="2147483682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4086210922" sldId="2147483683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568" v="219" actId="47"/>
          <pc:sldLayoutMkLst>
            <pc:docMk/>
            <pc:sldMasterMk cId="3954863858" sldId="2147483672"/>
            <pc:sldLayoutMk cId="895899598" sldId="2147483702"/>
          </pc:sldLayoutMkLst>
        </pc:sldLayoutChg>
      </pc:sldMasterChg>
      <pc:sldMasterChg chg="del delSldLayout">
        <pc:chgData name="Fabian Bernal Lopez" userId="a2b67318-d2f6-4283-843a-aa662118e1da" providerId="ADAL" clId="{54C19863-9136-493B-B90C-BDDD4A3F8099}" dt="2026-02-23T20:25:51.015" v="218" actId="47"/>
        <pc:sldMasterMkLst>
          <pc:docMk/>
          <pc:sldMasterMk cId="1426990919" sldId="2147483715"/>
        </pc:sldMasterMkLst>
        <pc:sldLayoutChg chg="del">
          <pc:chgData name="Fabian Bernal Lopez" userId="a2b67318-d2f6-4283-843a-aa662118e1da" providerId="ADAL" clId="{54C19863-9136-493B-B90C-BDDD4A3F8099}" dt="2026-02-23T20:25:51.015" v="218" actId="47"/>
          <pc:sldLayoutMkLst>
            <pc:docMk/>
            <pc:sldMasterMk cId="1426990919" sldId="2147483715"/>
            <pc:sldLayoutMk cId="2014309363" sldId="2147483716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015" v="218" actId="47"/>
          <pc:sldLayoutMkLst>
            <pc:docMk/>
            <pc:sldMasterMk cId="1426990919" sldId="2147483715"/>
            <pc:sldLayoutMk cId="652100699" sldId="2147483717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015" v="218" actId="47"/>
          <pc:sldLayoutMkLst>
            <pc:docMk/>
            <pc:sldMasterMk cId="1426990919" sldId="2147483715"/>
            <pc:sldLayoutMk cId="2147369737" sldId="2147483718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015" v="218" actId="47"/>
          <pc:sldLayoutMkLst>
            <pc:docMk/>
            <pc:sldMasterMk cId="1426990919" sldId="2147483715"/>
            <pc:sldLayoutMk cId="2250323858" sldId="2147483719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015" v="218" actId="47"/>
          <pc:sldLayoutMkLst>
            <pc:docMk/>
            <pc:sldMasterMk cId="1426990919" sldId="2147483715"/>
            <pc:sldLayoutMk cId="2221254794" sldId="2147483720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015" v="218" actId="47"/>
          <pc:sldLayoutMkLst>
            <pc:docMk/>
            <pc:sldMasterMk cId="1426990919" sldId="2147483715"/>
            <pc:sldLayoutMk cId="703492048" sldId="2147483721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015" v="218" actId="47"/>
          <pc:sldLayoutMkLst>
            <pc:docMk/>
            <pc:sldMasterMk cId="1426990919" sldId="2147483715"/>
            <pc:sldLayoutMk cId="2656019104" sldId="2147483722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015" v="218" actId="47"/>
          <pc:sldLayoutMkLst>
            <pc:docMk/>
            <pc:sldMasterMk cId="1426990919" sldId="2147483715"/>
            <pc:sldLayoutMk cId="4096458885" sldId="2147483723"/>
          </pc:sldLayoutMkLst>
        </pc:sldLayoutChg>
        <pc:sldLayoutChg chg="del">
          <pc:chgData name="Fabian Bernal Lopez" userId="a2b67318-d2f6-4283-843a-aa662118e1da" providerId="ADAL" clId="{54C19863-9136-493B-B90C-BDDD4A3F8099}" dt="2026-02-23T20:25:51.015" v="218" actId="47"/>
          <pc:sldLayoutMkLst>
            <pc:docMk/>
            <pc:sldMasterMk cId="1426990919" sldId="2147483715"/>
            <pc:sldLayoutMk cId="1459033736" sldId="2147483724"/>
          </pc:sldLayoutMkLst>
        </pc:sldLayoutChg>
      </pc:sldMasterChg>
      <pc:sldMasterChg chg="del delSldLayout">
        <pc:chgData name="Fabian Bernal Lopez" userId="a2b67318-d2f6-4283-843a-aa662118e1da" providerId="ADAL" clId="{54C19863-9136-493B-B90C-BDDD4A3F8099}" dt="2026-02-23T20:25:56.277" v="226" actId="47"/>
        <pc:sldMasterMkLst>
          <pc:docMk/>
          <pc:sldMasterMk cId="4280861309" sldId="2147483725"/>
        </pc:sldMasterMkLst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2866107958" sldId="2147483726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1812786178" sldId="2147483727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2179161046" sldId="2147483728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885348576" sldId="2147483729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784145676" sldId="2147483730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2375745249" sldId="2147483731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2748812769" sldId="2147483732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3948865515" sldId="2147483733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1993347506" sldId="2147483734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2092942209" sldId="2147483735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1177847318" sldId="2147483736"/>
          </pc:sldLayoutMkLst>
        </pc:sldLayoutChg>
        <pc:sldLayoutChg chg="del">
          <pc:chgData name="Fabian Bernal Lopez" userId="a2b67318-d2f6-4283-843a-aa662118e1da" providerId="ADAL" clId="{54C19863-9136-493B-B90C-BDDD4A3F8099}" dt="2026-02-23T20:25:56.277" v="226" actId="47"/>
          <pc:sldLayoutMkLst>
            <pc:docMk/>
            <pc:sldMasterMk cId="4280861309" sldId="2147483725"/>
            <pc:sldLayoutMk cId="615177535" sldId="2147483737"/>
          </pc:sldLayoutMkLst>
        </pc:sldLayoutChg>
      </pc:sldMasterChg>
      <pc:sldMasterChg chg="add del addSldLayout delSldLayout">
        <pc:chgData name="Fabian Bernal Lopez" userId="a2b67318-d2f6-4283-843a-aa662118e1da" providerId="ADAL" clId="{54C19863-9136-493B-B90C-BDDD4A3F8099}" dt="2026-02-23T20:26:03.776" v="235" actId="47"/>
        <pc:sldMasterMkLst>
          <pc:docMk/>
          <pc:sldMasterMk cId="3992896425" sldId="2147483738"/>
        </pc:sldMasterMkLst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3504088891" sldId="2147483739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230952604" sldId="2147483740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2484556249" sldId="2147483741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2696459623" sldId="2147483742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2192795064" sldId="2147483743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3900023693" sldId="2147483744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2799130844" sldId="2147483745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2860850321" sldId="2147483746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1903874971" sldId="2147483747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1260724599" sldId="2147483748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1166364516" sldId="2147483749"/>
          </pc:sldLayoutMkLst>
        </pc:sldLayoutChg>
        <pc:sldLayoutChg chg="add del">
          <pc:chgData name="Fabian Bernal Lopez" userId="a2b67318-d2f6-4283-843a-aa662118e1da" providerId="ADAL" clId="{54C19863-9136-493B-B90C-BDDD4A3F8099}" dt="2026-02-23T20:26:03.776" v="235" actId="47"/>
          <pc:sldLayoutMkLst>
            <pc:docMk/>
            <pc:sldMasterMk cId="3992896425" sldId="2147483738"/>
            <pc:sldLayoutMk cId="453621599" sldId="2147483750"/>
          </pc:sldLayoutMkLst>
        </pc:sldLayoutChg>
      </pc:sldMasterChg>
    </pc:docChg>
  </pc:docChgLst>
</pc:chgInfo>
</file>

<file path=ppt/comments/modernComment_12C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B77127-C51F-423D-9854-0574B004412E}" authorId="{7580F9C6-2402-48CE-F9E2-C7E0ED7E7BB2}" created="2026-02-24T16:40:58.546" startDate="2026-02-24T17:22:22.776" dueDate="2026-02-24T17:22:22.776" assignedTo="{7580F9C6-2402-48CE-F9E2-C7E0ED7E7BB2}" title="Hecho @Ana Fernanda Maiguashca ">
    <pc:sldMkLst xmlns:pc="http://schemas.microsoft.com/office/powerpoint/2013/main/command">
      <pc:docMk/>
      <pc:sldMk cId="0" sldId="300"/>
    </pc:sldMkLst>
    <p188:replyLst>
      <p188:reply id="{7106B532-E8F5-440C-83CC-7B9FCD11A44C}" authorId="{EBC3A8AC-26ED-F8B8-5D77-63A7B24FE152}" created="2026-02-24T17:22:22.776">
        <p188:txBody>
          <a:bodyPr/>
          <a:lstStyle/>
          <a:p>
            <a:r>
              <a:rPr lang="es-CO"/>
              <a:t>Hecho [@Ana Fernanda Maiguashca] </a:t>
            </a:r>
          </a:p>
        </p188:txBody>
      </p188:reply>
    </p188:replyLst>
    <p188:txBody>
      <a:bodyPr/>
      <a:lstStyle/>
      <a:p>
        <a:r>
          <a:rPr lang="es-ES"/>
          <a:t>traigamonos los otros slides de apuestas productivas que tenenmos en la de BPOs que yo subi porfis...altillanura y algo mas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2-24T17:22:22.782" id="{F79C4F15-6CB6-48B1-8A21-5262A1E5B147}">
              <p228:atrbtn authorId="{EBC3A8AC-26ED-F8B8-5D77-63A7B24FE152}"/>
              <p228:anchr>
                <p228:comment id="{7106B532-E8F5-440C-83CC-7B9FCD11A44C}"/>
              </p228:anchr>
              <p228:add/>
            </p228:event>
            <p228:event time="2026-02-24T17:22:22.782" id="{825CD9EE-6AC4-490C-B44F-9A333ED64FB4}">
              <p228:atrbtn authorId="{EBC3A8AC-26ED-F8B8-5D77-63A7B24FE152}"/>
              <p228:anchr>
                <p228:comment id="{7106B532-E8F5-440C-83CC-7B9FCD11A44C}"/>
              </p228:anchr>
              <p228:asgn authorId="{7580F9C6-2402-48CE-F9E2-C7E0ED7E7BB2}"/>
            </p228:event>
            <p228:event time="2026-02-24T17:22:22.782" id="{EAB09825-074B-49A1-B0D9-48EE431329B7}">
              <p228:atrbtn authorId="{EBC3A8AC-26ED-F8B8-5D77-63A7B24FE152}"/>
              <p228:anchr>
                <p228:comment id="{7106B532-E8F5-440C-83CC-7B9FCD11A44C}"/>
              </p228:anchr>
              <p228:date stDt="2026-02-24T17:22:22.776" endDt="2026-02-24T17:22:22.776"/>
            </p228:event>
            <p228:event time="2026-02-24T17:22:22.782" id="{2A54CB85-2480-4F83-BF8C-74E26D9B7CE7}">
              <p228:atrbtn authorId="{EBC3A8AC-26ED-F8B8-5D77-63A7B24FE152}"/>
              <p228:anchr>
                <p228:comment id="{7106B532-E8F5-440C-83CC-7B9FCD11A44C}"/>
              </p228:anchr>
              <p228:title val="Hecho @Ana Fernanda Maiguashca 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386D0-DCB7-431A-918D-4BAFD60B846B}" type="datetimeFigureOut">
              <a:rPr lang="es-CO" smtClean="0"/>
              <a:t>24/02/2026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F05BA-408A-4A27-B70C-BBB1F933032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245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1342-DC25-2144-FE29-5A029AB8B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402C5-68CE-DD13-E4EE-6D33E3077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BC6745-38C6-A560-E5FD-AB620F0EA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SERÁ INCOMODO</a:t>
            </a:r>
          </a:p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7F8AF-FD8E-924C-412A-7393BDE78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F909D-0601-6341-8A3E-A2E954B47A52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66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8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9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9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7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0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5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8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01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4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1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FD68D1-E35B-AB91-BE5C-FAAAA20B7CD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18/10/relationships/comments" Target="../comments/modernComment_12C_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svg"/><Relationship Id="rId7" Type="http://schemas.openxmlformats.org/officeDocument/2006/relationships/image" Target="../media/image22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sv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2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compite.com.co/wp-content/uploads/INC-2025_-COMPLETO_V1.pdf" TargetMode="Externa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pite.com.co/indice-de-competitividad-de-ciudades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hyperlink" Target="https://compite.com.co/wp-content/uploads/IDC-2025_COMPLETO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pite.com.co/wp-content/uploads/MSBG_compressed.pdf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compite.com.co/wp-content/uploads/INDICE-EMPREDIMIENTO_VF.pdf" TargetMode="Externa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vato_video_gen_Oct_15_2025_22_00_32">
            <a:hlinkClick r:id="" action="ppaction://media"/>
            <a:extLst>
              <a:ext uri="{FF2B5EF4-FFF2-40B4-BE49-F238E27FC236}">
                <a16:creationId xmlns:a16="http://schemas.microsoft.com/office/drawing/2014/main" id="{E6AF8304-6BFE-0C3A-D086-9C7D84F31F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5292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2B7B5F-26D1-2B71-8F9A-FABD70201BAE}"/>
              </a:ext>
            </a:extLst>
          </p:cNvPr>
          <p:cNvSpPr/>
          <p:nvPr/>
        </p:nvSpPr>
        <p:spPr>
          <a:xfrm>
            <a:off x="0" y="-5292"/>
            <a:ext cx="749923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s-CO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0382819-3E15-5A09-70E2-DEEEAA5D89F0}"/>
              </a:ext>
            </a:extLst>
          </p:cNvPr>
          <p:cNvSpPr txBox="1"/>
          <p:nvPr/>
        </p:nvSpPr>
        <p:spPr>
          <a:xfrm>
            <a:off x="443651" y="3391429"/>
            <a:ext cx="10518223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781"/>
              </a:lnSpc>
            </a:pPr>
            <a:endParaRPr lang="es-CO" sz="7781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2636B68D-B176-8E86-B7F1-1D52FB313ADC}"/>
              </a:ext>
            </a:extLst>
          </p:cNvPr>
          <p:cNvSpPr txBox="1"/>
          <p:nvPr/>
        </p:nvSpPr>
        <p:spPr>
          <a:xfrm>
            <a:off x="443651" y="4118184"/>
            <a:ext cx="10153033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s-CO" sz="6000" b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Competitividad y productividad</a:t>
            </a:r>
          </a:p>
          <a:p>
            <a:pPr defTabSz="609630"/>
            <a:r>
              <a:rPr lang="es-CO" sz="3200" b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Consejo Privado de Competitividad</a:t>
            </a: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D27250C3-8098-8840-9330-BF792A587530}"/>
              </a:ext>
            </a:extLst>
          </p:cNvPr>
          <p:cNvGrpSpPr/>
          <p:nvPr/>
        </p:nvGrpSpPr>
        <p:grpSpPr>
          <a:xfrm>
            <a:off x="718419" y="2079494"/>
            <a:ext cx="3031196" cy="672374"/>
            <a:chOff x="0" y="0"/>
            <a:chExt cx="6062390" cy="1344748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4068F992-BBDA-4809-1281-4612B5F5B077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1036"/>
              </a:stretch>
            </a:blipFill>
          </p:spPr>
          <p:txBody>
            <a:bodyPr/>
            <a:lstStyle/>
            <a:p>
              <a:pPr defTabSz="609630"/>
              <a:endParaRPr lang="es-CO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87967C3-C3CE-B2AD-528E-72F836668550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pPr defTabSz="609630"/>
              <a:endParaRPr lang="es-CO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C56ED-5F63-AD40-4638-D39D4D386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959C3E8-6654-92FE-62EC-8D6E1CFEB459}"/>
              </a:ext>
            </a:extLst>
          </p:cNvPr>
          <p:cNvSpPr/>
          <p:nvPr/>
        </p:nvSpPr>
        <p:spPr>
          <a:xfrm>
            <a:off x="398900" y="3152052"/>
            <a:ext cx="11513389" cy="7839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/>
            <a:r>
              <a:rPr lang="es-MX" sz="2000" b="1">
                <a:solidFill>
                  <a:prstClr val="white"/>
                </a:solidFill>
                <a:latin typeface="Open Sauce"/>
                <a:cs typeface="Poppins"/>
              </a:rPr>
              <a:t>Colombia necesita abrir las puertas a una parte importante de su población, en particular sus jóvenes facilitando el acceso a educación técnica y programas de inserción laboral que permitan responder a las demandas del mundo productivo.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C46CF661-4E52-16DA-173B-E945D1418DC3}"/>
              </a:ext>
            </a:extLst>
          </p:cNvPr>
          <p:cNvGrpSpPr/>
          <p:nvPr/>
        </p:nvGrpSpPr>
        <p:grpSpPr>
          <a:xfrm>
            <a:off x="2092582" y="4085094"/>
            <a:ext cx="5277834" cy="2171279"/>
            <a:chOff x="4099770" y="4027469"/>
            <a:chExt cx="5277834" cy="2171278"/>
          </a:xfrm>
        </p:grpSpPr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06FA335E-E28D-50CD-D6FA-F7E02C2EA2C9}"/>
                </a:ext>
              </a:extLst>
            </p:cNvPr>
            <p:cNvSpPr txBox="1"/>
            <p:nvPr/>
          </p:nvSpPr>
          <p:spPr>
            <a:xfrm>
              <a:off x="6598656" y="4875309"/>
              <a:ext cx="2778948" cy="132343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>
                <a:defRPr/>
              </a:pPr>
              <a:r>
                <a:rPr lang="es-MX" sz="2133" b="1">
                  <a:solidFill>
                    <a:prstClr val="white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Flexibilizar el mercado laboral </a:t>
              </a:r>
            </a:p>
            <a:p>
              <a:pPr algn="ctr" defTabSz="914446">
                <a:defRPr/>
              </a:pPr>
              <a:r>
                <a:rPr lang="es-MX" sz="1867">
                  <a:solidFill>
                    <a:prstClr val="white"/>
                  </a:solidFill>
                  <a:latin typeface="Open Sauce"/>
                  <a:cs typeface="Poppins"/>
                </a:rPr>
                <a:t>27% de la PET cuenta con un empleo formal</a:t>
              </a:r>
              <a:endParaRPr lang="es-MX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" name="Gráfico 50" descr="Aprendizaje remoto de idioma con relleno sólido">
              <a:extLst>
                <a:ext uri="{FF2B5EF4-FFF2-40B4-BE49-F238E27FC236}">
                  <a16:creationId xmlns:a16="http://schemas.microsoft.com/office/drawing/2014/main" id="{676E3736-F2B8-6C32-6D96-D84E6FBAE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099770" y="4027469"/>
              <a:ext cx="766582" cy="766582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7F7800C6-481D-3A9C-E9ED-08141D7D9875}"/>
              </a:ext>
            </a:extLst>
          </p:cNvPr>
          <p:cNvGrpSpPr/>
          <p:nvPr/>
        </p:nvGrpSpPr>
        <p:grpSpPr>
          <a:xfrm>
            <a:off x="1348785" y="4091511"/>
            <a:ext cx="5071836" cy="2638181"/>
            <a:chOff x="4782884" y="2986990"/>
            <a:chExt cx="5071835" cy="2638181"/>
          </a:xfrm>
        </p:grpSpPr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48651CFF-C2B9-CDBD-BFD5-679B3B411230}"/>
                </a:ext>
              </a:extLst>
            </p:cNvPr>
            <p:cNvSpPr txBox="1"/>
            <p:nvPr/>
          </p:nvSpPr>
          <p:spPr>
            <a:xfrm>
              <a:off x="4782884" y="3727087"/>
              <a:ext cx="2241047" cy="189808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>
                <a:defRPr/>
              </a:pPr>
              <a:r>
                <a:rPr lang="es-MX" sz="2133" b="1">
                  <a:solidFill>
                    <a:prstClr val="white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Educación</a:t>
              </a:r>
              <a:endParaRPr lang="es-ES" sz="1867">
                <a:solidFill>
                  <a:prstClr val="white"/>
                </a:solidFill>
                <a:latin typeface="Open Sauce" panose="020B0604020202020204" charset="0"/>
                <a:cs typeface="Poppins"/>
              </a:endParaRPr>
            </a:p>
            <a:p>
              <a:pPr algn="ctr" defTabSz="914446">
                <a:defRPr/>
              </a:pPr>
              <a:r>
                <a:rPr lang="es-MX" sz="1867">
                  <a:solidFill>
                    <a:prstClr val="white"/>
                  </a:solidFill>
                  <a:latin typeface="Open Sauce"/>
                  <a:cs typeface="Poppins"/>
                </a:rPr>
                <a:t>23,5% </a:t>
              </a:r>
              <a:endParaRPr lang="es-ES" sz="1867">
                <a:solidFill>
                  <a:prstClr val="white"/>
                </a:solidFill>
                <a:latin typeface="Open Sauce"/>
                <a:cs typeface="Poppins"/>
              </a:endParaRPr>
            </a:p>
            <a:p>
              <a:pPr algn="ctr" defTabSz="914446">
                <a:defRPr/>
              </a:pPr>
              <a:r>
                <a:rPr lang="es-MX" sz="1867">
                  <a:solidFill>
                    <a:prstClr val="white"/>
                  </a:solidFill>
                  <a:latin typeface="Open Sauce"/>
                  <a:cs typeface="Poppins"/>
                </a:rPr>
                <a:t>de los jóvenes</a:t>
              </a:r>
              <a:r>
                <a:rPr lang="es-MX" sz="2133" b="1">
                  <a:solidFill>
                    <a:prstClr val="white"/>
                  </a:solidFill>
                  <a:latin typeface="Open Sauce"/>
                  <a:cs typeface="Poppins"/>
                </a:rPr>
                <a:t> </a:t>
              </a:r>
              <a:endParaRPr lang="es-ES" sz="1200">
                <a:solidFill>
                  <a:prstClr val="white"/>
                </a:solidFill>
                <a:latin typeface="Calibri"/>
              </a:endParaRPr>
            </a:p>
            <a:p>
              <a:pPr algn="ctr" defTabSz="914446">
                <a:defRPr/>
              </a:pPr>
              <a:r>
                <a:rPr lang="es-MX" sz="1867">
                  <a:solidFill>
                    <a:prstClr val="white"/>
                  </a:solidFill>
                  <a:latin typeface="Open Sauce" panose="020B0604020202020204" charset="0"/>
                  <a:cs typeface="Poppins"/>
                </a:rPr>
                <a:t>entre 15 y 18 años no trabajan ni estudian.</a:t>
              </a:r>
              <a:endParaRPr lang="es-CO" sz="1867">
                <a:solidFill>
                  <a:prstClr val="white"/>
                </a:solidFill>
                <a:latin typeface="Open Sauce" panose="020B0604020202020204" charset="0"/>
                <a:cs typeface="Poppins"/>
              </a:endParaRPr>
            </a:p>
          </p:txBody>
        </p:sp>
        <p:pic>
          <p:nvPicPr>
            <p:cNvPr id="37" name="Gráfico 36" descr="Advertencia con relleno sólido">
              <a:extLst>
                <a:ext uri="{FF2B5EF4-FFF2-40B4-BE49-F238E27FC236}">
                  <a16:creationId xmlns:a16="http://schemas.microsoft.com/office/drawing/2014/main" id="{810CEAC6-2AA3-04AD-0D10-D9046308E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198283" y="2986990"/>
              <a:ext cx="656436" cy="656436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0CB0BF8-B44D-2A85-75EE-C7788530A027}"/>
              </a:ext>
            </a:extLst>
          </p:cNvPr>
          <p:cNvGrpSpPr/>
          <p:nvPr/>
        </p:nvGrpSpPr>
        <p:grpSpPr>
          <a:xfrm>
            <a:off x="8189816" y="4227915"/>
            <a:ext cx="3508989" cy="1996993"/>
            <a:chOff x="8428298" y="2986990"/>
            <a:chExt cx="2732612" cy="2098401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751E667-0C95-DAE7-DA70-8C49D0D464D1}"/>
                </a:ext>
              </a:extLst>
            </p:cNvPr>
            <p:cNvSpPr txBox="1"/>
            <p:nvPr/>
          </p:nvSpPr>
          <p:spPr>
            <a:xfrm>
              <a:off x="8428298" y="3694748"/>
              <a:ext cx="2732612" cy="139064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>
                <a:defRPr/>
              </a:pPr>
              <a:r>
                <a:rPr lang="es-MX" sz="2133" b="1">
                  <a:solidFill>
                    <a:prstClr val="white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Inclusión Financiera y Mercado de Capitales</a:t>
              </a:r>
            </a:p>
            <a:p>
              <a:pPr algn="ctr" defTabSz="914446">
                <a:defRPr/>
              </a:pPr>
              <a:r>
                <a:rPr lang="es-MX" sz="1867">
                  <a:solidFill>
                    <a:prstClr val="white"/>
                  </a:solidFill>
                  <a:latin typeface="Open Sauce"/>
                  <a:cs typeface="Poppins"/>
                </a:rPr>
                <a:t>Sólo el 35,5% de la población adulta tiene acceso al crédito</a:t>
              </a:r>
              <a:endParaRPr lang="es-MX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Gráfico 23" descr="Gráfico de barras con tendencia bajista con relleno sólido">
              <a:extLst>
                <a:ext uri="{FF2B5EF4-FFF2-40B4-BE49-F238E27FC236}">
                  <a16:creationId xmlns:a16="http://schemas.microsoft.com/office/drawing/2014/main" id="{7E207265-02D0-3CEC-0F61-E8B66D69F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556132" y="2986990"/>
              <a:ext cx="656436" cy="656436"/>
            </a:xfrm>
            <a:prstGeom prst="rect">
              <a:avLst/>
            </a:prstGeom>
          </p:spPr>
        </p:pic>
      </p:grpSp>
      <p:sp>
        <p:nvSpPr>
          <p:cNvPr id="98" name="9 CuadroTexto">
            <a:extLst>
              <a:ext uri="{FF2B5EF4-FFF2-40B4-BE49-F238E27FC236}">
                <a16:creationId xmlns:a16="http://schemas.microsoft.com/office/drawing/2014/main" id="{BCAF9A25-7B5B-AE73-543F-567A6EA7857E}"/>
              </a:ext>
            </a:extLst>
          </p:cNvPr>
          <p:cNvSpPr txBox="1"/>
          <p:nvPr/>
        </p:nvSpPr>
        <p:spPr>
          <a:xfrm>
            <a:off x="182381" y="229816"/>
            <a:ext cx="4590767" cy="619879"/>
          </a:xfrm>
          <a:prstGeom prst="rect">
            <a:avLst/>
          </a:prstGeom>
          <a:noFill/>
        </p:spPr>
        <p:txBody>
          <a:bodyPr wrap="square" lIns="65245" tIns="32622" rIns="65245" bIns="32622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914446">
              <a:buClr>
                <a:srgbClr val="000000"/>
              </a:buClr>
              <a:defRPr/>
            </a:pPr>
            <a:r>
              <a:rPr lang="es-MX" sz="3600" b="1" kern="0">
                <a:solidFill>
                  <a:prstClr val="white"/>
                </a:solidFill>
                <a:latin typeface="Open Sauce" panose="020B0604020202020204" charset="0"/>
                <a:cs typeface="Poppins"/>
                <a:sym typeface="Arial"/>
              </a:rPr>
              <a:t>Oportunidades</a:t>
            </a: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97EDA555-A0BE-3619-849A-B1FD2CEFEEAB}"/>
              </a:ext>
            </a:extLst>
          </p:cNvPr>
          <p:cNvSpPr/>
          <p:nvPr/>
        </p:nvSpPr>
        <p:spPr>
          <a:xfrm>
            <a:off x="-1" y="931327"/>
            <a:ext cx="12192001" cy="194709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>
              <a:solidFill>
                <a:prstClr val="white"/>
              </a:solidFill>
              <a:latin typeface="Open Sau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43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8A37-87D6-69E5-8134-D905DFD0A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ódigo QR&#10;&#10;El contenido generado por IA puede ser incorrecto.">
            <a:extLst>
              <a:ext uri="{FF2B5EF4-FFF2-40B4-BE49-F238E27FC236}">
                <a16:creationId xmlns:a16="http://schemas.microsoft.com/office/drawing/2014/main" id="{A9CE43D4-1B64-6365-B7A4-160BAC460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035" y="0"/>
            <a:ext cx="5320308" cy="6858000"/>
          </a:xfrm>
          <a:prstGeom prst="rect">
            <a:avLst/>
          </a:prstGeom>
        </p:spPr>
      </p:pic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8ECBA0B2-2938-4A66-D627-9477B3EF8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339" y="761221"/>
            <a:ext cx="4172908" cy="534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3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31A6E-B680-1DBB-E58B-90F7809E8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>
            <a:extLst>
              <a:ext uri="{FF2B5EF4-FFF2-40B4-BE49-F238E27FC236}">
                <a16:creationId xmlns:a16="http://schemas.microsoft.com/office/drawing/2014/main" id="{04E49C83-D9D2-BA97-E6D1-E094E766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64" b="9661"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98829BB0-C55B-E279-DFC3-D30474D05F13}"/>
              </a:ext>
            </a:extLst>
          </p:cNvPr>
          <p:cNvSpPr/>
          <p:nvPr/>
        </p:nvSpPr>
        <p:spPr>
          <a:xfrm>
            <a:off x="7987757" y="1400519"/>
            <a:ext cx="3168196" cy="702763"/>
          </a:xfrm>
          <a:custGeom>
            <a:avLst/>
            <a:gdLst/>
            <a:ahLst/>
            <a:cxnLst/>
            <a:rect l="l" t="t" r="r" b="b"/>
            <a:pathLst>
              <a:path w="4752294" h="1054145">
                <a:moveTo>
                  <a:pt x="0" y="0"/>
                </a:moveTo>
                <a:lnTo>
                  <a:pt x="4752294" y="0"/>
                </a:lnTo>
                <a:lnTo>
                  <a:pt x="4752294" y="1054146"/>
                </a:lnTo>
                <a:lnTo>
                  <a:pt x="0" y="105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s-ES_tradnl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3D75E23-07C4-75E4-485C-3350F4A3A4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84389" y="5894336"/>
            <a:ext cx="4648761" cy="116219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3195CFA4-E930-0CBA-B29F-56C6964720E3}"/>
              </a:ext>
            </a:extLst>
          </p:cNvPr>
          <p:cNvSpPr txBox="1"/>
          <p:nvPr/>
        </p:nvSpPr>
        <p:spPr>
          <a:xfrm>
            <a:off x="5542364" y="4082143"/>
            <a:ext cx="4890786" cy="81280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60">
              <a:lnSpc>
                <a:spcPts val="1951"/>
              </a:lnSpc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5A4059AD-243E-F913-C5C0-E9A4227A60D4}"/>
              </a:ext>
            </a:extLst>
          </p:cNvPr>
          <p:cNvSpPr/>
          <p:nvPr/>
        </p:nvSpPr>
        <p:spPr>
          <a:xfrm>
            <a:off x="2357926" y="-736600"/>
            <a:ext cx="2009499" cy="445743"/>
          </a:xfrm>
          <a:custGeom>
            <a:avLst/>
            <a:gdLst/>
            <a:ahLst/>
            <a:cxnLst/>
            <a:rect l="l" t="t" r="r" b="b"/>
            <a:pathLst>
              <a:path w="3014249" h="668615">
                <a:moveTo>
                  <a:pt x="0" y="0"/>
                </a:moveTo>
                <a:lnTo>
                  <a:pt x="3014248" y="0"/>
                </a:lnTo>
                <a:lnTo>
                  <a:pt x="3014248" y="668615"/>
                </a:lnTo>
                <a:lnTo>
                  <a:pt x="0" y="668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s-ES_trad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BD7A9765-22A4-808B-D402-405D5EC34A6C}"/>
              </a:ext>
            </a:extLst>
          </p:cNvPr>
          <p:cNvSpPr txBox="1"/>
          <p:nvPr/>
        </p:nvSpPr>
        <p:spPr>
          <a:xfrm>
            <a:off x="2586526" y="3237865"/>
            <a:ext cx="9052833" cy="258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60">
              <a:lnSpc>
                <a:spcPts val="6732"/>
              </a:lnSpc>
              <a:spcBef>
                <a:spcPct val="0"/>
              </a:spcBef>
              <a:defRPr/>
            </a:pPr>
            <a:r>
              <a:rPr lang="es-CO" sz="7738" b="1">
                <a:solidFill>
                  <a:srgbClr val="FFFFFF"/>
                </a:solidFill>
                <a:latin typeface="Open Sauce" panose="020B0604020202020204" charset="0"/>
                <a:ea typeface="Agrandir Bold"/>
                <a:cs typeface="Agrandir Bold"/>
                <a:sym typeface="Agrandir Bold"/>
              </a:rPr>
              <a:t>Apuestas productivas desde las regiones</a:t>
            </a:r>
          </a:p>
        </p:txBody>
      </p:sp>
    </p:spTree>
    <p:extLst>
      <p:ext uri="{BB962C8B-B14F-4D97-AF65-F5344CB8AC3E}">
        <p14:creationId xmlns:p14="http://schemas.microsoft.com/office/powerpoint/2010/main" val="5327724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21132-3DAB-1811-5DAD-2CF95E9E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CuadroTexto">
            <a:extLst>
              <a:ext uri="{FF2B5EF4-FFF2-40B4-BE49-F238E27FC236}">
                <a16:creationId xmlns:a16="http://schemas.microsoft.com/office/drawing/2014/main" id="{B8910DA4-71F4-10A7-711B-002EB5091D62}"/>
              </a:ext>
            </a:extLst>
          </p:cNvPr>
          <p:cNvSpPr txBox="1"/>
          <p:nvPr/>
        </p:nvSpPr>
        <p:spPr>
          <a:xfrm>
            <a:off x="457199" y="272854"/>
            <a:ext cx="10193832" cy="825000"/>
          </a:xfrm>
          <a:prstGeom prst="rect">
            <a:avLst/>
          </a:prstGeom>
          <a:noFill/>
        </p:spPr>
        <p:txBody>
          <a:bodyPr wrap="square" lIns="65245" tIns="32622" rIns="65245" bIns="32622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914446">
              <a:buClr>
                <a:srgbClr val="000000"/>
              </a:buClr>
              <a:defRPr/>
            </a:pPr>
            <a:r>
              <a:rPr lang="es-CO" sz="2900" b="1" kern="0">
                <a:solidFill>
                  <a:schemeClr val="bg1"/>
                </a:solidFill>
                <a:latin typeface="Open Sauce"/>
                <a:cs typeface="Poppins"/>
                <a:sym typeface="Arial"/>
              </a:rPr>
              <a:t>Futuro desde las regiones: </a:t>
            </a:r>
            <a:r>
              <a:rPr lang="es-CO" sz="2900" b="1" kern="0" err="1">
                <a:solidFill>
                  <a:schemeClr val="bg1"/>
                </a:solidFill>
                <a:latin typeface="Open Sauce"/>
                <a:cs typeface="Poppins"/>
                <a:sym typeface="Arial"/>
              </a:rPr>
              <a:t>RedPro</a:t>
            </a:r>
            <a:r>
              <a:rPr lang="es-CO" sz="2900" b="1" kern="0">
                <a:solidFill>
                  <a:schemeClr val="bg1"/>
                </a:solidFill>
                <a:latin typeface="Open Sauce"/>
                <a:cs typeface="Poppins"/>
                <a:sym typeface="Arial"/>
              </a:rPr>
              <a:t> + CPC </a:t>
            </a:r>
          </a:p>
          <a:p>
            <a:pPr marL="0" lvl="1" defTabSz="914446">
              <a:buClr>
                <a:srgbClr val="000000"/>
              </a:buClr>
              <a:defRPr/>
            </a:pPr>
            <a:endParaRPr lang="es-CO" sz="2000" b="1" kern="0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53DDE27-C39B-E855-3DC1-D341683593E4}"/>
              </a:ext>
            </a:extLst>
          </p:cNvPr>
          <p:cNvSpPr/>
          <p:nvPr/>
        </p:nvSpPr>
        <p:spPr>
          <a:xfrm>
            <a:off x="1783576" y="1513002"/>
            <a:ext cx="961534" cy="967785"/>
          </a:xfrm>
          <a:prstGeom prst="ellipse">
            <a:avLst/>
          </a:prstGeom>
          <a:solidFill>
            <a:srgbClr val="687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F311186-D426-679D-9FA3-D3D12C92752D}"/>
              </a:ext>
            </a:extLst>
          </p:cNvPr>
          <p:cNvSpPr/>
          <p:nvPr/>
        </p:nvSpPr>
        <p:spPr>
          <a:xfrm>
            <a:off x="3613062" y="1506052"/>
            <a:ext cx="1038718" cy="986466"/>
          </a:xfrm>
          <a:prstGeom prst="ellipse">
            <a:avLst/>
          </a:prstGeom>
          <a:solidFill>
            <a:srgbClr val="F6D7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2D15EBC-CD51-FFD1-CB66-4F7643B6C748}"/>
              </a:ext>
            </a:extLst>
          </p:cNvPr>
          <p:cNvSpPr/>
          <p:nvPr/>
        </p:nvSpPr>
        <p:spPr>
          <a:xfrm>
            <a:off x="5519734" y="1513002"/>
            <a:ext cx="990485" cy="980379"/>
          </a:xfrm>
          <a:prstGeom prst="ellipse">
            <a:avLst/>
          </a:prstGeom>
          <a:solidFill>
            <a:srgbClr val="687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B138F8F-2348-B320-38BB-E7CE51401199}"/>
              </a:ext>
            </a:extLst>
          </p:cNvPr>
          <p:cNvSpPr/>
          <p:nvPr/>
        </p:nvSpPr>
        <p:spPr>
          <a:xfrm>
            <a:off x="7387813" y="1513002"/>
            <a:ext cx="961535" cy="980379"/>
          </a:xfrm>
          <a:prstGeom prst="ellipse">
            <a:avLst/>
          </a:prstGeom>
          <a:solidFill>
            <a:srgbClr val="F6D7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8025FB2F-7321-BABD-1747-07889EC9CB22}"/>
              </a:ext>
            </a:extLst>
          </p:cNvPr>
          <p:cNvSpPr/>
          <p:nvPr/>
        </p:nvSpPr>
        <p:spPr>
          <a:xfrm>
            <a:off x="9255892" y="1513002"/>
            <a:ext cx="961535" cy="980379"/>
          </a:xfrm>
          <a:prstGeom prst="ellipse">
            <a:avLst/>
          </a:prstGeom>
          <a:solidFill>
            <a:srgbClr val="687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82D30AE-9291-0741-AD8E-BDEC39297B9C}"/>
              </a:ext>
            </a:extLst>
          </p:cNvPr>
          <p:cNvSpPr txBox="1"/>
          <p:nvPr/>
        </p:nvSpPr>
        <p:spPr>
          <a:xfrm>
            <a:off x="1814726" y="2494929"/>
            <a:ext cx="9364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s-CO" sz="2133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</a:t>
            </a:r>
            <a:r>
              <a:rPr lang="es-CO" sz="2667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+</a:t>
            </a:r>
            <a:r>
              <a:rPr lang="es-CO" sz="2133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</a:t>
            </a:r>
            <a:r>
              <a:rPr lang="es-CO" sz="1867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PIB</a:t>
            </a:r>
            <a:endParaRPr lang="es-MX" sz="1867" b="1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8436B6F-1092-DCA9-D156-6B88A934BC3A}"/>
              </a:ext>
            </a:extLst>
          </p:cNvPr>
          <p:cNvSpPr txBox="1"/>
          <p:nvPr/>
        </p:nvSpPr>
        <p:spPr>
          <a:xfrm>
            <a:off x="3476633" y="2499470"/>
            <a:ext cx="13179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s-CO" sz="2667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+</a:t>
            </a:r>
            <a:r>
              <a:rPr lang="es-CO" sz="1867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Empleo</a:t>
            </a:r>
            <a:endParaRPr lang="es-MX" sz="1867" b="1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07580F4-8514-5272-E58C-E2D3C5998049}"/>
              </a:ext>
            </a:extLst>
          </p:cNvPr>
          <p:cNvSpPr txBox="1"/>
          <p:nvPr/>
        </p:nvSpPr>
        <p:spPr>
          <a:xfrm>
            <a:off x="5321660" y="2494929"/>
            <a:ext cx="127272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s-CO" sz="2667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-</a:t>
            </a:r>
            <a:r>
              <a:rPr lang="es-CO" sz="1867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 Pobreza</a:t>
            </a:r>
            <a:endParaRPr lang="es-MX" sz="1867" b="1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0E4170B-8AD4-C4A9-3440-7048CCAC9917}"/>
              </a:ext>
            </a:extLst>
          </p:cNvPr>
          <p:cNvSpPr txBox="1"/>
          <p:nvPr/>
        </p:nvSpPr>
        <p:spPr>
          <a:xfrm>
            <a:off x="6921087" y="2492518"/>
            <a:ext cx="1796335" cy="471989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defTabSz="914446"/>
            <a:r>
              <a:rPr lang="es-CO" sz="2667" b="1">
                <a:solidFill>
                  <a:schemeClr val="bg1"/>
                </a:solidFill>
                <a:latin typeface="Open Sauce"/>
                <a:cs typeface="Poppins"/>
              </a:rPr>
              <a:t>+</a:t>
            </a:r>
            <a:r>
              <a:rPr lang="es-CO" sz="1867" b="1">
                <a:solidFill>
                  <a:schemeClr val="bg1"/>
                </a:solidFill>
                <a:latin typeface="Open Sauce"/>
                <a:cs typeface="Poppins"/>
              </a:rPr>
              <a:t> </a:t>
            </a:r>
            <a:r>
              <a:rPr lang="es-CO" sz="1867" b="1" err="1">
                <a:solidFill>
                  <a:schemeClr val="bg1"/>
                </a:solidFill>
                <a:latin typeface="Open Sauce"/>
                <a:cs typeface="Poppins"/>
              </a:rPr>
              <a:t>BIenestar</a:t>
            </a:r>
            <a:endParaRPr lang="es-MX" sz="1867" b="1" err="1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8A36FC4-CA75-D54C-A640-70B5FE04BA47}"/>
              </a:ext>
            </a:extLst>
          </p:cNvPr>
          <p:cNvSpPr txBox="1"/>
          <p:nvPr/>
        </p:nvSpPr>
        <p:spPr>
          <a:xfrm>
            <a:off x="8822982" y="2494929"/>
            <a:ext cx="179267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s-CO" sz="2667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+ </a:t>
            </a:r>
            <a:r>
              <a:rPr lang="es-CO" sz="1867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Inversiones</a:t>
            </a:r>
            <a:endParaRPr lang="es-MX" sz="1867" b="1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grpSp>
        <p:nvGrpSpPr>
          <p:cNvPr id="33" name="Google Shape;4646;p25">
            <a:extLst>
              <a:ext uri="{FF2B5EF4-FFF2-40B4-BE49-F238E27FC236}">
                <a16:creationId xmlns:a16="http://schemas.microsoft.com/office/drawing/2014/main" id="{AC0BD722-C223-709A-0550-17F2539F8169}"/>
              </a:ext>
            </a:extLst>
          </p:cNvPr>
          <p:cNvGrpSpPr/>
          <p:nvPr/>
        </p:nvGrpSpPr>
        <p:grpSpPr>
          <a:xfrm>
            <a:off x="1957532" y="1718861"/>
            <a:ext cx="613620" cy="519281"/>
            <a:chOff x="4510012" y="2621542"/>
            <a:chExt cx="342805" cy="271401"/>
          </a:xfrm>
          <a:solidFill>
            <a:schemeClr val="bg1"/>
          </a:solidFill>
        </p:grpSpPr>
        <p:sp>
          <p:nvSpPr>
            <p:cNvPr id="34" name="Google Shape;4647;p25">
              <a:extLst>
                <a:ext uri="{FF2B5EF4-FFF2-40B4-BE49-F238E27FC236}">
                  <a16:creationId xmlns:a16="http://schemas.microsoft.com/office/drawing/2014/main" id="{4A31AAB1-28B2-6BD7-EE88-E25AC3BC381B}"/>
                </a:ext>
              </a:extLst>
            </p:cNvPr>
            <p:cNvSpPr/>
            <p:nvPr/>
          </p:nvSpPr>
          <p:spPr>
            <a:xfrm>
              <a:off x="4529094" y="2621542"/>
              <a:ext cx="323722" cy="250923"/>
            </a:xfrm>
            <a:custGeom>
              <a:avLst/>
              <a:gdLst/>
              <a:ahLst/>
              <a:cxnLst/>
              <a:rect l="l" t="t" r="r" b="b"/>
              <a:pathLst>
                <a:path w="10908" h="8455" extrusionOk="0">
                  <a:moveTo>
                    <a:pt x="7478" y="4763"/>
                  </a:moveTo>
                  <a:lnTo>
                    <a:pt x="7835" y="5120"/>
                  </a:lnTo>
                  <a:lnTo>
                    <a:pt x="7597" y="5358"/>
                  </a:lnTo>
                  <a:lnTo>
                    <a:pt x="7240" y="5001"/>
                  </a:lnTo>
                  <a:cubicBezTo>
                    <a:pt x="7311" y="4977"/>
                    <a:pt x="7335" y="4953"/>
                    <a:pt x="7359" y="4882"/>
                  </a:cubicBezTo>
                  <a:lnTo>
                    <a:pt x="7478" y="4763"/>
                  </a:lnTo>
                  <a:close/>
                  <a:moveTo>
                    <a:pt x="8335" y="5144"/>
                  </a:moveTo>
                  <a:lnTo>
                    <a:pt x="8621" y="5406"/>
                  </a:lnTo>
                  <a:lnTo>
                    <a:pt x="7907" y="6120"/>
                  </a:lnTo>
                  <a:lnTo>
                    <a:pt x="7621" y="5858"/>
                  </a:lnTo>
                  <a:lnTo>
                    <a:pt x="8335" y="5144"/>
                  </a:lnTo>
                  <a:close/>
                  <a:moveTo>
                    <a:pt x="8859" y="5668"/>
                  </a:moveTo>
                  <a:lnTo>
                    <a:pt x="9074" y="5906"/>
                  </a:lnTo>
                  <a:lnTo>
                    <a:pt x="8359" y="6620"/>
                  </a:lnTo>
                  <a:lnTo>
                    <a:pt x="8145" y="6382"/>
                  </a:lnTo>
                  <a:lnTo>
                    <a:pt x="8859" y="5668"/>
                  </a:lnTo>
                  <a:close/>
                  <a:moveTo>
                    <a:pt x="5335" y="0"/>
                  </a:moveTo>
                  <a:cubicBezTo>
                    <a:pt x="4573" y="0"/>
                    <a:pt x="3858" y="310"/>
                    <a:pt x="3287" y="834"/>
                  </a:cubicBezTo>
                  <a:cubicBezTo>
                    <a:pt x="2787" y="1334"/>
                    <a:pt x="2477" y="2024"/>
                    <a:pt x="2453" y="2715"/>
                  </a:cubicBezTo>
                  <a:lnTo>
                    <a:pt x="2191" y="2715"/>
                  </a:lnTo>
                  <a:cubicBezTo>
                    <a:pt x="2120" y="2715"/>
                    <a:pt x="2072" y="2739"/>
                    <a:pt x="2025" y="2763"/>
                  </a:cubicBezTo>
                  <a:lnTo>
                    <a:pt x="1643" y="3310"/>
                  </a:lnTo>
                  <a:lnTo>
                    <a:pt x="1239" y="1977"/>
                  </a:lnTo>
                  <a:cubicBezTo>
                    <a:pt x="1191" y="1905"/>
                    <a:pt x="1143" y="1858"/>
                    <a:pt x="1072" y="1858"/>
                  </a:cubicBezTo>
                  <a:cubicBezTo>
                    <a:pt x="1024" y="1858"/>
                    <a:pt x="953" y="1881"/>
                    <a:pt x="905" y="1929"/>
                  </a:cubicBezTo>
                  <a:lnTo>
                    <a:pt x="477" y="2715"/>
                  </a:lnTo>
                  <a:lnTo>
                    <a:pt x="191" y="2715"/>
                  </a:lnTo>
                  <a:cubicBezTo>
                    <a:pt x="96" y="2715"/>
                    <a:pt x="0" y="2810"/>
                    <a:pt x="0" y="2882"/>
                  </a:cubicBezTo>
                  <a:cubicBezTo>
                    <a:pt x="0" y="2977"/>
                    <a:pt x="96" y="3072"/>
                    <a:pt x="191" y="3072"/>
                  </a:cubicBezTo>
                  <a:lnTo>
                    <a:pt x="572" y="3072"/>
                  </a:lnTo>
                  <a:cubicBezTo>
                    <a:pt x="643" y="3072"/>
                    <a:pt x="691" y="3048"/>
                    <a:pt x="715" y="2977"/>
                  </a:cubicBezTo>
                  <a:lnTo>
                    <a:pt x="1000" y="2501"/>
                  </a:lnTo>
                  <a:lnTo>
                    <a:pt x="1382" y="3787"/>
                  </a:lnTo>
                  <a:cubicBezTo>
                    <a:pt x="1405" y="3834"/>
                    <a:pt x="1429" y="3906"/>
                    <a:pt x="1524" y="3906"/>
                  </a:cubicBezTo>
                  <a:lnTo>
                    <a:pt x="1548" y="3906"/>
                  </a:lnTo>
                  <a:cubicBezTo>
                    <a:pt x="1620" y="3906"/>
                    <a:pt x="1667" y="3882"/>
                    <a:pt x="1715" y="3834"/>
                  </a:cubicBezTo>
                  <a:lnTo>
                    <a:pt x="2239" y="3072"/>
                  </a:lnTo>
                  <a:lnTo>
                    <a:pt x="2429" y="3072"/>
                  </a:lnTo>
                  <a:cubicBezTo>
                    <a:pt x="2453" y="3763"/>
                    <a:pt x="2739" y="4430"/>
                    <a:pt x="3263" y="4953"/>
                  </a:cubicBezTo>
                  <a:cubicBezTo>
                    <a:pt x="3787" y="5477"/>
                    <a:pt x="4525" y="5787"/>
                    <a:pt x="5311" y="5787"/>
                  </a:cubicBezTo>
                  <a:cubicBezTo>
                    <a:pt x="5906" y="5787"/>
                    <a:pt x="6478" y="5596"/>
                    <a:pt x="6978" y="5263"/>
                  </a:cubicBezTo>
                  <a:lnTo>
                    <a:pt x="7359" y="5668"/>
                  </a:lnTo>
                  <a:lnTo>
                    <a:pt x="7335" y="5692"/>
                  </a:lnTo>
                  <a:cubicBezTo>
                    <a:pt x="7264" y="5739"/>
                    <a:pt x="7240" y="5811"/>
                    <a:pt x="7240" y="5906"/>
                  </a:cubicBezTo>
                  <a:cubicBezTo>
                    <a:pt x="7240" y="5977"/>
                    <a:pt x="7264" y="6049"/>
                    <a:pt x="7335" y="6097"/>
                  </a:cubicBezTo>
                  <a:lnTo>
                    <a:pt x="9598" y="8359"/>
                  </a:lnTo>
                  <a:cubicBezTo>
                    <a:pt x="9645" y="8430"/>
                    <a:pt x="9717" y="8454"/>
                    <a:pt x="9812" y="8454"/>
                  </a:cubicBezTo>
                  <a:cubicBezTo>
                    <a:pt x="9883" y="8454"/>
                    <a:pt x="9955" y="8430"/>
                    <a:pt x="10002" y="8359"/>
                  </a:cubicBezTo>
                  <a:lnTo>
                    <a:pt x="10788" y="7597"/>
                  </a:lnTo>
                  <a:cubicBezTo>
                    <a:pt x="10836" y="7525"/>
                    <a:pt x="10883" y="7478"/>
                    <a:pt x="10883" y="7383"/>
                  </a:cubicBezTo>
                  <a:cubicBezTo>
                    <a:pt x="10907" y="7263"/>
                    <a:pt x="10883" y="7216"/>
                    <a:pt x="10812" y="7144"/>
                  </a:cubicBezTo>
                  <a:lnTo>
                    <a:pt x="10312" y="6644"/>
                  </a:lnTo>
                  <a:cubicBezTo>
                    <a:pt x="10276" y="6609"/>
                    <a:pt x="10229" y="6591"/>
                    <a:pt x="10184" y="6591"/>
                  </a:cubicBezTo>
                  <a:cubicBezTo>
                    <a:pt x="10139" y="6591"/>
                    <a:pt x="10098" y="6609"/>
                    <a:pt x="10074" y="6644"/>
                  </a:cubicBezTo>
                  <a:cubicBezTo>
                    <a:pt x="10002" y="6692"/>
                    <a:pt x="10002" y="6811"/>
                    <a:pt x="10074" y="6882"/>
                  </a:cubicBezTo>
                  <a:lnTo>
                    <a:pt x="10550" y="7359"/>
                  </a:lnTo>
                  <a:lnTo>
                    <a:pt x="9836" y="8073"/>
                  </a:lnTo>
                  <a:lnTo>
                    <a:pt x="8621" y="6859"/>
                  </a:lnTo>
                  <a:lnTo>
                    <a:pt x="9336" y="6144"/>
                  </a:lnTo>
                  <a:lnTo>
                    <a:pt x="9550" y="6382"/>
                  </a:lnTo>
                  <a:cubicBezTo>
                    <a:pt x="9586" y="6406"/>
                    <a:pt x="9633" y="6418"/>
                    <a:pt x="9678" y="6418"/>
                  </a:cubicBezTo>
                  <a:cubicBezTo>
                    <a:pt x="9723" y="6418"/>
                    <a:pt x="9764" y="6406"/>
                    <a:pt x="9788" y="6382"/>
                  </a:cubicBezTo>
                  <a:cubicBezTo>
                    <a:pt x="9859" y="6311"/>
                    <a:pt x="9859" y="6192"/>
                    <a:pt x="9788" y="6144"/>
                  </a:cubicBezTo>
                  <a:lnTo>
                    <a:pt x="9193" y="5549"/>
                  </a:lnTo>
                  <a:lnTo>
                    <a:pt x="8955" y="5311"/>
                  </a:lnTo>
                  <a:lnTo>
                    <a:pt x="8550" y="4882"/>
                  </a:lnTo>
                  <a:cubicBezTo>
                    <a:pt x="8490" y="4822"/>
                    <a:pt x="8419" y="4793"/>
                    <a:pt x="8347" y="4793"/>
                  </a:cubicBezTo>
                  <a:cubicBezTo>
                    <a:pt x="8276" y="4793"/>
                    <a:pt x="8204" y="4822"/>
                    <a:pt x="8145" y="4882"/>
                  </a:cubicBezTo>
                  <a:lnTo>
                    <a:pt x="8097" y="4906"/>
                  </a:lnTo>
                  <a:lnTo>
                    <a:pt x="7716" y="4525"/>
                  </a:lnTo>
                  <a:cubicBezTo>
                    <a:pt x="7954" y="4191"/>
                    <a:pt x="8097" y="3787"/>
                    <a:pt x="8192" y="3358"/>
                  </a:cubicBezTo>
                  <a:cubicBezTo>
                    <a:pt x="8216" y="3239"/>
                    <a:pt x="8216" y="3167"/>
                    <a:pt x="8216" y="3048"/>
                  </a:cubicBezTo>
                  <a:lnTo>
                    <a:pt x="9502" y="3048"/>
                  </a:lnTo>
                  <a:cubicBezTo>
                    <a:pt x="9598" y="3048"/>
                    <a:pt x="9693" y="2953"/>
                    <a:pt x="9693" y="2858"/>
                  </a:cubicBezTo>
                  <a:cubicBezTo>
                    <a:pt x="9693" y="2763"/>
                    <a:pt x="9598" y="2691"/>
                    <a:pt x="9502" y="2691"/>
                  </a:cubicBezTo>
                  <a:lnTo>
                    <a:pt x="8216" y="2691"/>
                  </a:lnTo>
                  <a:cubicBezTo>
                    <a:pt x="8192" y="2334"/>
                    <a:pt x="8145" y="2000"/>
                    <a:pt x="7978" y="1667"/>
                  </a:cubicBezTo>
                  <a:cubicBezTo>
                    <a:pt x="7960" y="1594"/>
                    <a:pt x="7886" y="1563"/>
                    <a:pt x="7831" y="1563"/>
                  </a:cubicBezTo>
                  <a:cubicBezTo>
                    <a:pt x="7814" y="1563"/>
                    <a:pt x="7799" y="1566"/>
                    <a:pt x="7788" y="1572"/>
                  </a:cubicBezTo>
                  <a:cubicBezTo>
                    <a:pt x="7692" y="1619"/>
                    <a:pt x="7669" y="1739"/>
                    <a:pt x="7692" y="1786"/>
                  </a:cubicBezTo>
                  <a:cubicBezTo>
                    <a:pt x="7835" y="2120"/>
                    <a:pt x="7907" y="2477"/>
                    <a:pt x="7907" y="2834"/>
                  </a:cubicBezTo>
                  <a:cubicBezTo>
                    <a:pt x="7907" y="2977"/>
                    <a:pt x="7907" y="3120"/>
                    <a:pt x="7859" y="3286"/>
                  </a:cubicBezTo>
                  <a:cubicBezTo>
                    <a:pt x="7788" y="3787"/>
                    <a:pt x="7549" y="4263"/>
                    <a:pt x="7145" y="4644"/>
                  </a:cubicBezTo>
                  <a:cubicBezTo>
                    <a:pt x="6668" y="5120"/>
                    <a:pt x="6025" y="5382"/>
                    <a:pt x="5335" y="5382"/>
                  </a:cubicBezTo>
                  <a:cubicBezTo>
                    <a:pt x="4644" y="5382"/>
                    <a:pt x="4025" y="5120"/>
                    <a:pt x="3525" y="4644"/>
                  </a:cubicBezTo>
                  <a:cubicBezTo>
                    <a:pt x="2548" y="3667"/>
                    <a:pt x="2548" y="2024"/>
                    <a:pt x="3525" y="1048"/>
                  </a:cubicBezTo>
                  <a:cubicBezTo>
                    <a:pt x="4001" y="572"/>
                    <a:pt x="4644" y="310"/>
                    <a:pt x="5335" y="310"/>
                  </a:cubicBezTo>
                  <a:cubicBezTo>
                    <a:pt x="6025" y="310"/>
                    <a:pt x="6645" y="572"/>
                    <a:pt x="7145" y="1048"/>
                  </a:cubicBezTo>
                  <a:cubicBezTo>
                    <a:pt x="7216" y="1096"/>
                    <a:pt x="7264" y="1167"/>
                    <a:pt x="7335" y="1262"/>
                  </a:cubicBezTo>
                  <a:cubicBezTo>
                    <a:pt x="7365" y="1292"/>
                    <a:pt x="7421" y="1312"/>
                    <a:pt x="7477" y="1312"/>
                  </a:cubicBezTo>
                  <a:cubicBezTo>
                    <a:pt x="7512" y="1312"/>
                    <a:pt x="7546" y="1304"/>
                    <a:pt x="7573" y="1286"/>
                  </a:cubicBezTo>
                  <a:cubicBezTo>
                    <a:pt x="7621" y="1215"/>
                    <a:pt x="7669" y="1096"/>
                    <a:pt x="7597" y="1048"/>
                  </a:cubicBezTo>
                  <a:cubicBezTo>
                    <a:pt x="7549" y="953"/>
                    <a:pt x="7478" y="905"/>
                    <a:pt x="7383" y="834"/>
                  </a:cubicBezTo>
                  <a:cubicBezTo>
                    <a:pt x="6859" y="310"/>
                    <a:pt x="6121" y="0"/>
                    <a:pt x="53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35" name="Google Shape;4648;p25">
              <a:extLst>
                <a:ext uri="{FF2B5EF4-FFF2-40B4-BE49-F238E27FC236}">
                  <a16:creationId xmlns:a16="http://schemas.microsoft.com/office/drawing/2014/main" id="{1E4B7EA1-2BF8-176C-A83E-2E462DD19692}"/>
                </a:ext>
              </a:extLst>
            </p:cNvPr>
            <p:cNvSpPr/>
            <p:nvPr/>
          </p:nvSpPr>
          <p:spPr>
            <a:xfrm>
              <a:off x="4620976" y="2640625"/>
              <a:ext cx="132896" cy="132184"/>
            </a:xfrm>
            <a:custGeom>
              <a:avLst/>
              <a:gdLst/>
              <a:ahLst/>
              <a:cxnLst/>
              <a:rect l="l" t="t" r="r" b="b"/>
              <a:pathLst>
                <a:path w="4478" h="4454" extrusionOk="0">
                  <a:moveTo>
                    <a:pt x="2215" y="310"/>
                  </a:moveTo>
                  <a:cubicBezTo>
                    <a:pt x="2691" y="310"/>
                    <a:pt x="3167" y="500"/>
                    <a:pt x="3549" y="857"/>
                  </a:cubicBezTo>
                  <a:cubicBezTo>
                    <a:pt x="3906" y="1215"/>
                    <a:pt x="4072" y="1691"/>
                    <a:pt x="4072" y="2191"/>
                  </a:cubicBezTo>
                  <a:cubicBezTo>
                    <a:pt x="4120" y="2715"/>
                    <a:pt x="3906" y="3167"/>
                    <a:pt x="3549" y="3525"/>
                  </a:cubicBezTo>
                  <a:cubicBezTo>
                    <a:pt x="3191" y="3882"/>
                    <a:pt x="2715" y="4072"/>
                    <a:pt x="2215" y="4072"/>
                  </a:cubicBezTo>
                  <a:cubicBezTo>
                    <a:pt x="1691" y="4072"/>
                    <a:pt x="1239" y="3858"/>
                    <a:pt x="881" y="3525"/>
                  </a:cubicBezTo>
                  <a:cubicBezTo>
                    <a:pt x="524" y="3167"/>
                    <a:pt x="334" y="2691"/>
                    <a:pt x="334" y="2191"/>
                  </a:cubicBezTo>
                  <a:cubicBezTo>
                    <a:pt x="334" y="1691"/>
                    <a:pt x="548" y="1215"/>
                    <a:pt x="881" y="857"/>
                  </a:cubicBezTo>
                  <a:cubicBezTo>
                    <a:pt x="1239" y="500"/>
                    <a:pt x="1691" y="310"/>
                    <a:pt x="2215" y="310"/>
                  </a:cubicBezTo>
                  <a:close/>
                  <a:moveTo>
                    <a:pt x="2230" y="0"/>
                  </a:moveTo>
                  <a:cubicBezTo>
                    <a:pt x="1661" y="0"/>
                    <a:pt x="1096" y="214"/>
                    <a:pt x="667" y="643"/>
                  </a:cubicBezTo>
                  <a:cubicBezTo>
                    <a:pt x="238" y="1048"/>
                    <a:pt x="0" y="1619"/>
                    <a:pt x="0" y="2215"/>
                  </a:cubicBezTo>
                  <a:cubicBezTo>
                    <a:pt x="0" y="2810"/>
                    <a:pt x="238" y="3382"/>
                    <a:pt x="667" y="3787"/>
                  </a:cubicBezTo>
                  <a:cubicBezTo>
                    <a:pt x="1072" y="4215"/>
                    <a:pt x="1643" y="4453"/>
                    <a:pt x="2239" y="4453"/>
                  </a:cubicBezTo>
                  <a:cubicBezTo>
                    <a:pt x="2834" y="4453"/>
                    <a:pt x="3406" y="4215"/>
                    <a:pt x="3810" y="3787"/>
                  </a:cubicBezTo>
                  <a:cubicBezTo>
                    <a:pt x="4239" y="3382"/>
                    <a:pt x="4477" y="2810"/>
                    <a:pt x="4477" y="2215"/>
                  </a:cubicBezTo>
                  <a:cubicBezTo>
                    <a:pt x="4477" y="1619"/>
                    <a:pt x="4239" y="1048"/>
                    <a:pt x="3810" y="643"/>
                  </a:cubicBezTo>
                  <a:cubicBezTo>
                    <a:pt x="3370" y="214"/>
                    <a:pt x="2798" y="0"/>
                    <a:pt x="22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36" name="Google Shape;4649;p25">
              <a:extLst>
                <a:ext uri="{FF2B5EF4-FFF2-40B4-BE49-F238E27FC236}">
                  <a16:creationId xmlns:a16="http://schemas.microsoft.com/office/drawing/2014/main" id="{E2DDDC07-29FA-DB8F-2E64-25D28011DADE}"/>
                </a:ext>
              </a:extLst>
            </p:cNvPr>
            <p:cNvSpPr/>
            <p:nvPr/>
          </p:nvSpPr>
          <p:spPr>
            <a:xfrm>
              <a:off x="4666204" y="2664634"/>
              <a:ext cx="42439" cy="83423"/>
            </a:xfrm>
            <a:custGeom>
              <a:avLst/>
              <a:gdLst/>
              <a:ahLst/>
              <a:cxnLst/>
              <a:rect l="l" t="t" r="r" b="b"/>
              <a:pathLst>
                <a:path w="1430" h="2811" extrusionOk="0">
                  <a:moveTo>
                    <a:pt x="500" y="691"/>
                  </a:moveTo>
                  <a:lnTo>
                    <a:pt x="500" y="1072"/>
                  </a:lnTo>
                  <a:cubicBezTo>
                    <a:pt x="500" y="1025"/>
                    <a:pt x="477" y="1025"/>
                    <a:pt x="477" y="1025"/>
                  </a:cubicBezTo>
                  <a:cubicBezTo>
                    <a:pt x="453" y="1001"/>
                    <a:pt x="405" y="930"/>
                    <a:pt x="405" y="834"/>
                  </a:cubicBezTo>
                  <a:cubicBezTo>
                    <a:pt x="405" y="787"/>
                    <a:pt x="453" y="715"/>
                    <a:pt x="500" y="691"/>
                  </a:cubicBezTo>
                  <a:close/>
                  <a:moveTo>
                    <a:pt x="858" y="1596"/>
                  </a:moveTo>
                  <a:cubicBezTo>
                    <a:pt x="1072" y="1644"/>
                    <a:pt x="1048" y="1787"/>
                    <a:pt x="1048" y="1882"/>
                  </a:cubicBezTo>
                  <a:cubicBezTo>
                    <a:pt x="1024" y="1977"/>
                    <a:pt x="953" y="2096"/>
                    <a:pt x="858" y="2144"/>
                  </a:cubicBezTo>
                  <a:lnTo>
                    <a:pt x="858" y="1596"/>
                  </a:lnTo>
                  <a:close/>
                  <a:moveTo>
                    <a:pt x="691" y="1"/>
                  </a:moveTo>
                  <a:cubicBezTo>
                    <a:pt x="596" y="1"/>
                    <a:pt x="500" y="96"/>
                    <a:pt x="500" y="191"/>
                  </a:cubicBezTo>
                  <a:lnTo>
                    <a:pt x="500" y="310"/>
                  </a:lnTo>
                  <a:lnTo>
                    <a:pt x="477" y="310"/>
                  </a:lnTo>
                  <a:cubicBezTo>
                    <a:pt x="262" y="358"/>
                    <a:pt x="119" y="548"/>
                    <a:pt x="96" y="739"/>
                  </a:cubicBezTo>
                  <a:cubicBezTo>
                    <a:pt x="48" y="953"/>
                    <a:pt x="119" y="1144"/>
                    <a:pt x="262" y="1263"/>
                  </a:cubicBezTo>
                  <a:cubicBezTo>
                    <a:pt x="334" y="1311"/>
                    <a:pt x="405" y="1334"/>
                    <a:pt x="524" y="1406"/>
                  </a:cubicBezTo>
                  <a:lnTo>
                    <a:pt x="524" y="2144"/>
                  </a:lnTo>
                  <a:cubicBezTo>
                    <a:pt x="453" y="2144"/>
                    <a:pt x="381" y="2120"/>
                    <a:pt x="286" y="2049"/>
                  </a:cubicBezTo>
                  <a:cubicBezTo>
                    <a:pt x="262" y="2033"/>
                    <a:pt x="236" y="2025"/>
                    <a:pt x="209" y="2025"/>
                  </a:cubicBezTo>
                  <a:cubicBezTo>
                    <a:pt x="156" y="2025"/>
                    <a:pt x="103" y="2057"/>
                    <a:pt x="72" y="2120"/>
                  </a:cubicBezTo>
                  <a:cubicBezTo>
                    <a:pt x="0" y="2215"/>
                    <a:pt x="24" y="2287"/>
                    <a:pt x="119" y="2358"/>
                  </a:cubicBezTo>
                  <a:cubicBezTo>
                    <a:pt x="310" y="2477"/>
                    <a:pt x="381" y="2501"/>
                    <a:pt x="548" y="2501"/>
                  </a:cubicBezTo>
                  <a:lnTo>
                    <a:pt x="548" y="2620"/>
                  </a:lnTo>
                  <a:cubicBezTo>
                    <a:pt x="548" y="2716"/>
                    <a:pt x="619" y="2811"/>
                    <a:pt x="715" y="2811"/>
                  </a:cubicBezTo>
                  <a:cubicBezTo>
                    <a:pt x="810" y="2811"/>
                    <a:pt x="905" y="2716"/>
                    <a:pt x="905" y="2620"/>
                  </a:cubicBezTo>
                  <a:lnTo>
                    <a:pt x="905" y="2501"/>
                  </a:lnTo>
                  <a:cubicBezTo>
                    <a:pt x="1191" y="2454"/>
                    <a:pt x="1382" y="2168"/>
                    <a:pt x="1405" y="1930"/>
                  </a:cubicBezTo>
                  <a:cubicBezTo>
                    <a:pt x="1429" y="1620"/>
                    <a:pt x="1262" y="1358"/>
                    <a:pt x="953" y="1239"/>
                  </a:cubicBezTo>
                  <a:cubicBezTo>
                    <a:pt x="929" y="1239"/>
                    <a:pt x="881" y="1191"/>
                    <a:pt x="858" y="1191"/>
                  </a:cubicBezTo>
                  <a:lnTo>
                    <a:pt x="858" y="644"/>
                  </a:lnTo>
                  <a:cubicBezTo>
                    <a:pt x="929" y="668"/>
                    <a:pt x="953" y="668"/>
                    <a:pt x="953" y="691"/>
                  </a:cubicBezTo>
                  <a:cubicBezTo>
                    <a:pt x="980" y="710"/>
                    <a:pt x="1014" y="717"/>
                    <a:pt x="1049" y="717"/>
                  </a:cubicBezTo>
                  <a:cubicBezTo>
                    <a:pt x="1105" y="717"/>
                    <a:pt x="1162" y="697"/>
                    <a:pt x="1191" y="668"/>
                  </a:cubicBezTo>
                  <a:cubicBezTo>
                    <a:pt x="1262" y="596"/>
                    <a:pt x="1215" y="477"/>
                    <a:pt x="1167" y="429"/>
                  </a:cubicBezTo>
                  <a:cubicBezTo>
                    <a:pt x="1120" y="406"/>
                    <a:pt x="1000" y="310"/>
                    <a:pt x="858" y="263"/>
                  </a:cubicBezTo>
                  <a:lnTo>
                    <a:pt x="858" y="191"/>
                  </a:lnTo>
                  <a:cubicBezTo>
                    <a:pt x="858" y="96"/>
                    <a:pt x="762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37" name="Google Shape;4650;p25">
              <a:extLst>
                <a:ext uri="{FF2B5EF4-FFF2-40B4-BE49-F238E27FC236}">
                  <a16:creationId xmlns:a16="http://schemas.microsoft.com/office/drawing/2014/main" id="{20D627D4-8A0A-2BCD-DFA2-92038A41B85D}"/>
                </a:ext>
              </a:extLst>
            </p:cNvPr>
            <p:cNvSpPr/>
            <p:nvPr/>
          </p:nvSpPr>
          <p:spPr>
            <a:xfrm>
              <a:off x="4510012" y="2794681"/>
              <a:ext cx="298259" cy="98262"/>
            </a:xfrm>
            <a:custGeom>
              <a:avLst/>
              <a:gdLst/>
              <a:ahLst/>
              <a:cxnLst/>
              <a:rect l="l" t="t" r="r" b="b"/>
              <a:pathLst>
                <a:path w="10050" h="3311" extrusionOk="0">
                  <a:moveTo>
                    <a:pt x="3477" y="358"/>
                  </a:moveTo>
                  <a:lnTo>
                    <a:pt x="3477" y="2954"/>
                  </a:lnTo>
                  <a:lnTo>
                    <a:pt x="2477" y="2954"/>
                  </a:lnTo>
                  <a:lnTo>
                    <a:pt x="2477" y="358"/>
                  </a:lnTo>
                  <a:close/>
                  <a:moveTo>
                    <a:pt x="4787" y="1930"/>
                  </a:moveTo>
                  <a:lnTo>
                    <a:pt x="4787" y="2954"/>
                  </a:lnTo>
                  <a:lnTo>
                    <a:pt x="3811" y="2954"/>
                  </a:lnTo>
                  <a:lnTo>
                    <a:pt x="3811" y="1930"/>
                  </a:lnTo>
                  <a:close/>
                  <a:moveTo>
                    <a:pt x="2501" y="1"/>
                  </a:moveTo>
                  <a:cubicBezTo>
                    <a:pt x="2310" y="1"/>
                    <a:pt x="2144" y="143"/>
                    <a:pt x="2144" y="358"/>
                  </a:cubicBezTo>
                  <a:lnTo>
                    <a:pt x="2144" y="929"/>
                  </a:lnTo>
                  <a:lnTo>
                    <a:pt x="1167" y="929"/>
                  </a:lnTo>
                  <a:cubicBezTo>
                    <a:pt x="977" y="929"/>
                    <a:pt x="810" y="1072"/>
                    <a:pt x="810" y="1287"/>
                  </a:cubicBezTo>
                  <a:lnTo>
                    <a:pt x="810" y="1572"/>
                  </a:lnTo>
                  <a:cubicBezTo>
                    <a:pt x="810" y="1668"/>
                    <a:pt x="881" y="1763"/>
                    <a:pt x="977" y="1763"/>
                  </a:cubicBezTo>
                  <a:cubicBezTo>
                    <a:pt x="1072" y="1763"/>
                    <a:pt x="1167" y="1668"/>
                    <a:pt x="1167" y="1572"/>
                  </a:cubicBezTo>
                  <a:lnTo>
                    <a:pt x="1167" y="1287"/>
                  </a:lnTo>
                  <a:lnTo>
                    <a:pt x="2144" y="1287"/>
                  </a:lnTo>
                  <a:lnTo>
                    <a:pt x="2144" y="2954"/>
                  </a:lnTo>
                  <a:lnTo>
                    <a:pt x="1120" y="2954"/>
                  </a:lnTo>
                  <a:lnTo>
                    <a:pt x="1120" y="2287"/>
                  </a:lnTo>
                  <a:cubicBezTo>
                    <a:pt x="1120" y="2215"/>
                    <a:pt x="1048" y="2120"/>
                    <a:pt x="953" y="2120"/>
                  </a:cubicBezTo>
                  <a:cubicBezTo>
                    <a:pt x="858" y="2120"/>
                    <a:pt x="762" y="2215"/>
                    <a:pt x="762" y="2287"/>
                  </a:cubicBezTo>
                  <a:lnTo>
                    <a:pt x="762" y="2954"/>
                  </a:lnTo>
                  <a:lnTo>
                    <a:pt x="167" y="2954"/>
                  </a:lnTo>
                  <a:cubicBezTo>
                    <a:pt x="96" y="2954"/>
                    <a:pt x="0" y="3049"/>
                    <a:pt x="0" y="3120"/>
                  </a:cubicBezTo>
                  <a:cubicBezTo>
                    <a:pt x="0" y="3216"/>
                    <a:pt x="96" y="3311"/>
                    <a:pt x="167" y="3311"/>
                  </a:cubicBezTo>
                  <a:lnTo>
                    <a:pt x="9883" y="3311"/>
                  </a:lnTo>
                  <a:cubicBezTo>
                    <a:pt x="9979" y="3311"/>
                    <a:pt x="10050" y="3216"/>
                    <a:pt x="10050" y="3120"/>
                  </a:cubicBezTo>
                  <a:cubicBezTo>
                    <a:pt x="10050" y="3049"/>
                    <a:pt x="9979" y="2954"/>
                    <a:pt x="9883" y="2954"/>
                  </a:cubicBezTo>
                  <a:lnTo>
                    <a:pt x="5168" y="2954"/>
                  </a:lnTo>
                  <a:lnTo>
                    <a:pt x="5168" y="1930"/>
                  </a:lnTo>
                  <a:cubicBezTo>
                    <a:pt x="5168" y="1763"/>
                    <a:pt x="5025" y="1572"/>
                    <a:pt x="4811" y="1572"/>
                  </a:cubicBezTo>
                  <a:lnTo>
                    <a:pt x="3834" y="1572"/>
                  </a:lnTo>
                  <a:lnTo>
                    <a:pt x="3834" y="358"/>
                  </a:lnTo>
                  <a:cubicBezTo>
                    <a:pt x="3834" y="191"/>
                    <a:pt x="3692" y="1"/>
                    <a:pt x="3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38" name="Google Shape;3193;p22">
            <a:extLst>
              <a:ext uri="{FF2B5EF4-FFF2-40B4-BE49-F238E27FC236}">
                <a16:creationId xmlns:a16="http://schemas.microsoft.com/office/drawing/2014/main" id="{F69A4974-63F2-3EAB-DFEF-05C21FC18A46}"/>
              </a:ext>
            </a:extLst>
          </p:cNvPr>
          <p:cNvGrpSpPr/>
          <p:nvPr/>
        </p:nvGrpSpPr>
        <p:grpSpPr>
          <a:xfrm>
            <a:off x="3841864" y="1655445"/>
            <a:ext cx="643174" cy="625983"/>
            <a:chOff x="3039308" y="3257720"/>
            <a:chExt cx="333998" cy="34922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9" name="Google Shape;3194;p22">
              <a:extLst>
                <a:ext uri="{FF2B5EF4-FFF2-40B4-BE49-F238E27FC236}">
                  <a16:creationId xmlns:a16="http://schemas.microsoft.com/office/drawing/2014/main" id="{1704564F-ABCE-B4FD-7019-6D2BE0A452EC}"/>
                </a:ext>
              </a:extLst>
            </p:cNvPr>
            <p:cNvSpPr/>
            <p:nvPr/>
          </p:nvSpPr>
          <p:spPr>
            <a:xfrm>
              <a:off x="3039308" y="3521335"/>
              <a:ext cx="23744" cy="85607"/>
            </a:xfrm>
            <a:custGeom>
              <a:avLst/>
              <a:gdLst/>
              <a:ahLst/>
              <a:cxnLst/>
              <a:rect l="l" t="t" r="r" b="b"/>
              <a:pathLst>
                <a:path w="811" h="2924" extrusionOk="0">
                  <a:moveTo>
                    <a:pt x="612" y="0"/>
                  </a:moveTo>
                  <a:cubicBezTo>
                    <a:pt x="563" y="0"/>
                    <a:pt x="520" y="32"/>
                    <a:pt x="477" y="90"/>
                  </a:cubicBezTo>
                  <a:cubicBezTo>
                    <a:pt x="1" y="828"/>
                    <a:pt x="24" y="1733"/>
                    <a:pt x="24" y="2423"/>
                  </a:cubicBezTo>
                  <a:lnTo>
                    <a:pt x="24" y="2733"/>
                  </a:lnTo>
                  <a:cubicBezTo>
                    <a:pt x="24" y="2828"/>
                    <a:pt x="120" y="2924"/>
                    <a:pt x="215" y="2924"/>
                  </a:cubicBezTo>
                  <a:cubicBezTo>
                    <a:pt x="310" y="2924"/>
                    <a:pt x="382" y="2828"/>
                    <a:pt x="382" y="2733"/>
                  </a:cubicBezTo>
                  <a:lnTo>
                    <a:pt x="382" y="2423"/>
                  </a:lnTo>
                  <a:cubicBezTo>
                    <a:pt x="382" y="1757"/>
                    <a:pt x="358" y="923"/>
                    <a:pt x="786" y="280"/>
                  </a:cubicBezTo>
                  <a:cubicBezTo>
                    <a:pt x="810" y="185"/>
                    <a:pt x="786" y="90"/>
                    <a:pt x="715" y="42"/>
                  </a:cubicBezTo>
                  <a:cubicBezTo>
                    <a:pt x="677" y="14"/>
                    <a:pt x="644" y="0"/>
                    <a:pt x="6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0" name="Google Shape;3195;p22">
              <a:extLst>
                <a:ext uri="{FF2B5EF4-FFF2-40B4-BE49-F238E27FC236}">
                  <a16:creationId xmlns:a16="http://schemas.microsoft.com/office/drawing/2014/main" id="{5855E67D-459B-4AFC-3C2E-19D1E4EB9EDA}"/>
                </a:ext>
              </a:extLst>
            </p:cNvPr>
            <p:cNvSpPr/>
            <p:nvPr/>
          </p:nvSpPr>
          <p:spPr>
            <a:xfrm>
              <a:off x="3067883" y="3257720"/>
              <a:ext cx="207812" cy="273920"/>
            </a:xfrm>
            <a:custGeom>
              <a:avLst/>
              <a:gdLst/>
              <a:ahLst/>
              <a:cxnLst/>
              <a:rect l="l" t="t" r="r" b="b"/>
              <a:pathLst>
                <a:path w="7098" h="9356" extrusionOk="0">
                  <a:moveTo>
                    <a:pt x="5883" y="1306"/>
                  </a:moveTo>
                  <a:cubicBezTo>
                    <a:pt x="6050" y="1330"/>
                    <a:pt x="6193" y="1378"/>
                    <a:pt x="6288" y="1544"/>
                  </a:cubicBezTo>
                  <a:cubicBezTo>
                    <a:pt x="6574" y="1925"/>
                    <a:pt x="6574" y="2640"/>
                    <a:pt x="6502" y="3235"/>
                  </a:cubicBezTo>
                  <a:cubicBezTo>
                    <a:pt x="6431" y="3235"/>
                    <a:pt x="6383" y="3211"/>
                    <a:pt x="6336" y="3211"/>
                  </a:cubicBezTo>
                  <a:lnTo>
                    <a:pt x="6145" y="3211"/>
                  </a:lnTo>
                  <a:lnTo>
                    <a:pt x="6145" y="3116"/>
                  </a:lnTo>
                  <a:cubicBezTo>
                    <a:pt x="6145" y="2807"/>
                    <a:pt x="5978" y="2545"/>
                    <a:pt x="5716" y="2426"/>
                  </a:cubicBezTo>
                  <a:cubicBezTo>
                    <a:pt x="5645" y="2402"/>
                    <a:pt x="5526" y="2330"/>
                    <a:pt x="5383" y="2307"/>
                  </a:cubicBezTo>
                  <a:cubicBezTo>
                    <a:pt x="5288" y="1949"/>
                    <a:pt x="5312" y="1664"/>
                    <a:pt x="5431" y="1497"/>
                  </a:cubicBezTo>
                  <a:cubicBezTo>
                    <a:pt x="5574" y="1306"/>
                    <a:pt x="5835" y="1306"/>
                    <a:pt x="5883" y="1306"/>
                  </a:cubicBezTo>
                  <a:close/>
                  <a:moveTo>
                    <a:pt x="1525" y="3569"/>
                  </a:moveTo>
                  <a:lnTo>
                    <a:pt x="1525" y="4283"/>
                  </a:lnTo>
                  <a:lnTo>
                    <a:pt x="1287" y="4283"/>
                  </a:lnTo>
                  <a:cubicBezTo>
                    <a:pt x="1073" y="4283"/>
                    <a:pt x="930" y="4116"/>
                    <a:pt x="930" y="3926"/>
                  </a:cubicBezTo>
                  <a:cubicBezTo>
                    <a:pt x="930" y="3712"/>
                    <a:pt x="1073" y="3569"/>
                    <a:pt x="1287" y="3569"/>
                  </a:cubicBezTo>
                  <a:close/>
                  <a:moveTo>
                    <a:pt x="6392" y="3567"/>
                  </a:moveTo>
                  <a:cubicBezTo>
                    <a:pt x="6568" y="3567"/>
                    <a:pt x="6717" y="3746"/>
                    <a:pt x="6717" y="3926"/>
                  </a:cubicBezTo>
                  <a:cubicBezTo>
                    <a:pt x="6717" y="4116"/>
                    <a:pt x="6550" y="4283"/>
                    <a:pt x="6359" y="4283"/>
                  </a:cubicBezTo>
                  <a:lnTo>
                    <a:pt x="6145" y="4283"/>
                  </a:lnTo>
                  <a:lnTo>
                    <a:pt x="6145" y="3569"/>
                  </a:lnTo>
                  <a:lnTo>
                    <a:pt x="6359" y="3569"/>
                  </a:lnTo>
                  <a:cubicBezTo>
                    <a:pt x="6370" y="3567"/>
                    <a:pt x="6381" y="3567"/>
                    <a:pt x="6392" y="3567"/>
                  </a:cubicBezTo>
                  <a:close/>
                  <a:moveTo>
                    <a:pt x="3806" y="386"/>
                  </a:moveTo>
                  <a:cubicBezTo>
                    <a:pt x="4008" y="386"/>
                    <a:pt x="4203" y="400"/>
                    <a:pt x="4383" y="425"/>
                  </a:cubicBezTo>
                  <a:cubicBezTo>
                    <a:pt x="4764" y="497"/>
                    <a:pt x="5288" y="639"/>
                    <a:pt x="5526" y="1068"/>
                  </a:cubicBezTo>
                  <a:cubicBezTo>
                    <a:pt x="5407" y="1116"/>
                    <a:pt x="5240" y="1187"/>
                    <a:pt x="5121" y="1330"/>
                  </a:cubicBezTo>
                  <a:cubicBezTo>
                    <a:pt x="4954" y="1568"/>
                    <a:pt x="4931" y="1854"/>
                    <a:pt x="5002" y="2259"/>
                  </a:cubicBezTo>
                  <a:cubicBezTo>
                    <a:pt x="4645" y="2187"/>
                    <a:pt x="4264" y="2164"/>
                    <a:pt x="3811" y="2164"/>
                  </a:cubicBezTo>
                  <a:cubicBezTo>
                    <a:pt x="3645" y="2164"/>
                    <a:pt x="3502" y="2164"/>
                    <a:pt x="3311" y="2187"/>
                  </a:cubicBezTo>
                  <a:cubicBezTo>
                    <a:pt x="3216" y="2187"/>
                    <a:pt x="3144" y="2283"/>
                    <a:pt x="3168" y="2378"/>
                  </a:cubicBezTo>
                  <a:cubicBezTo>
                    <a:pt x="3168" y="2442"/>
                    <a:pt x="3244" y="2525"/>
                    <a:pt x="3311" y="2525"/>
                  </a:cubicBezTo>
                  <a:cubicBezTo>
                    <a:pt x="3319" y="2525"/>
                    <a:pt x="3327" y="2523"/>
                    <a:pt x="3335" y="2521"/>
                  </a:cubicBezTo>
                  <a:cubicBezTo>
                    <a:pt x="3502" y="2521"/>
                    <a:pt x="3645" y="2497"/>
                    <a:pt x="3811" y="2497"/>
                  </a:cubicBezTo>
                  <a:cubicBezTo>
                    <a:pt x="4502" y="2497"/>
                    <a:pt x="5169" y="2568"/>
                    <a:pt x="5550" y="2759"/>
                  </a:cubicBezTo>
                  <a:cubicBezTo>
                    <a:pt x="5693" y="2807"/>
                    <a:pt x="5788" y="2973"/>
                    <a:pt x="5764" y="3116"/>
                  </a:cubicBezTo>
                  <a:lnTo>
                    <a:pt x="5764" y="3473"/>
                  </a:lnTo>
                  <a:cubicBezTo>
                    <a:pt x="5764" y="4116"/>
                    <a:pt x="5764" y="4831"/>
                    <a:pt x="5788" y="5045"/>
                  </a:cubicBezTo>
                  <a:lnTo>
                    <a:pt x="5788" y="5188"/>
                  </a:lnTo>
                  <a:cubicBezTo>
                    <a:pt x="5788" y="5641"/>
                    <a:pt x="5359" y="6236"/>
                    <a:pt x="4526" y="6903"/>
                  </a:cubicBezTo>
                  <a:cubicBezTo>
                    <a:pt x="4335" y="7069"/>
                    <a:pt x="4049" y="7165"/>
                    <a:pt x="3787" y="7165"/>
                  </a:cubicBezTo>
                  <a:cubicBezTo>
                    <a:pt x="3525" y="7165"/>
                    <a:pt x="3264" y="7069"/>
                    <a:pt x="3049" y="6903"/>
                  </a:cubicBezTo>
                  <a:cubicBezTo>
                    <a:pt x="2263" y="6212"/>
                    <a:pt x="1858" y="5641"/>
                    <a:pt x="1858" y="5188"/>
                  </a:cubicBezTo>
                  <a:lnTo>
                    <a:pt x="1858" y="5045"/>
                  </a:lnTo>
                  <a:cubicBezTo>
                    <a:pt x="1882" y="4831"/>
                    <a:pt x="1882" y="4116"/>
                    <a:pt x="1882" y="3473"/>
                  </a:cubicBezTo>
                  <a:lnTo>
                    <a:pt x="1882" y="3116"/>
                  </a:lnTo>
                  <a:cubicBezTo>
                    <a:pt x="1882" y="2949"/>
                    <a:pt x="1978" y="2807"/>
                    <a:pt x="2097" y="2759"/>
                  </a:cubicBezTo>
                  <a:cubicBezTo>
                    <a:pt x="2240" y="2688"/>
                    <a:pt x="2382" y="2640"/>
                    <a:pt x="2597" y="2616"/>
                  </a:cubicBezTo>
                  <a:cubicBezTo>
                    <a:pt x="2692" y="2568"/>
                    <a:pt x="2740" y="2497"/>
                    <a:pt x="2716" y="2402"/>
                  </a:cubicBezTo>
                  <a:cubicBezTo>
                    <a:pt x="2696" y="2323"/>
                    <a:pt x="2627" y="2277"/>
                    <a:pt x="2550" y="2277"/>
                  </a:cubicBezTo>
                  <a:cubicBezTo>
                    <a:pt x="2534" y="2277"/>
                    <a:pt x="2518" y="2279"/>
                    <a:pt x="2501" y="2283"/>
                  </a:cubicBezTo>
                  <a:cubicBezTo>
                    <a:pt x="2311" y="2330"/>
                    <a:pt x="2097" y="2402"/>
                    <a:pt x="1954" y="2449"/>
                  </a:cubicBezTo>
                  <a:cubicBezTo>
                    <a:pt x="1668" y="2568"/>
                    <a:pt x="1525" y="2854"/>
                    <a:pt x="1525" y="3140"/>
                  </a:cubicBezTo>
                  <a:lnTo>
                    <a:pt x="1525" y="3235"/>
                  </a:lnTo>
                  <a:lnTo>
                    <a:pt x="1287" y="3235"/>
                  </a:lnTo>
                  <a:cubicBezTo>
                    <a:pt x="1239" y="3235"/>
                    <a:pt x="1144" y="3235"/>
                    <a:pt x="1073" y="3259"/>
                  </a:cubicBezTo>
                  <a:cubicBezTo>
                    <a:pt x="1001" y="2664"/>
                    <a:pt x="1025" y="2092"/>
                    <a:pt x="1144" y="1664"/>
                  </a:cubicBezTo>
                  <a:cubicBezTo>
                    <a:pt x="1358" y="973"/>
                    <a:pt x="2097" y="663"/>
                    <a:pt x="2692" y="520"/>
                  </a:cubicBezTo>
                  <a:cubicBezTo>
                    <a:pt x="3058" y="429"/>
                    <a:pt x="3444" y="386"/>
                    <a:pt x="3806" y="386"/>
                  </a:cubicBezTo>
                  <a:close/>
                  <a:moveTo>
                    <a:pt x="4240" y="7427"/>
                  </a:moveTo>
                  <a:cubicBezTo>
                    <a:pt x="4240" y="7569"/>
                    <a:pt x="4240" y="7760"/>
                    <a:pt x="4288" y="7903"/>
                  </a:cubicBezTo>
                  <a:cubicBezTo>
                    <a:pt x="4288" y="8141"/>
                    <a:pt x="4097" y="8355"/>
                    <a:pt x="3811" y="8355"/>
                  </a:cubicBezTo>
                  <a:cubicBezTo>
                    <a:pt x="3573" y="8355"/>
                    <a:pt x="3359" y="8141"/>
                    <a:pt x="3335" y="7903"/>
                  </a:cubicBezTo>
                  <a:cubicBezTo>
                    <a:pt x="3406" y="7760"/>
                    <a:pt x="3406" y="7569"/>
                    <a:pt x="3406" y="7427"/>
                  </a:cubicBezTo>
                  <a:cubicBezTo>
                    <a:pt x="3549" y="7450"/>
                    <a:pt x="3668" y="7474"/>
                    <a:pt x="3811" y="7474"/>
                  </a:cubicBezTo>
                  <a:cubicBezTo>
                    <a:pt x="3978" y="7474"/>
                    <a:pt x="4121" y="7450"/>
                    <a:pt x="4240" y="7427"/>
                  </a:cubicBezTo>
                  <a:close/>
                  <a:moveTo>
                    <a:pt x="4978" y="8046"/>
                  </a:moveTo>
                  <a:cubicBezTo>
                    <a:pt x="4859" y="8617"/>
                    <a:pt x="4383" y="8998"/>
                    <a:pt x="3811" y="8998"/>
                  </a:cubicBezTo>
                  <a:cubicBezTo>
                    <a:pt x="3264" y="8998"/>
                    <a:pt x="2787" y="8617"/>
                    <a:pt x="2668" y="8046"/>
                  </a:cubicBezTo>
                  <a:lnTo>
                    <a:pt x="3025" y="8046"/>
                  </a:lnTo>
                  <a:cubicBezTo>
                    <a:pt x="3097" y="8403"/>
                    <a:pt x="3430" y="8713"/>
                    <a:pt x="3811" y="8713"/>
                  </a:cubicBezTo>
                  <a:cubicBezTo>
                    <a:pt x="4216" y="8713"/>
                    <a:pt x="4526" y="8451"/>
                    <a:pt x="4621" y="8046"/>
                  </a:cubicBezTo>
                  <a:close/>
                  <a:moveTo>
                    <a:pt x="3921" y="1"/>
                  </a:moveTo>
                  <a:cubicBezTo>
                    <a:pt x="3503" y="1"/>
                    <a:pt x="3062" y="65"/>
                    <a:pt x="2621" y="163"/>
                  </a:cubicBezTo>
                  <a:cubicBezTo>
                    <a:pt x="1644" y="401"/>
                    <a:pt x="1025" y="878"/>
                    <a:pt x="811" y="1544"/>
                  </a:cubicBezTo>
                  <a:cubicBezTo>
                    <a:pt x="644" y="2045"/>
                    <a:pt x="644" y="2759"/>
                    <a:pt x="763" y="3450"/>
                  </a:cubicBezTo>
                  <a:cubicBezTo>
                    <a:pt x="644" y="3545"/>
                    <a:pt x="572" y="3735"/>
                    <a:pt x="572" y="3926"/>
                  </a:cubicBezTo>
                  <a:cubicBezTo>
                    <a:pt x="572" y="4307"/>
                    <a:pt x="906" y="4640"/>
                    <a:pt x="1287" y="4640"/>
                  </a:cubicBezTo>
                  <a:lnTo>
                    <a:pt x="1525" y="4640"/>
                  </a:lnTo>
                  <a:lnTo>
                    <a:pt x="1525" y="5021"/>
                  </a:lnTo>
                  <a:lnTo>
                    <a:pt x="1525" y="5188"/>
                  </a:lnTo>
                  <a:cubicBezTo>
                    <a:pt x="1525" y="5760"/>
                    <a:pt x="1978" y="6426"/>
                    <a:pt x="2906" y="7165"/>
                  </a:cubicBezTo>
                  <a:cubicBezTo>
                    <a:pt x="2954" y="7212"/>
                    <a:pt x="3025" y="7260"/>
                    <a:pt x="3073" y="7284"/>
                  </a:cubicBezTo>
                  <a:cubicBezTo>
                    <a:pt x="3097" y="7403"/>
                    <a:pt x="3097" y="7569"/>
                    <a:pt x="3073" y="7736"/>
                  </a:cubicBezTo>
                  <a:cubicBezTo>
                    <a:pt x="1739" y="7760"/>
                    <a:pt x="787" y="7998"/>
                    <a:pt x="96" y="8474"/>
                  </a:cubicBezTo>
                  <a:cubicBezTo>
                    <a:pt x="1" y="8522"/>
                    <a:pt x="1" y="8641"/>
                    <a:pt x="72" y="8713"/>
                  </a:cubicBezTo>
                  <a:cubicBezTo>
                    <a:pt x="96" y="8760"/>
                    <a:pt x="168" y="8760"/>
                    <a:pt x="215" y="8760"/>
                  </a:cubicBezTo>
                  <a:cubicBezTo>
                    <a:pt x="239" y="8760"/>
                    <a:pt x="287" y="8760"/>
                    <a:pt x="311" y="8736"/>
                  </a:cubicBezTo>
                  <a:cubicBezTo>
                    <a:pt x="787" y="8379"/>
                    <a:pt x="1477" y="8165"/>
                    <a:pt x="2359" y="8093"/>
                  </a:cubicBezTo>
                  <a:cubicBezTo>
                    <a:pt x="2478" y="8808"/>
                    <a:pt x="3097" y="9356"/>
                    <a:pt x="3859" y="9356"/>
                  </a:cubicBezTo>
                  <a:cubicBezTo>
                    <a:pt x="4597" y="9356"/>
                    <a:pt x="5216" y="8832"/>
                    <a:pt x="5335" y="8093"/>
                  </a:cubicBezTo>
                  <a:lnTo>
                    <a:pt x="5478" y="8093"/>
                  </a:lnTo>
                  <a:cubicBezTo>
                    <a:pt x="5574" y="8093"/>
                    <a:pt x="5669" y="8022"/>
                    <a:pt x="5669" y="7927"/>
                  </a:cubicBezTo>
                  <a:cubicBezTo>
                    <a:pt x="5645" y="7855"/>
                    <a:pt x="5574" y="7760"/>
                    <a:pt x="5478" y="7760"/>
                  </a:cubicBezTo>
                  <a:cubicBezTo>
                    <a:pt x="5216" y="7712"/>
                    <a:pt x="4931" y="7712"/>
                    <a:pt x="4621" y="7689"/>
                  </a:cubicBezTo>
                  <a:cubicBezTo>
                    <a:pt x="4597" y="7546"/>
                    <a:pt x="4621" y="7379"/>
                    <a:pt x="4621" y="7260"/>
                  </a:cubicBezTo>
                  <a:cubicBezTo>
                    <a:pt x="4692" y="7212"/>
                    <a:pt x="4740" y="7165"/>
                    <a:pt x="4811" y="7141"/>
                  </a:cubicBezTo>
                  <a:cubicBezTo>
                    <a:pt x="5693" y="6379"/>
                    <a:pt x="6169" y="5736"/>
                    <a:pt x="6169" y="5164"/>
                  </a:cubicBezTo>
                  <a:lnTo>
                    <a:pt x="6169" y="4998"/>
                  </a:lnTo>
                  <a:lnTo>
                    <a:pt x="6169" y="4593"/>
                  </a:lnTo>
                  <a:lnTo>
                    <a:pt x="6383" y="4593"/>
                  </a:lnTo>
                  <a:cubicBezTo>
                    <a:pt x="6764" y="4593"/>
                    <a:pt x="7098" y="4259"/>
                    <a:pt x="7098" y="3878"/>
                  </a:cubicBezTo>
                  <a:cubicBezTo>
                    <a:pt x="7098" y="3688"/>
                    <a:pt x="7002" y="3497"/>
                    <a:pt x="6883" y="3378"/>
                  </a:cubicBezTo>
                  <a:cubicBezTo>
                    <a:pt x="7002" y="2688"/>
                    <a:pt x="7002" y="1806"/>
                    <a:pt x="6621" y="1330"/>
                  </a:cubicBezTo>
                  <a:cubicBezTo>
                    <a:pt x="6431" y="1092"/>
                    <a:pt x="6240" y="973"/>
                    <a:pt x="5931" y="949"/>
                  </a:cubicBezTo>
                  <a:cubicBezTo>
                    <a:pt x="5931" y="949"/>
                    <a:pt x="5907" y="949"/>
                    <a:pt x="5907" y="901"/>
                  </a:cubicBezTo>
                  <a:cubicBezTo>
                    <a:pt x="5693" y="425"/>
                    <a:pt x="5193" y="139"/>
                    <a:pt x="4478" y="44"/>
                  </a:cubicBezTo>
                  <a:cubicBezTo>
                    <a:pt x="4299" y="14"/>
                    <a:pt x="4112" y="1"/>
                    <a:pt x="39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1" name="Google Shape;3196;p22">
              <a:extLst>
                <a:ext uri="{FF2B5EF4-FFF2-40B4-BE49-F238E27FC236}">
                  <a16:creationId xmlns:a16="http://schemas.microsoft.com/office/drawing/2014/main" id="{C9441EBD-4001-0D2C-4B91-FACD408862FA}"/>
                </a:ext>
              </a:extLst>
            </p:cNvPr>
            <p:cNvSpPr/>
            <p:nvPr/>
          </p:nvSpPr>
          <p:spPr>
            <a:xfrm>
              <a:off x="3309832" y="3579714"/>
              <a:ext cx="10481" cy="27228"/>
            </a:xfrm>
            <a:custGeom>
              <a:avLst/>
              <a:gdLst/>
              <a:ahLst/>
              <a:cxnLst/>
              <a:rect l="l" t="t" r="r" b="b"/>
              <a:pathLst>
                <a:path w="358" h="930" extrusionOk="0">
                  <a:moveTo>
                    <a:pt x="167" y="1"/>
                  </a:moveTo>
                  <a:cubicBezTo>
                    <a:pt x="72" y="1"/>
                    <a:pt x="1" y="96"/>
                    <a:pt x="1" y="191"/>
                  </a:cubicBezTo>
                  <a:lnTo>
                    <a:pt x="1" y="429"/>
                  </a:lnTo>
                  <a:lnTo>
                    <a:pt x="1" y="739"/>
                  </a:lnTo>
                  <a:cubicBezTo>
                    <a:pt x="1" y="834"/>
                    <a:pt x="72" y="930"/>
                    <a:pt x="167" y="930"/>
                  </a:cubicBezTo>
                  <a:cubicBezTo>
                    <a:pt x="263" y="930"/>
                    <a:pt x="358" y="834"/>
                    <a:pt x="358" y="739"/>
                  </a:cubicBezTo>
                  <a:lnTo>
                    <a:pt x="358" y="429"/>
                  </a:lnTo>
                  <a:lnTo>
                    <a:pt x="358" y="191"/>
                  </a:lnTo>
                  <a:cubicBezTo>
                    <a:pt x="358" y="96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2" name="Google Shape;3197;p22">
              <a:extLst>
                <a:ext uri="{FF2B5EF4-FFF2-40B4-BE49-F238E27FC236}">
                  <a16:creationId xmlns:a16="http://schemas.microsoft.com/office/drawing/2014/main" id="{CF75AE2F-AFD1-11D7-7840-26EAF6D871FC}"/>
                </a:ext>
              </a:extLst>
            </p:cNvPr>
            <p:cNvSpPr/>
            <p:nvPr/>
          </p:nvSpPr>
          <p:spPr>
            <a:xfrm>
              <a:off x="3160634" y="3417458"/>
              <a:ext cx="39056" cy="18650"/>
            </a:xfrm>
            <a:custGeom>
              <a:avLst/>
              <a:gdLst/>
              <a:ahLst/>
              <a:cxnLst/>
              <a:rect l="l" t="t" r="r" b="b"/>
              <a:pathLst>
                <a:path w="1334" h="637" extrusionOk="0">
                  <a:moveTo>
                    <a:pt x="188" y="0"/>
                  </a:moveTo>
                  <a:cubicBezTo>
                    <a:pt x="156" y="0"/>
                    <a:pt x="124" y="13"/>
                    <a:pt x="96" y="42"/>
                  </a:cubicBezTo>
                  <a:cubicBezTo>
                    <a:pt x="0" y="89"/>
                    <a:pt x="0" y="185"/>
                    <a:pt x="24" y="280"/>
                  </a:cubicBezTo>
                  <a:cubicBezTo>
                    <a:pt x="167" y="518"/>
                    <a:pt x="405" y="637"/>
                    <a:pt x="643" y="637"/>
                  </a:cubicBezTo>
                  <a:cubicBezTo>
                    <a:pt x="929" y="637"/>
                    <a:pt x="1120" y="518"/>
                    <a:pt x="1286" y="280"/>
                  </a:cubicBezTo>
                  <a:cubicBezTo>
                    <a:pt x="1334" y="185"/>
                    <a:pt x="1310" y="89"/>
                    <a:pt x="1215" y="42"/>
                  </a:cubicBezTo>
                  <a:cubicBezTo>
                    <a:pt x="1177" y="13"/>
                    <a:pt x="1143" y="0"/>
                    <a:pt x="1112" y="0"/>
                  </a:cubicBezTo>
                  <a:cubicBezTo>
                    <a:pt x="1063" y="0"/>
                    <a:pt x="1020" y="32"/>
                    <a:pt x="977" y="89"/>
                  </a:cubicBezTo>
                  <a:cubicBezTo>
                    <a:pt x="929" y="208"/>
                    <a:pt x="762" y="280"/>
                    <a:pt x="643" y="280"/>
                  </a:cubicBezTo>
                  <a:cubicBezTo>
                    <a:pt x="500" y="280"/>
                    <a:pt x="381" y="208"/>
                    <a:pt x="334" y="89"/>
                  </a:cubicBezTo>
                  <a:cubicBezTo>
                    <a:pt x="290" y="32"/>
                    <a:pt x="238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3" name="Google Shape;3198;p22">
              <a:extLst>
                <a:ext uri="{FF2B5EF4-FFF2-40B4-BE49-F238E27FC236}">
                  <a16:creationId xmlns:a16="http://schemas.microsoft.com/office/drawing/2014/main" id="{A9BD4539-84AC-3747-0B59-3927323D0A39}"/>
                </a:ext>
              </a:extLst>
            </p:cNvPr>
            <p:cNvSpPr/>
            <p:nvPr/>
          </p:nvSpPr>
          <p:spPr>
            <a:xfrm>
              <a:off x="3167602" y="3390084"/>
              <a:ext cx="25823" cy="13965"/>
            </a:xfrm>
            <a:custGeom>
              <a:avLst/>
              <a:gdLst/>
              <a:ahLst/>
              <a:cxnLst/>
              <a:rect l="l" t="t" r="r" b="b"/>
              <a:pathLst>
                <a:path w="882" h="477" extrusionOk="0">
                  <a:moveTo>
                    <a:pt x="477" y="0"/>
                  </a:moveTo>
                  <a:cubicBezTo>
                    <a:pt x="334" y="0"/>
                    <a:pt x="167" y="72"/>
                    <a:pt x="119" y="191"/>
                  </a:cubicBezTo>
                  <a:cubicBezTo>
                    <a:pt x="0" y="262"/>
                    <a:pt x="24" y="381"/>
                    <a:pt x="119" y="429"/>
                  </a:cubicBezTo>
                  <a:cubicBezTo>
                    <a:pt x="157" y="457"/>
                    <a:pt x="191" y="470"/>
                    <a:pt x="223" y="470"/>
                  </a:cubicBezTo>
                  <a:cubicBezTo>
                    <a:pt x="271" y="470"/>
                    <a:pt x="314" y="439"/>
                    <a:pt x="358" y="381"/>
                  </a:cubicBezTo>
                  <a:cubicBezTo>
                    <a:pt x="381" y="357"/>
                    <a:pt x="405" y="357"/>
                    <a:pt x="453" y="357"/>
                  </a:cubicBezTo>
                  <a:cubicBezTo>
                    <a:pt x="477" y="357"/>
                    <a:pt x="501" y="381"/>
                    <a:pt x="524" y="381"/>
                  </a:cubicBezTo>
                  <a:cubicBezTo>
                    <a:pt x="572" y="429"/>
                    <a:pt x="620" y="477"/>
                    <a:pt x="691" y="477"/>
                  </a:cubicBezTo>
                  <a:cubicBezTo>
                    <a:pt x="715" y="477"/>
                    <a:pt x="739" y="477"/>
                    <a:pt x="762" y="429"/>
                  </a:cubicBezTo>
                  <a:cubicBezTo>
                    <a:pt x="858" y="381"/>
                    <a:pt x="882" y="286"/>
                    <a:pt x="834" y="191"/>
                  </a:cubicBezTo>
                  <a:cubicBezTo>
                    <a:pt x="739" y="72"/>
                    <a:pt x="620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4" name="Google Shape;3199;p22">
              <a:extLst>
                <a:ext uri="{FF2B5EF4-FFF2-40B4-BE49-F238E27FC236}">
                  <a16:creationId xmlns:a16="http://schemas.microsoft.com/office/drawing/2014/main" id="{500EB40C-806A-772A-CCF2-7BE49D954016}"/>
                </a:ext>
              </a:extLst>
            </p:cNvPr>
            <p:cNvSpPr/>
            <p:nvPr/>
          </p:nvSpPr>
          <p:spPr>
            <a:xfrm>
              <a:off x="3242904" y="3438890"/>
              <a:ext cx="130402" cy="129699"/>
            </a:xfrm>
            <a:custGeom>
              <a:avLst/>
              <a:gdLst/>
              <a:ahLst/>
              <a:cxnLst/>
              <a:rect l="l" t="t" r="r" b="b"/>
              <a:pathLst>
                <a:path w="4454" h="4430" extrusionOk="0">
                  <a:moveTo>
                    <a:pt x="2239" y="0"/>
                  </a:moveTo>
                  <a:cubicBezTo>
                    <a:pt x="2120" y="0"/>
                    <a:pt x="1977" y="0"/>
                    <a:pt x="1858" y="24"/>
                  </a:cubicBezTo>
                  <a:cubicBezTo>
                    <a:pt x="1763" y="48"/>
                    <a:pt x="1715" y="143"/>
                    <a:pt x="1715" y="238"/>
                  </a:cubicBezTo>
                  <a:cubicBezTo>
                    <a:pt x="1739" y="310"/>
                    <a:pt x="1834" y="381"/>
                    <a:pt x="1929" y="381"/>
                  </a:cubicBezTo>
                  <a:cubicBezTo>
                    <a:pt x="2048" y="334"/>
                    <a:pt x="2120" y="334"/>
                    <a:pt x="2239" y="334"/>
                  </a:cubicBezTo>
                  <a:cubicBezTo>
                    <a:pt x="3287" y="334"/>
                    <a:pt x="4120" y="1191"/>
                    <a:pt x="4120" y="2215"/>
                  </a:cubicBezTo>
                  <a:cubicBezTo>
                    <a:pt x="4120" y="3263"/>
                    <a:pt x="3287" y="4096"/>
                    <a:pt x="2239" y="4096"/>
                  </a:cubicBezTo>
                  <a:cubicBezTo>
                    <a:pt x="1215" y="4096"/>
                    <a:pt x="381" y="3263"/>
                    <a:pt x="381" y="2215"/>
                  </a:cubicBezTo>
                  <a:cubicBezTo>
                    <a:pt x="381" y="1572"/>
                    <a:pt x="691" y="1000"/>
                    <a:pt x="1239" y="643"/>
                  </a:cubicBezTo>
                  <a:cubicBezTo>
                    <a:pt x="1334" y="596"/>
                    <a:pt x="1358" y="500"/>
                    <a:pt x="1286" y="405"/>
                  </a:cubicBezTo>
                  <a:cubicBezTo>
                    <a:pt x="1255" y="342"/>
                    <a:pt x="1202" y="310"/>
                    <a:pt x="1142" y="310"/>
                  </a:cubicBezTo>
                  <a:cubicBezTo>
                    <a:pt x="1112" y="310"/>
                    <a:pt x="1080" y="318"/>
                    <a:pt x="1048" y="334"/>
                  </a:cubicBezTo>
                  <a:cubicBezTo>
                    <a:pt x="405" y="762"/>
                    <a:pt x="0" y="1453"/>
                    <a:pt x="0" y="2215"/>
                  </a:cubicBezTo>
                  <a:cubicBezTo>
                    <a:pt x="0" y="3453"/>
                    <a:pt x="1001" y="4430"/>
                    <a:pt x="2215" y="4430"/>
                  </a:cubicBezTo>
                  <a:cubicBezTo>
                    <a:pt x="3430" y="4430"/>
                    <a:pt x="4406" y="3430"/>
                    <a:pt x="4406" y="2215"/>
                  </a:cubicBezTo>
                  <a:cubicBezTo>
                    <a:pt x="4454" y="1000"/>
                    <a:pt x="3477" y="0"/>
                    <a:pt x="2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5" name="Google Shape;3200;p22">
              <a:extLst>
                <a:ext uri="{FF2B5EF4-FFF2-40B4-BE49-F238E27FC236}">
                  <a16:creationId xmlns:a16="http://schemas.microsoft.com/office/drawing/2014/main" id="{828CB468-7B97-9A87-B2E4-036131ADB115}"/>
                </a:ext>
              </a:extLst>
            </p:cNvPr>
            <p:cNvSpPr/>
            <p:nvPr/>
          </p:nvSpPr>
          <p:spPr>
            <a:xfrm>
              <a:off x="3095082" y="3579012"/>
              <a:ext cx="14668" cy="27931"/>
            </a:xfrm>
            <a:custGeom>
              <a:avLst/>
              <a:gdLst/>
              <a:ahLst/>
              <a:cxnLst/>
              <a:rect l="l" t="t" r="r" b="b"/>
              <a:pathLst>
                <a:path w="501" h="954" extrusionOk="0">
                  <a:moveTo>
                    <a:pt x="310" y="1"/>
                  </a:moveTo>
                  <a:cubicBezTo>
                    <a:pt x="263" y="1"/>
                    <a:pt x="215" y="1"/>
                    <a:pt x="144" y="49"/>
                  </a:cubicBezTo>
                  <a:cubicBezTo>
                    <a:pt x="96" y="120"/>
                    <a:pt x="1" y="263"/>
                    <a:pt x="1" y="763"/>
                  </a:cubicBezTo>
                  <a:cubicBezTo>
                    <a:pt x="1" y="858"/>
                    <a:pt x="96" y="954"/>
                    <a:pt x="191" y="954"/>
                  </a:cubicBezTo>
                  <a:cubicBezTo>
                    <a:pt x="263" y="954"/>
                    <a:pt x="358" y="858"/>
                    <a:pt x="358" y="763"/>
                  </a:cubicBezTo>
                  <a:cubicBezTo>
                    <a:pt x="358" y="477"/>
                    <a:pt x="382" y="358"/>
                    <a:pt x="429" y="334"/>
                  </a:cubicBezTo>
                  <a:cubicBezTo>
                    <a:pt x="477" y="287"/>
                    <a:pt x="501" y="239"/>
                    <a:pt x="501" y="168"/>
                  </a:cubicBezTo>
                  <a:cubicBezTo>
                    <a:pt x="477" y="96"/>
                    <a:pt x="382" y="1"/>
                    <a:pt x="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6" name="Google Shape;3201;p22">
              <a:extLst>
                <a:ext uri="{FF2B5EF4-FFF2-40B4-BE49-F238E27FC236}">
                  <a16:creationId xmlns:a16="http://schemas.microsoft.com/office/drawing/2014/main" id="{BC758715-FF07-C1B4-4483-6311282B3086}"/>
                </a:ext>
              </a:extLst>
            </p:cNvPr>
            <p:cNvSpPr/>
            <p:nvPr/>
          </p:nvSpPr>
          <p:spPr>
            <a:xfrm>
              <a:off x="3251277" y="3579012"/>
              <a:ext cx="14668" cy="27931"/>
            </a:xfrm>
            <a:custGeom>
              <a:avLst/>
              <a:gdLst/>
              <a:ahLst/>
              <a:cxnLst/>
              <a:rect l="l" t="t" r="r" b="b"/>
              <a:pathLst>
                <a:path w="501" h="954" extrusionOk="0">
                  <a:moveTo>
                    <a:pt x="167" y="1"/>
                  </a:moveTo>
                  <a:cubicBezTo>
                    <a:pt x="95" y="1"/>
                    <a:pt x="0" y="96"/>
                    <a:pt x="0" y="168"/>
                  </a:cubicBezTo>
                  <a:cubicBezTo>
                    <a:pt x="0" y="239"/>
                    <a:pt x="24" y="287"/>
                    <a:pt x="95" y="334"/>
                  </a:cubicBezTo>
                  <a:cubicBezTo>
                    <a:pt x="119" y="358"/>
                    <a:pt x="143" y="477"/>
                    <a:pt x="143" y="763"/>
                  </a:cubicBezTo>
                  <a:cubicBezTo>
                    <a:pt x="143" y="858"/>
                    <a:pt x="238" y="954"/>
                    <a:pt x="334" y="954"/>
                  </a:cubicBezTo>
                  <a:cubicBezTo>
                    <a:pt x="405" y="954"/>
                    <a:pt x="500" y="858"/>
                    <a:pt x="500" y="763"/>
                  </a:cubicBezTo>
                  <a:cubicBezTo>
                    <a:pt x="476" y="263"/>
                    <a:pt x="381" y="144"/>
                    <a:pt x="334" y="49"/>
                  </a:cubicBezTo>
                  <a:cubicBezTo>
                    <a:pt x="262" y="1"/>
                    <a:pt x="21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47" name="Google Shape;3202;p22">
              <a:extLst>
                <a:ext uri="{FF2B5EF4-FFF2-40B4-BE49-F238E27FC236}">
                  <a16:creationId xmlns:a16="http://schemas.microsoft.com/office/drawing/2014/main" id="{32796829-B2E0-047E-836C-C971F29FF650}"/>
                </a:ext>
              </a:extLst>
            </p:cNvPr>
            <p:cNvSpPr/>
            <p:nvPr/>
          </p:nvSpPr>
          <p:spPr>
            <a:xfrm>
              <a:off x="3280555" y="3475838"/>
              <a:ext cx="55803" cy="55803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881" y="0"/>
                    <a:pt x="786" y="96"/>
                    <a:pt x="786" y="191"/>
                  </a:cubicBezTo>
                  <a:lnTo>
                    <a:pt x="786" y="786"/>
                  </a:lnTo>
                  <a:lnTo>
                    <a:pt x="191" y="786"/>
                  </a:lnTo>
                  <a:cubicBezTo>
                    <a:pt x="96" y="786"/>
                    <a:pt x="0" y="882"/>
                    <a:pt x="0" y="953"/>
                  </a:cubicBezTo>
                  <a:cubicBezTo>
                    <a:pt x="0" y="1048"/>
                    <a:pt x="96" y="1143"/>
                    <a:pt x="191" y="1143"/>
                  </a:cubicBezTo>
                  <a:lnTo>
                    <a:pt x="786" y="1143"/>
                  </a:lnTo>
                  <a:lnTo>
                    <a:pt x="786" y="1739"/>
                  </a:lnTo>
                  <a:cubicBezTo>
                    <a:pt x="786" y="1834"/>
                    <a:pt x="881" y="1906"/>
                    <a:pt x="953" y="1906"/>
                  </a:cubicBezTo>
                  <a:cubicBezTo>
                    <a:pt x="1048" y="1906"/>
                    <a:pt x="1143" y="1834"/>
                    <a:pt x="1143" y="1739"/>
                  </a:cubicBezTo>
                  <a:lnTo>
                    <a:pt x="1143" y="1143"/>
                  </a:lnTo>
                  <a:lnTo>
                    <a:pt x="1739" y="1143"/>
                  </a:lnTo>
                  <a:cubicBezTo>
                    <a:pt x="1834" y="1143"/>
                    <a:pt x="1906" y="1048"/>
                    <a:pt x="1906" y="953"/>
                  </a:cubicBezTo>
                  <a:cubicBezTo>
                    <a:pt x="1906" y="882"/>
                    <a:pt x="1834" y="786"/>
                    <a:pt x="1739" y="786"/>
                  </a:cubicBezTo>
                  <a:lnTo>
                    <a:pt x="1143" y="786"/>
                  </a:lnTo>
                  <a:lnTo>
                    <a:pt x="1143" y="191"/>
                  </a:lnTo>
                  <a:cubicBezTo>
                    <a:pt x="1143" y="96"/>
                    <a:pt x="1048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48" name="Google Shape;998;p17">
            <a:extLst>
              <a:ext uri="{FF2B5EF4-FFF2-40B4-BE49-F238E27FC236}">
                <a16:creationId xmlns:a16="http://schemas.microsoft.com/office/drawing/2014/main" id="{F9A18E88-43E3-8F5D-F529-914E23484915}"/>
              </a:ext>
            </a:extLst>
          </p:cNvPr>
          <p:cNvGrpSpPr/>
          <p:nvPr/>
        </p:nvGrpSpPr>
        <p:grpSpPr>
          <a:xfrm>
            <a:off x="5661915" y="1640930"/>
            <a:ext cx="677171" cy="724522"/>
            <a:chOff x="4454010" y="2739844"/>
            <a:chExt cx="351215" cy="359809"/>
          </a:xfrm>
          <a:solidFill>
            <a:schemeClr val="bg1"/>
          </a:solidFill>
        </p:grpSpPr>
        <p:sp>
          <p:nvSpPr>
            <p:cNvPr id="49" name="Google Shape;999;p17">
              <a:extLst>
                <a:ext uri="{FF2B5EF4-FFF2-40B4-BE49-F238E27FC236}">
                  <a16:creationId xmlns:a16="http://schemas.microsoft.com/office/drawing/2014/main" id="{E229B926-2454-EB42-D5D3-576366FCC451}"/>
                </a:ext>
              </a:extLst>
            </p:cNvPr>
            <p:cNvSpPr/>
            <p:nvPr/>
          </p:nvSpPr>
          <p:spPr>
            <a:xfrm>
              <a:off x="4542364" y="2764993"/>
              <a:ext cx="177402" cy="10795"/>
            </a:xfrm>
            <a:custGeom>
              <a:avLst/>
              <a:gdLst/>
              <a:ahLst/>
              <a:cxnLst/>
              <a:rect l="l" t="t" r="r" b="b"/>
              <a:pathLst>
                <a:path w="5883" h="358" extrusionOk="0">
                  <a:moveTo>
                    <a:pt x="167" y="0"/>
                  </a:moveTo>
                  <a:cubicBezTo>
                    <a:pt x="95" y="0"/>
                    <a:pt x="0" y="72"/>
                    <a:pt x="0" y="167"/>
                  </a:cubicBezTo>
                  <a:cubicBezTo>
                    <a:pt x="0" y="262"/>
                    <a:pt x="95" y="357"/>
                    <a:pt x="167" y="357"/>
                  </a:cubicBezTo>
                  <a:lnTo>
                    <a:pt x="5716" y="357"/>
                  </a:lnTo>
                  <a:cubicBezTo>
                    <a:pt x="5787" y="357"/>
                    <a:pt x="5882" y="262"/>
                    <a:pt x="5882" y="167"/>
                  </a:cubicBezTo>
                  <a:cubicBezTo>
                    <a:pt x="5882" y="48"/>
                    <a:pt x="5787" y="0"/>
                    <a:pt x="5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0" name="Google Shape;1000;p17">
              <a:extLst>
                <a:ext uri="{FF2B5EF4-FFF2-40B4-BE49-F238E27FC236}">
                  <a16:creationId xmlns:a16="http://schemas.microsoft.com/office/drawing/2014/main" id="{23D7911D-8F21-C93A-C00E-767A7717154C}"/>
                </a:ext>
              </a:extLst>
            </p:cNvPr>
            <p:cNvSpPr/>
            <p:nvPr/>
          </p:nvSpPr>
          <p:spPr>
            <a:xfrm>
              <a:off x="4542364" y="2783659"/>
              <a:ext cx="177402" cy="10795"/>
            </a:xfrm>
            <a:custGeom>
              <a:avLst/>
              <a:gdLst/>
              <a:ahLst/>
              <a:cxnLst/>
              <a:rect l="l" t="t" r="r" b="b"/>
              <a:pathLst>
                <a:path w="5883" h="358" extrusionOk="0">
                  <a:moveTo>
                    <a:pt x="167" y="0"/>
                  </a:moveTo>
                  <a:cubicBezTo>
                    <a:pt x="95" y="0"/>
                    <a:pt x="0" y="96"/>
                    <a:pt x="0" y="167"/>
                  </a:cubicBezTo>
                  <a:cubicBezTo>
                    <a:pt x="0" y="262"/>
                    <a:pt x="95" y="358"/>
                    <a:pt x="167" y="358"/>
                  </a:cubicBezTo>
                  <a:lnTo>
                    <a:pt x="5716" y="358"/>
                  </a:lnTo>
                  <a:cubicBezTo>
                    <a:pt x="5787" y="358"/>
                    <a:pt x="5882" y="262"/>
                    <a:pt x="5882" y="167"/>
                  </a:cubicBezTo>
                  <a:cubicBezTo>
                    <a:pt x="5882" y="96"/>
                    <a:pt x="5787" y="0"/>
                    <a:pt x="5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1" name="Google Shape;1001;p17">
              <a:extLst>
                <a:ext uri="{FF2B5EF4-FFF2-40B4-BE49-F238E27FC236}">
                  <a16:creationId xmlns:a16="http://schemas.microsoft.com/office/drawing/2014/main" id="{A79F3226-4D21-AB12-0B5A-DE9BA2C2C0F2}"/>
                </a:ext>
              </a:extLst>
            </p:cNvPr>
            <p:cNvSpPr/>
            <p:nvPr/>
          </p:nvSpPr>
          <p:spPr>
            <a:xfrm>
              <a:off x="4513626" y="2739844"/>
              <a:ext cx="234847" cy="101291"/>
            </a:xfrm>
            <a:custGeom>
              <a:avLst/>
              <a:gdLst/>
              <a:ahLst/>
              <a:cxnLst/>
              <a:rect l="l" t="t" r="r" b="b"/>
              <a:pathLst>
                <a:path w="7788" h="3359" extrusionOk="0">
                  <a:moveTo>
                    <a:pt x="644" y="1"/>
                  </a:moveTo>
                  <a:cubicBezTo>
                    <a:pt x="286" y="1"/>
                    <a:pt x="1" y="286"/>
                    <a:pt x="1" y="644"/>
                  </a:cubicBezTo>
                  <a:lnTo>
                    <a:pt x="1" y="1953"/>
                  </a:lnTo>
                  <a:cubicBezTo>
                    <a:pt x="1" y="2311"/>
                    <a:pt x="286" y="2620"/>
                    <a:pt x="644" y="2620"/>
                  </a:cubicBezTo>
                  <a:lnTo>
                    <a:pt x="2882" y="2620"/>
                  </a:lnTo>
                  <a:cubicBezTo>
                    <a:pt x="3096" y="2620"/>
                    <a:pt x="3263" y="2739"/>
                    <a:pt x="3382" y="2882"/>
                  </a:cubicBezTo>
                  <a:lnTo>
                    <a:pt x="3573" y="3168"/>
                  </a:lnTo>
                  <a:cubicBezTo>
                    <a:pt x="3620" y="3287"/>
                    <a:pt x="3739" y="3358"/>
                    <a:pt x="3906" y="3358"/>
                  </a:cubicBezTo>
                  <a:cubicBezTo>
                    <a:pt x="4049" y="3358"/>
                    <a:pt x="4168" y="3287"/>
                    <a:pt x="4216" y="3168"/>
                  </a:cubicBezTo>
                  <a:lnTo>
                    <a:pt x="4406" y="2882"/>
                  </a:lnTo>
                  <a:cubicBezTo>
                    <a:pt x="4502" y="2692"/>
                    <a:pt x="4692" y="2620"/>
                    <a:pt x="4906" y="2620"/>
                  </a:cubicBezTo>
                  <a:lnTo>
                    <a:pt x="7145" y="2620"/>
                  </a:lnTo>
                  <a:cubicBezTo>
                    <a:pt x="7502" y="2620"/>
                    <a:pt x="7788" y="2311"/>
                    <a:pt x="7788" y="1953"/>
                  </a:cubicBezTo>
                  <a:lnTo>
                    <a:pt x="7788" y="1691"/>
                  </a:lnTo>
                  <a:cubicBezTo>
                    <a:pt x="7788" y="1596"/>
                    <a:pt x="7716" y="1501"/>
                    <a:pt x="7621" y="1501"/>
                  </a:cubicBezTo>
                  <a:cubicBezTo>
                    <a:pt x="7526" y="1501"/>
                    <a:pt x="7431" y="1596"/>
                    <a:pt x="7431" y="1691"/>
                  </a:cubicBezTo>
                  <a:lnTo>
                    <a:pt x="7431" y="1953"/>
                  </a:lnTo>
                  <a:cubicBezTo>
                    <a:pt x="7431" y="2096"/>
                    <a:pt x="7312" y="2263"/>
                    <a:pt x="7145" y="2263"/>
                  </a:cubicBezTo>
                  <a:lnTo>
                    <a:pt x="4906" y="2263"/>
                  </a:lnTo>
                  <a:cubicBezTo>
                    <a:pt x="4573" y="2263"/>
                    <a:pt x="4287" y="2430"/>
                    <a:pt x="4097" y="2692"/>
                  </a:cubicBezTo>
                  <a:lnTo>
                    <a:pt x="3930" y="3001"/>
                  </a:lnTo>
                  <a:lnTo>
                    <a:pt x="3906" y="3025"/>
                  </a:lnTo>
                  <a:cubicBezTo>
                    <a:pt x="3906" y="3025"/>
                    <a:pt x="3859" y="3025"/>
                    <a:pt x="3859" y="3001"/>
                  </a:cubicBezTo>
                  <a:lnTo>
                    <a:pt x="3692" y="2692"/>
                  </a:lnTo>
                  <a:cubicBezTo>
                    <a:pt x="3501" y="2430"/>
                    <a:pt x="3216" y="2263"/>
                    <a:pt x="2882" y="2263"/>
                  </a:cubicBezTo>
                  <a:lnTo>
                    <a:pt x="644" y="2263"/>
                  </a:lnTo>
                  <a:cubicBezTo>
                    <a:pt x="501" y="2263"/>
                    <a:pt x="358" y="2144"/>
                    <a:pt x="358" y="1953"/>
                  </a:cubicBezTo>
                  <a:lnTo>
                    <a:pt x="358" y="644"/>
                  </a:lnTo>
                  <a:cubicBezTo>
                    <a:pt x="358" y="501"/>
                    <a:pt x="477" y="358"/>
                    <a:pt x="644" y="358"/>
                  </a:cubicBezTo>
                  <a:lnTo>
                    <a:pt x="7145" y="358"/>
                  </a:lnTo>
                  <a:cubicBezTo>
                    <a:pt x="7288" y="358"/>
                    <a:pt x="7431" y="477"/>
                    <a:pt x="7431" y="644"/>
                  </a:cubicBezTo>
                  <a:lnTo>
                    <a:pt x="7431" y="882"/>
                  </a:lnTo>
                  <a:cubicBezTo>
                    <a:pt x="7431" y="977"/>
                    <a:pt x="7526" y="1072"/>
                    <a:pt x="7621" y="1072"/>
                  </a:cubicBezTo>
                  <a:cubicBezTo>
                    <a:pt x="7716" y="1072"/>
                    <a:pt x="7788" y="977"/>
                    <a:pt x="7788" y="882"/>
                  </a:cubicBezTo>
                  <a:lnTo>
                    <a:pt x="7788" y="644"/>
                  </a:lnTo>
                  <a:cubicBezTo>
                    <a:pt x="7788" y="286"/>
                    <a:pt x="7502" y="1"/>
                    <a:pt x="71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2" name="Google Shape;1002;p17">
              <a:extLst>
                <a:ext uri="{FF2B5EF4-FFF2-40B4-BE49-F238E27FC236}">
                  <a16:creationId xmlns:a16="http://schemas.microsoft.com/office/drawing/2014/main" id="{A48B1114-5C71-1513-1D22-2E580BBCA175}"/>
                </a:ext>
              </a:extLst>
            </p:cNvPr>
            <p:cNvSpPr/>
            <p:nvPr/>
          </p:nvSpPr>
          <p:spPr>
            <a:xfrm>
              <a:off x="4454010" y="2838240"/>
              <a:ext cx="351215" cy="261414"/>
            </a:xfrm>
            <a:custGeom>
              <a:avLst/>
              <a:gdLst/>
              <a:ahLst/>
              <a:cxnLst/>
              <a:rect l="l" t="t" r="r" b="b"/>
              <a:pathLst>
                <a:path w="11647" h="8669" extrusionOk="0">
                  <a:moveTo>
                    <a:pt x="3335" y="334"/>
                  </a:moveTo>
                  <a:cubicBezTo>
                    <a:pt x="3549" y="334"/>
                    <a:pt x="3573" y="429"/>
                    <a:pt x="3621" y="500"/>
                  </a:cubicBezTo>
                  <a:cubicBezTo>
                    <a:pt x="3645" y="691"/>
                    <a:pt x="3811" y="810"/>
                    <a:pt x="4002" y="810"/>
                  </a:cubicBezTo>
                  <a:cubicBezTo>
                    <a:pt x="4097" y="810"/>
                    <a:pt x="4145" y="858"/>
                    <a:pt x="4145" y="953"/>
                  </a:cubicBezTo>
                  <a:lnTo>
                    <a:pt x="4145" y="1810"/>
                  </a:lnTo>
                  <a:cubicBezTo>
                    <a:pt x="4145" y="1858"/>
                    <a:pt x="4121" y="1858"/>
                    <a:pt x="4097" y="1858"/>
                  </a:cubicBezTo>
                  <a:cubicBezTo>
                    <a:pt x="4002" y="1810"/>
                    <a:pt x="3930" y="1762"/>
                    <a:pt x="3930" y="1667"/>
                  </a:cubicBezTo>
                  <a:cubicBezTo>
                    <a:pt x="3930" y="1643"/>
                    <a:pt x="3930" y="1477"/>
                    <a:pt x="3787" y="1429"/>
                  </a:cubicBezTo>
                  <a:cubicBezTo>
                    <a:pt x="3771" y="1425"/>
                    <a:pt x="3754" y="1423"/>
                    <a:pt x="3739" y="1423"/>
                  </a:cubicBezTo>
                  <a:cubicBezTo>
                    <a:pt x="3668" y="1423"/>
                    <a:pt x="3612" y="1466"/>
                    <a:pt x="3573" y="1524"/>
                  </a:cubicBezTo>
                  <a:cubicBezTo>
                    <a:pt x="3502" y="1691"/>
                    <a:pt x="3287" y="1810"/>
                    <a:pt x="3073" y="1810"/>
                  </a:cubicBezTo>
                  <a:cubicBezTo>
                    <a:pt x="2930" y="1858"/>
                    <a:pt x="1954" y="1858"/>
                    <a:pt x="1787" y="1858"/>
                  </a:cubicBezTo>
                  <a:cubicBezTo>
                    <a:pt x="1716" y="1858"/>
                    <a:pt x="1644" y="1786"/>
                    <a:pt x="1644" y="1691"/>
                  </a:cubicBezTo>
                  <a:lnTo>
                    <a:pt x="1644" y="905"/>
                  </a:lnTo>
                  <a:cubicBezTo>
                    <a:pt x="1644" y="572"/>
                    <a:pt x="1906" y="334"/>
                    <a:pt x="2216" y="334"/>
                  </a:cubicBezTo>
                  <a:close/>
                  <a:moveTo>
                    <a:pt x="9122" y="334"/>
                  </a:moveTo>
                  <a:cubicBezTo>
                    <a:pt x="9312" y="334"/>
                    <a:pt x="9360" y="429"/>
                    <a:pt x="9384" y="500"/>
                  </a:cubicBezTo>
                  <a:cubicBezTo>
                    <a:pt x="9408" y="691"/>
                    <a:pt x="9598" y="810"/>
                    <a:pt x="9765" y="810"/>
                  </a:cubicBezTo>
                  <a:cubicBezTo>
                    <a:pt x="9836" y="810"/>
                    <a:pt x="9908" y="858"/>
                    <a:pt x="9908" y="953"/>
                  </a:cubicBezTo>
                  <a:lnTo>
                    <a:pt x="9908" y="1810"/>
                  </a:lnTo>
                  <a:cubicBezTo>
                    <a:pt x="9908" y="1858"/>
                    <a:pt x="9884" y="1858"/>
                    <a:pt x="9860" y="1858"/>
                  </a:cubicBezTo>
                  <a:cubicBezTo>
                    <a:pt x="9765" y="1810"/>
                    <a:pt x="9670" y="1739"/>
                    <a:pt x="9670" y="1643"/>
                  </a:cubicBezTo>
                  <a:cubicBezTo>
                    <a:pt x="9670" y="1516"/>
                    <a:pt x="9578" y="1448"/>
                    <a:pt x="9483" y="1448"/>
                  </a:cubicBezTo>
                  <a:cubicBezTo>
                    <a:pt x="9418" y="1448"/>
                    <a:pt x="9351" y="1480"/>
                    <a:pt x="9312" y="1548"/>
                  </a:cubicBezTo>
                  <a:cubicBezTo>
                    <a:pt x="9241" y="1739"/>
                    <a:pt x="9027" y="1858"/>
                    <a:pt x="8812" y="1858"/>
                  </a:cubicBezTo>
                  <a:lnTo>
                    <a:pt x="7526" y="1858"/>
                  </a:lnTo>
                  <a:cubicBezTo>
                    <a:pt x="7455" y="1858"/>
                    <a:pt x="7383" y="1786"/>
                    <a:pt x="7383" y="1691"/>
                  </a:cubicBezTo>
                  <a:lnTo>
                    <a:pt x="7431" y="905"/>
                  </a:lnTo>
                  <a:cubicBezTo>
                    <a:pt x="7431" y="572"/>
                    <a:pt x="7693" y="334"/>
                    <a:pt x="7979" y="334"/>
                  </a:cubicBezTo>
                  <a:close/>
                  <a:moveTo>
                    <a:pt x="1763" y="2167"/>
                  </a:moveTo>
                  <a:lnTo>
                    <a:pt x="1763" y="2596"/>
                  </a:lnTo>
                  <a:cubicBezTo>
                    <a:pt x="1668" y="2548"/>
                    <a:pt x="1620" y="2477"/>
                    <a:pt x="1620" y="2382"/>
                  </a:cubicBezTo>
                  <a:cubicBezTo>
                    <a:pt x="1620" y="2286"/>
                    <a:pt x="1668" y="2239"/>
                    <a:pt x="1739" y="2167"/>
                  </a:cubicBezTo>
                  <a:close/>
                  <a:moveTo>
                    <a:pt x="4240" y="2167"/>
                  </a:moveTo>
                  <a:cubicBezTo>
                    <a:pt x="4407" y="2263"/>
                    <a:pt x="4454" y="2501"/>
                    <a:pt x="4240" y="2596"/>
                  </a:cubicBezTo>
                  <a:lnTo>
                    <a:pt x="4240" y="2167"/>
                  </a:lnTo>
                  <a:close/>
                  <a:moveTo>
                    <a:pt x="7479" y="2167"/>
                  </a:moveTo>
                  <a:lnTo>
                    <a:pt x="7503" y="2596"/>
                  </a:lnTo>
                  <a:cubicBezTo>
                    <a:pt x="7431" y="2548"/>
                    <a:pt x="7360" y="2477"/>
                    <a:pt x="7360" y="2382"/>
                  </a:cubicBezTo>
                  <a:cubicBezTo>
                    <a:pt x="7360" y="2334"/>
                    <a:pt x="7431" y="2239"/>
                    <a:pt x="7479" y="2167"/>
                  </a:cubicBezTo>
                  <a:close/>
                  <a:moveTo>
                    <a:pt x="9979" y="2167"/>
                  </a:moveTo>
                  <a:cubicBezTo>
                    <a:pt x="10075" y="2215"/>
                    <a:pt x="10122" y="2286"/>
                    <a:pt x="10122" y="2382"/>
                  </a:cubicBezTo>
                  <a:cubicBezTo>
                    <a:pt x="10122" y="2477"/>
                    <a:pt x="10075" y="2572"/>
                    <a:pt x="9979" y="2596"/>
                  </a:cubicBezTo>
                  <a:lnTo>
                    <a:pt x="9979" y="2167"/>
                  </a:lnTo>
                  <a:close/>
                  <a:moveTo>
                    <a:pt x="9455" y="1977"/>
                  </a:moveTo>
                  <a:cubicBezTo>
                    <a:pt x="9503" y="2048"/>
                    <a:pt x="9574" y="2120"/>
                    <a:pt x="9646" y="2144"/>
                  </a:cubicBezTo>
                  <a:lnTo>
                    <a:pt x="9646" y="2810"/>
                  </a:lnTo>
                  <a:cubicBezTo>
                    <a:pt x="9622" y="3239"/>
                    <a:pt x="9241" y="3644"/>
                    <a:pt x="8765" y="3644"/>
                  </a:cubicBezTo>
                  <a:cubicBezTo>
                    <a:pt x="8193" y="3644"/>
                    <a:pt x="7860" y="3191"/>
                    <a:pt x="7860" y="2763"/>
                  </a:cubicBezTo>
                  <a:lnTo>
                    <a:pt x="7860" y="2215"/>
                  </a:lnTo>
                  <a:lnTo>
                    <a:pt x="8812" y="2215"/>
                  </a:lnTo>
                  <a:cubicBezTo>
                    <a:pt x="9050" y="2215"/>
                    <a:pt x="9265" y="2120"/>
                    <a:pt x="9455" y="1977"/>
                  </a:cubicBezTo>
                  <a:close/>
                  <a:moveTo>
                    <a:pt x="3668" y="1977"/>
                  </a:moveTo>
                  <a:cubicBezTo>
                    <a:pt x="3740" y="2048"/>
                    <a:pt x="3787" y="2120"/>
                    <a:pt x="3883" y="2144"/>
                  </a:cubicBezTo>
                  <a:lnTo>
                    <a:pt x="3883" y="2810"/>
                  </a:lnTo>
                  <a:cubicBezTo>
                    <a:pt x="3883" y="3168"/>
                    <a:pt x="3668" y="3453"/>
                    <a:pt x="3335" y="3596"/>
                  </a:cubicBezTo>
                  <a:cubicBezTo>
                    <a:pt x="3335" y="3596"/>
                    <a:pt x="3287" y="3644"/>
                    <a:pt x="3264" y="3644"/>
                  </a:cubicBezTo>
                  <a:cubicBezTo>
                    <a:pt x="3168" y="3668"/>
                    <a:pt x="3073" y="3668"/>
                    <a:pt x="2978" y="3668"/>
                  </a:cubicBezTo>
                  <a:cubicBezTo>
                    <a:pt x="2454" y="3644"/>
                    <a:pt x="2097" y="3215"/>
                    <a:pt x="2097" y="2763"/>
                  </a:cubicBezTo>
                  <a:lnTo>
                    <a:pt x="2097" y="2215"/>
                  </a:lnTo>
                  <a:lnTo>
                    <a:pt x="3049" y="2215"/>
                  </a:lnTo>
                  <a:cubicBezTo>
                    <a:pt x="3287" y="2215"/>
                    <a:pt x="3502" y="2120"/>
                    <a:pt x="3668" y="1977"/>
                  </a:cubicBezTo>
                  <a:close/>
                  <a:moveTo>
                    <a:pt x="6193" y="2477"/>
                  </a:moveTo>
                  <a:cubicBezTo>
                    <a:pt x="6407" y="2477"/>
                    <a:pt x="6431" y="2572"/>
                    <a:pt x="6455" y="2691"/>
                  </a:cubicBezTo>
                  <a:cubicBezTo>
                    <a:pt x="6499" y="2846"/>
                    <a:pt x="6645" y="2980"/>
                    <a:pt x="6818" y="2980"/>
                  </a:cubicBezTo>
                  <a:cubicBezTo>
                    <a:pt x="6832" y="2980"/>
                    <a:pt x="6845" y="2979"/>
                    <a:pt x="6860" y="2977"/>
                  </a:cubicBezTo>
                  <a:cubicBezTo>
                    <a:pt x="6931" y="2977"/>
                    <a:pt x="7026" y="3048"/>
                    <a:pt x="7026" y="3168"/>
                  </a:cubicBezTo>
                  <a:lnTo>
                    <a:pt x="7026" y="4025"/>
                  </a:lnTo>
                  <a:lnTo>
                    <a:pt x="7074" y="4025"/>
                  </a:lnTo>
                  <a:cubicBezTo>
                    <a:pt x="7074" y="4049"/>
                    <a:pt x="7026" y="4049"/>
                    <a:pt x="6979" y="4049"/>
                  </a:cubicBezTo>
                  <a:cubicBezTo>
                    <a:pt x="6788" y="4025"/>
                    <a:pt x="6788" y="3834"/>
                    <a:pt x="6788" y="3811"/>
                  </a:cubicBezTo>
                  <a:cubicBezTo>
                    <a:pt x="6775" y="3716"/>
                    <a:pt x="6691" y="3659"/>
                    <a:pt x="6605" y="3659"/>
                  </a:cubicBezTo>
                  <a:cubicBezTo>
                    <a:pt x="6539" y="3659"/>
                    <a:pt x="6472" y="3691"/>
                    <a:pt x="6431" y="3763"/>
                  </a:cubicBezTo>
                  <a:cubicBezTo>
                    <a:pt x="6359" y="3930"/>
                    <a:pt x="6145" y="4049"/>
                    <a:pt x="5931" y="4049"/>
                  </a:cubicBezTo>
                  <a:lnTo>
                    <a:pt x="4550" y="4049"/>
                  </a:lnTo>
                  <a:cubicBezTo>
                    <a:pt x="4502" y="4025"/>
                    <a:pt x="4478" y="4001"/>
                    <a:pt x="4478" y="3906"/>
                  </a:cubicBezTo>
                  <a:lnTo>
                    <a:pt x="4478" y="3072"/>
                  </a:lnTo>
                  <a:cubicBezTo>
                    <a:pt x="4478" y="2739"/>
                    <a:pt x="4740" y="2477"/>
                    <a:pt x="5073" y="2477"/>
                  </a:cubicBezTo>
                  <a:close/>
                  <a:moveTo>
                    <a:pt x="4145" y="3215"/>
                  </a:moveTo>
                  <a:lnTo>
                    <a:pt x="4145" y="3906"/>
                  </a:lnTo>
                  <a:cubicBezTo>
                    <a:pt x="4145" y="3977"/>
                    <a:pt x="4169" y="4049"/>
                    <a:pt x="4216" y="4144"/>
                  </a:cubicBezTo>
                  <a:cubicBezTo>
                    <a:pt x="3859" y="3977"/>
                    <a:pt x="3787" y="3977"/>
                    <a:pt x="3764" y="3953"/>
                  </a:cubicBezTo>
                  <a:lnTo>
                    <a:pt x="3764" y="3739"/>
                  </a:lnTo>
                  <a:cubicBezTo>
                    <a:pt x="3930" y="3596"/>
                    <a:pt x="4097" y="3430"/>
                    <a:pt x="4145" y="3215"/>
                  </a:cubicBezTo>
                  <a:close/>
                  <a:moveTo>
                    <a:pt x="7360" y="2929"/>
                  </a:moveTo>
                  <a:lnTo>
                    <a:pt x="7360" y="2929"/>
                  </a:lnTo>
                  <a:cubicBezTo>
                    <a:pt x="7431" y="2953"/>
                    <a:pt x="7455" y="2953"/>
                    <a:pt x="7503" y="2977"/>
                  </a:cubicBezTo>
                  <a:cubicBezTo>
                    <a:pt x="7574" y="3287"/>
                    <a:pt x="7717" y="3549"/>
                    <a:pt x="7955" y="3763"/>
                  </a:cubicBezTo>
                  <a:lnTo>
                    <a:pt x="7955" y="3953"/>
                  </a:lnTo>
                  <a:lnTo>
                    <a:pt x="7979" y="3953"/>
                  </a:lnTo>
                  <a:lnTo>
                    <a:pt x="7455" y="4168"/>
                  </a:lnTo>
                  <a:cubicBezTo>
                    <a:pt x="7455" y="4168"/>
                    <a:pt x="7431" y="4144"/>
                    <a:pt x="7383" y="4144"/>
                  </a:cubicBezTo>
                  <a:cubicBezTo>
                    <a:pt x="7383" y="4096"/>
                    <a:pt x="7431" y="4072"/>
                    <a:pt x="7431" y="4025"/>
                  </a:cubicBezTo>
                  <a:lnTo>
                    <a:pt x="7431" y="3168"/>
                  </a:lnTo>
                  <a:cubicBezTo>
                    <a:pt x="7431" y="3072"/>
                    <a:pt x="7383" y="3001"/>
                    <a:pt x="7360" y="2929"/>
                  </a:cubicBezTo>
                  <a:close/>
                  <a:moveTo>
                    <a:pt x="9146" y="3930"/>
                  </a:moveTo>
                  <a:lnTo>
                    <a:pt x="9146" y="4001"/>
                  </a:lnTo>
                  <a:cubicBezTo>
                    <a:pt x="9146" y="4049"/>
                    <a:pt x="9146" y="4072"/>
                    <a:pt x="9170" y="4120"/>
                  </a:cubicBezTo>
                  <a:cubicBezTo>
                    <a:pt x="9170" y="4144"/>
                    <a:pt x="9027" y="4192"/>
                    <a:pt x="8884" y="4192"/>
                  </a:cubicBezTo>
                  <a:cubicBezTo>
                    <a:pt x="8831" y="4205"/>
                    <a:pt x="8777" y="4211"/>
                    <a:pt x="8724" y="4211"/>
                  </a:cubicBezTo>
                  <a:cubicBezTo>
                    <a:pt x="8585" y="4211"/>
                    <a:pt x="8443" y="4172"/>
                    <a:pt x="8288" y="4120"/>
                  </a:cubicBezTo>
                  <a:cubicBezTo>
                    <a:pt x="8312" y="4072"/>
                    <a:pt x="8312" y="4025"/>
                    <a:pt x="8312" y="4001"/>
                  </a:cubicBezTo>
                  <a:lnTo>
                    <a:pt x="8312" y="3930"/>
                  </a:lnTo>
                  <a:cubicBezTo>
                    <a:pt x="8443" y="3977"/>
                    <a:pt x="8586" y="4001"/>
                    <a:pt x="8729" y="4001"/>
                  </a:cubicBezTo>
                  <a:cubicBezTo>
                    <a:pt x="8872" y="4001"/>
                    <a:pt x="9015" y="3977"/>
                    <a:pt x="9146" y="3930"/>
                  </a:cubicBezTo>
                  <a:close/>
                  <a:moveTo>
                    <a:pt x="3406" y="3953"/>
                  </a:moveTo>
                  <a:lnTo>
                    <a:pt x="3406" y="4025"/>
                  </a:lnTo>
                  <a:cubicBezTo>
                    <a:pt x="3406" y="4049"/>
                    <a:pt x="3406" y="4072"/>
                    <a:pt x="3430" y="4144"/>
                  </a:cubicBezTo>
                  <a:cubicBezTo>
                    <a:pt x="3342" y="4194"/>
                    <a:pt x="3188" y="4225"/>
                    <a:pt x="3017" y="4225"/>
                  </a:cubicBezTo>
                  <a:cubicBezTo>
                    <a:pt x="2863" y="4225"/>
                    <a:pt x="2695" y="4200"/>
                    <a:pt x="2549" y="4144"/>
                  </a:cubicBezTo>
                  <a:cubicBezTo>
                    <a:pt x="2573" y="4096"/>
                    <a:pt x="2573" y="4049"/>
                    <a:pt x="2573" y="4025"/>
                  </a:cubicBezTo>
                  <a:lnTo>
                    <a:pt x="2573" y="3953"/>
                  </a:lnTo>
                  <a:cubicBezTo>
                    <a:pt x="2692" y="4001"/>
                    <a:pt x="2823" y="4025"/>
                    <a:pt x="2963" y="4025"/>
                  </a:cubicBezTo>
                  <a:cubicBezTo>
                    <a:pt x="3103" y="4025"/>
                    <a:pt x="3252" y="4001"/>
                    <a:pt x="3406" y="3953"/>
                  </a:cubicBezTo>
                  <a:close/>
                  <a:moveTo>
                    <a:pt x="4597" y="4382"/>
                  </a:moveTo>
                  <a:lnTo>
                    <a:pt x="4597" y="4787"/>
                  </a:lnTo>
                  <a:cubicBezTo>
                    <a:pt x="4502" y="4763"/>
                    <a:pt x="4454" y="4668"/>
                    <a:pt x="4454" y="4573"/>
                  </a:cubicBezTo>
                  <a:cubicBezTo>
                    <a:pt x="4454" y="4525"/>
                    <a:pt x="4502" y="4430"/>
                    <a:pt x="4573" y="4382"/>
                  </a:cubicBezTo>
                  <a:close/>
                  <a:moveTo>
                    <a:pt x="7145" y="4382"/>
                  </a:moveTo>
                  <a:cubicBezTo>
                    <a:pt x="7217" y="4406"/>
                    <a:pt x="7264" y="4501"/>
                    <a:pt x="7264" y="4620"/>
                  </a:cubicBezTo>
                  <a:cubicBezTo>
                    <a:pt x="7312" y="4715"/>
                    <a:pt x="7217" y="4787"/>
                    <a:pt x="7122" y="4835"/>
                  </a:cubicBezTo>
                  <a:lnTo>
                    <a:pt x="7122" y="4382"/>
                  </a:lnTo>
                  <a:close/>
                  <a:moveTo>
                    <a:pt x="6574" y="4168"/>
                  </a:moveTo>
                  <a:cubicBezTo>
                    <a:pt x="6645" y="4263"/>
                    <a:pt x="6693" y="4311"/>
                    <a:pt x="6788" y="4358"/>
                  </a:cubicBezTo>
                  <a:lnTo>
                    <a:pt x="6788" y="5001"/>
                  </a:lnTo>
                  <a:cubicBezTo>
                    <a:pt x="6788" y="5501"/>
                    <a:pt x="6383" y="5906"/>
                    <a:pt x="5907" y="5906"/>
                  </a:cubicBezTo>
                  <a:cubicBezTo>
                    <a:pt x="5335" y="5906"/>
                    <a:pt x="4978" y="5454"/>
                    <a:pt x="4978" y="5001"/>
                  </a:cubicBezTo>
                  <a:lnTo>
                    <a:pt x="4978" y="4406"/>
                  </a:lnTo>
                  <a:lnTo>
                    <a:pt x="5955" y="4406"/>
                  </a:lnTo>
                  <a:cubicBezTo>
                    <a:pt x="6193" y="4406"/>
                    <a:pt x="6407" y="4311"/>
                    <a:pt x="6574" y="4168"/>
                  </a:cubicBezTo>
                  <a:close/>
                  <a:moveTo>
                    <a:pt x="6288" y="6168"/>
                  </a:moveTo>
                  <a:lnTo>
                    <a:pt x="6288" y="6263"/>
                  </a:lnTo>
                  <a:cubicBezTo>
                    <a:pt x="6288" y="6311"/>
                    <a:pt x="6288" y="6335"/>
                    <a:pt x="6312" y="6359"/>
                  </a:cubicBezTo>
                  <a:cubicBezTo>
                    <a:pt x="6169" y="6430"/>
                    <a:pt x="6014" y="6466"/>
                    <a:pt x="5859" y="6466"/>
                  </a:cubicBezTo>
                  <a:cubicBezTo>
                    <a:pt x="5705" y="6466"/>
                    <a:pt x="5550" y="6430"/>
                    <a:pt x="5407" y="6359"/>
                  </a:cubicBezTo>
                  <a:cubicBezTo>
                    <a:pt x="5431" y="6335"/>
                    <a:pt x="5431" y="6287"/>
                    <a:pt x="5431" y="6263"/>
                  </a:cubicBezTo>
                  <a:lnTo>
                    <a:pt x="5431" y="6168"/>
                  </a:lnTo>
                  <a:cubicBezTo>
                    <a:pt x="5562" y="6216"/>
                    <a:pt x="5705" y="6240"/>
                    <a:pt x="5850" y="6240"/>
                  </a:cubicBezTo>
                  <a:cubicBezTo>
                    <a:pt x="5996" y="6240"/>
                    <a:pt x="6145" y="6216"/>
                    <a:pt x="6288" y="6168"/>
                  </a:cubicBezTo>
                  <a:close/>
                  <a:moveTo>
                    <a:pt x="3787" y="4287"/>
                  </a:moveTo>
                  <a:lnTo>
                    <a:pt x="4121" y="4406"/>
                  </a:lnTo>
                  <a:cubicBezTo>
                    <a:pt x="4121" y="4430"/>
                    <a:pt x="4097" y="4501"/>
                    <a:pt x="4097" y="4549"/>
                  </a:cubicBezTo>
                  <a:cubicBezTo>
                    <a:pt x="4097" y="4858"/>
                    <a:pt x="4288" y="5097"/>
                    <a:pt x="4597" y="5144"/>
                  </a:cubicBezTo>
                  <a:cubicBezTo>
                    <a:pt x="4645" y="5454"/>
                    <a:pt x="4812" y="5739"/>
                    <a:pt x="5073" y="5954"/>
                  </a:cubicBezTo>
                  <a:lnTo>
                    <a:pt x="5073" y="6192"/>
                  </a:lnTo>
                  <a:cubicBezTo>
                    <a:pt x="4954" y="6240"/>
                    <a:pt x="3740" y="6692"/>
                    <a:pt x="3573" y="6764"/>
                  </a:cubicBezTo>
                  <a:cubicBezTo>
                    <a:pt x="3383" y="6835"/>
                    <a:pt x="3168" y="7025"/>
                    <a:pt x="3025" y="7287"/>
                  </a:cubicBezTo>
                  <a:lnTo>
                    <a:pt x="1358" y="7287"/>
                  </a:lnTo>
                  <a:lnTo>
                    <a:pt x="1358" y="5739"/>
                  </a:lnTo>
                  <a:cubicBezTo>
                    <a:pt x="1358" y="5668"/>
                    <a:pt x="1263" y="5573"/>
                    <a:pt x="1168" y="5573"/>
                  </a:cubicBezTo>
                  <a:cubicBezTo>
                    <a:pt x="1073" y="5573"/>
                    <a:pt x="977" y="5668"/>
                    <a:pt x="977" y="5739"/>
                  </a:cubicBezTo>
                  <a:lnTo>
                    <a:pt x="977" y="7287"/>
                  </a:lnTo>
                  <a:lnTo>
                    <a:pt x="453" y="7287"/>
                  </a:lnTo>
                  <a:cubicBezTo>
                    <a:pt x="453" y="7287"/>
                    <a:pt x="430" y="7287"/>
                    <a:pt x="430" y="7264"/>
                  </a:cubicBezTo>
                  <a:lnTo>
                    <a:pt x="430" y="5525"/>
                  </a:lnTo>
                  <a:cubicBezTo>
                    <a:pt x="430" y="5144"/>
                    <a:pt x="692" y="4882"/>
                    <a:pt x="906" y="4787"/>
                  </a:cubicBezTo>
                  <a:cubicBezTo>
                    <a:pt x="1049" y="4739"/>
                    <a:pt x="1882" y="4406"/>
                    <a:pt x="2192" y="4287"/>
                  </a:cubicBezTo>
                  <a:cubicBezTo>
                    <a:pt x="2430" y="4430"/>
                    <a:pt x="2704" y="4501"/>
                    <a:pt x="2981" y="4501"/>
                  </a:cubicBezTo>
                  <a:cubicBezTo>
                    <a:pt x="3258" y="4501"/>
                    <a:pt x="3537" y="4430"/>
                    <a:pt x="3787" y="4287"/>
                  </a:cubicBezTo>
                  <a:close/>
                  <a:moveTo>
                    <a:pt x="5002" y="6549"/>
                  </a:moveTo>
                  <a:cubicBezTo>
                    <a:pt x="5286" y="6722"/>
                    <a:pt x="5595" y="6811"/>
                    <a:pt x="5893" y="6811"/>
                  </a:cubicBezTo>
                  <a:cubicBezTo>
                    <a:pt x="6171" y="6811"/>
                    <a:pt x="6439" y="6734"/>
                    <a:pt x="6669" y="6573"/>
                  </a:cubicBezTo>
                  <a:lnTo>
                    <a:pt x="7979" y="7097"/>
                  </a:lnTo>
                  <a:cubicBezTo>
                    <a:pt x="8169" y="7145"/>
                    <a:pt x="8312" y="7335"/>
                    <a:pt x="8407" y="7526"/>
                  </a:cubicBezTo>
                  <a:cubicBezTo>
                    <a:pt x="8431" y="7621"/>
                    <a:pt x="8455" y="7716"/>
                    <a:pt x="8455" y="7835"/>
                  </a:cubicBezTo>
                  <a:lnTo>
                    <a:pt x="8455" y="8240"/>
                  </a:lnTo>
                  <a:cubicBezTo>
                    <a:pt x="8455" y="8288"/>
                    <a:pt x="8455" y="8288"/>
                    <a:pt x="8431" y="8288"/>
                  </a:cubicBezTo>
                  <a:lnTo>
                    <a:pt x="7907" y="8288"/>
                  </a:lnTo>
                  <a:lnTo>
                    <a:pt x="7907" y="7978"/>
                  </a:lnTo>
                  <a:cubicBezTo>
                    <a:pt x="7907" y="7883"/>
                    <a:pt x="7812" y="7811"/>
                    <a:pt x="7717" y="7811"/>
                  </a:cubicBezTo>
                  <a:cubicBezTo>
                    <a:pt x="7622" y="7811"/>
                    <a:pt x="7526" y="7883"/>
                    <a:pt x="7526" y="7978"/>
                  </a:cubicBezTo>
                  <a:lnTo>
                    <a:pt x="7526" y="8288"/>
                  </a:lnTo>
                  <a:lnTo>
                    <a:pt x="4145" y="8288"/>
                  </a:lnTo>
                  <a:lnTo>
                    <a:pt x="4145" y="7978"/>
                  </a:lnTo>
                  <a:cubicBezTo>
                    <a:pt x="4145" y="7883"/>
                    <a:pt x="4049" y="7811"/>
                    <a:pt x="3954" y="7811"/>
                  </a:cubicBezTo>
                  <a:cubicBezTo>
                    <a:pt x="3883" y="7811"/>
                    <a:pt x="3787" y="7883"/>
                    <a:pt x="3787" y="7978"/>
                  </a:cubicBezTo>
                  <a:lnTo>
                    <a:pt x="3787" y="8288"/>
                  </a:lnTo>
                  <a:lnTo>
                    <a:pt x="3240" y="8288"/>
                  </a:lnTo>
                  <a:cubicBezTo>
                    <a:pt x="3216" y="8288"/>
                    <a:pt x="3216" y="8288"/>
                    <a:pt x="3216" y="8240"/>
                  </a:cubicBezTo>
                  <a:lnTo>
                    <a:pt x="3216" y="7835"/>
                  </a:lnTo>
                  <a:cubicBezTo>
                    <a:pt x="3216" y="7716"/>
                    <a:pt x="3240" y="7621"/>
                    <a:pt x="3287" y="7526"/>
                  </a:cubicBezTo>
                  <a:cubicBezTo>
                    <a:pt x="3359" y="7335"/>
                    <a:pt x="3526" y="7168"/>
                    <a:pt x="3668" y="7097"/>
                  </a:cubicBezTo>
                  <a:cubicBezTo>
                    <a:pt x="3670" y="7097"/>
                    <a:pt x="3671" y="7097"/>
                    <a:pt x="3673" y="7097"/>
                  </a:cubicBezTo>
                  <a:cubicBezTo>
                    <a:pt x="3686" y="7097"/>
                    <a:pt x="3705" y="7077"/>
                    <a:pt x="5002" y="6549"/>
                  </a:cubicBezTo>
                  <a:close/>
                  <a:moveTo>
                    <a:pt x="2168" y="0"/>
                  </a:moveTo>
                  <a:cubicBezTo>
                    <a:pt x="1668" y="0"/>
                    <a:pt x="1263" y="405"/>
                    <a:pt x="1263" y="929"/>
                  </a:cubicBezTo>
                  <a:lnTo>
                    <a:pt x="1263" y="1715"/>
                  </a:lnTo>
                  <a:cubicBezTo>
                    <a:pt x="1263" y="1834"/>
                    <a:pt x="1287" y="1929"/>
                    <a:pt x="1335" y="2024"/>
                  </a:cubicBezTo>
                  <a:cubicBezTo>
                    <a:pt x="1263" y="2144"/>
                    <a:pt x="1192" y="2263"/>
                    <a:pt x="1192" y="2405"/>
                  </a:cubicBezTo>
                  <a:cubicBezTo>
                    <a:pt x="1192" y="2667"/>
                    <a:pt x="1406" y="2953"/>
                    <a:pt x="1692" y="2977"/>
                  </a:cubicBezTo>
                  <a:cubicBezTo>
                    <a:pt x="1763" y="3263"/>
                    <a:pt x="1906" y="3549"/>
                    <a:pt x="2144" y="3739"/>
                  </a:cubicBezTo>
                  <a:lnTo>
                    <a:pt x="2144" y="3953"/>
                  </a:lnTo>
                  <a:cubicBezTo>
                    <a:pt x="2144" y="3953"/>
                    <a:pt x="977" y="4406"/>
                    <a:pt x="692" y="4525"/>
                  </a:cubicBezTo>
                  <a:cubicBezTo>
                    <a:pt x="358" y="4668"/>
                    <a:pt x="1" y="5049"/>
                    <a:pt x="1" y="5573"/>
                  </a:cubicBezTo>
                  <a:lnTo>
                    <a:pt x="1" y="7287"/>
                  </a:lnTo>
                  <a:cubicBezTo>
                    <a:pt x="1" y="7502"/>
                    <a:pt x="191" y="7645"/>
                    <a:pt x="358" y="7645"/>
                  </a:cubicBezTo>
                  <a:lnTo>
                    <a:pt x="2835" y="7645"/>
                  </a:lnTo>
                  <a:cubicBezTo>
                    <a:pt x="2835" y="7716"/>
                    <a:pt x="2811" y="7764"/>
                    <a:pt x="2811" y="7859"/>
                  </a:cubicBezTo>
                  <a:lnTo>
                    <a:pt x="2811" y="8264"/>
                  </a:lnTo>
                  <a:cubicBezTo>
                    <a:pt x="2811" y="8478"/>
                    <a:pt x="2978" y="8669"/>
                    <a:pt x="3192" y="8669"/>
                  </a:cubicBezTo>
                  <a:lnTo>
                    <a:pt x="8336" y="8669"/>
                  </a:lnTo>
                  <a:cubicBezTo>
                    <a:pt x="8550" y="8669"/>
                    <a:pt x="8717" y="8478"/>
                    <a:pt x="8717" y="8264"/>
                  </a:cubicBezTo>
                  <a:lnTo>
                    <a:pt x="8717" y="7859"/>
                  </a:lnTo>
                  <a:cubicBezTo>
                    <a:pt x="8717" y="7788"/>
                    <a:pt x="8717" y="7740"/>
                    <a:pt x="8693" y="7645"/>
                  </a:cubicBezTo>
                  <a:lnTo>
                    <a:pt x="9050" y="7645"/>
                  </a:lnTo>
                  <a:cubicBezTo>
                    <a:pt x="9146" y="7645"/>
                    <a:pt x="9241" y="7549"/>
                    <a:pt x="9241" y="7478"/>
                  </a:cubicBezTo>
                  <a:cubicBezTo>
                    <a:pt x="9241" y="7383"/>
                    <a:pt x="9146" y="7287"/>
                    <a:pt x="9050" y="7287"/>
                  </a:cubicBezTo>
                  <a:lnTo>
                    <a:pt x="8574" y="7287"/>
                  </a:lnTo>
                  <a:cubicBezTo>
                    <a:pt x="8455" y="7049"/>
                    <a:pt x="8241" y="6835"/>
                    <a:pt x="8003" y="6764"/>
                  </a:cubicBezTo>
                  <a:cubicBezTo>
                    <a:pt x="7979" y="6764"/>
                    <a:pt x="6526" y="6192"/>
                    <a:pt x="6526" y="6192"/>
                  </a:cubicBezTo>
                  <a:lnTo>
                    <a:pt x="6526" y="5978"/>
                  </a:lnTo>
                  <a:cubicBezTo>
                    <a:pt x="6764" y="5811"/>
                    <a:pt x="6931" y="5501"/>
                    <a:pt x="7002" y="5168"/>
                  </a:cubicBezTo>
                  <a:cubicBezTo>
                    <a:pt x="7288" y="5120"/>
                    <a:pt x="7503" y="4882"/>
                    <a:pt x="7503" y="4573"/>
                  </a:cubicBezTo>
                  <a:cubicBezTo>
                    <a:pt x="7503" y="4525"/>
                    <a:pt x="7503" y="4501"/>
                    <a:pt x="7479" y="4430"/>
                  </a:cubicBezTo>
                  <a:lnTo>
                    <a:pt x="7812" y="4311"/>
                  </a:lnTo>
                  <a:cubicBezTo>
                    <a:pt x="8060" y="4447"/>
                    <a:pt x="8347" y="4525"/>
                    <a:pt x="8635" y="4525"/>
                  </a:cubicBezTo>
                  <a:cubicBezTo>
                    <a:pt x="8901" y="4525"/>
                    <a:pt x="9168" y="4459"/>
                    <a:pt x="9408" y="4311"/>
                  </a:cubicBezTo>
                  <a:lnTo>
                    <a:pt x="10694" y="4811"/>
                  </a:lnTo>
                  <a:cubicBezTo>
                    <a:pt x="10932" y="4906"/>
                    <a:pt x="11170" y="5216"/>
                    <a:pt x="11170" y="5573"/>
                  </a:cubicBezTo>
                  <a:lnTo>
                    <a:pt x="11170" y="7287"/>
                  </a:lnTo>
                  <a:cubicBezTo>
                    <a:pt x="11170" y="7287"/>
                    <a:pt x="11170" y="7311"/>
                    <a:pt x="11146" y="7311"/>
                  </a:cubicBezTo>
                  <a:lnTo>
                    <a:pt x="10598" y="7311"/>
                  </a:lnTo>
                  <a:lnTo>
                    <a:pt x="10598" y="5763"/>
                  </a:lnTo>
                  <a:cubicBezTo>
                    <a:pt x="10598" y="5692"/>
                    <a:pt x="10503" y="5597"/>
                    <a:pt x="10432" y="5597"/>
                  </a:cubicBezTo>
                  <a:cubicBezTo>
                    <a:pt x="10336" y="5597"/>
                    <a:pt x="10241" y="5692"/>
                    <a:pt x="10241" y="5763"/>
                  </a:cubicBezTo>
                  <a:lnTo>
                    <a:pt x="10241" y="7311"/>
                  </a:lnTo>
                  <a:lnTo>
                    <a:pt x="9979" y="7311"/>
                  </a:lnTo>
                  <a:cubicBezTo>
                    <a:pt x="9884" y="7311"/>
                    <a:pt x="9813" y="7407"/>
                    <a:pt x="9813" y="7502"/>
                  </a:cubicBezTo>
                  <a:cubicBezTo>
                    <a:pt x="9813" y="7597"/>
                    <a:pt x="9884" y="7692"/>
                    <a:pt x="9979" y="7692"/>
                  </a:cubicBezTo>
                  <a:lnTo>
                    <a:pt x="11265" y="7692"/>
                  </a:lnTo>
                  <a:cubicBezTo>
                    <a:pt x="11480" y="7692"/>
                    <a:pt x="11622" y="7502"/>
                    <a:pt x="11622" y="7335"/>
                  </a:cubicBezTo>
                  <a:lnTo>
                    <a:pt x="11622" y="5597"/>
                  </a:lnTo>
                  <a:cubicBezTo>
                    <a:pt x="11646" y="5120"/>
                    <a:pt x="11360" y="4668"/>
                    <a:pt x="10956" y="4525"/>
                  </a:cubicBezTo>
                  <a:cubicBezTo>
                    <a:pt x="10837" y="4477"/>
                    <a:pt x="9551" y="3977"/>
                    <a:pt x="9503" y="3953"/>
                  </a:cubicBezTo>
                  <a:lnTo>
                    <a:pt x="9503" y="3763"/>
                  </a:lnTo>
                  <a:cubicBezTo>
                    <a:pt x="9741" y="3572"/>
                    <a:pt x="9908" y="3310"/>
                    <a:pt x="9955" y="2977"/>
                  </a:cubicBezTo>
                  <a:cubicBezTo>
                    <a:pt x="10241" y="2929"/>
                    <a:pt x="10456" y="2691"/>
                    <a:pt x="10456" y="2405"/>
                  </a:cubicBezTo>
                  <a:cubicBezTo>
                    <a:pt x="10456" y="2239"/>
                    <a:pt x="10360" y="2048"/>
                    <a:pt x="10217" y="1929"/>
                  </a:cubicBezTo>
                  <a:lnTo>
                    <a:pt x="10217" y="1858"/>
                  </a:lnTo>
                  <a:lnTo>
                    <a:pt x="10217" y="977"/>
                  </a:lnTo>
                  <a:cubicBezTo>
                    <a:pt x="10217" y="704"/>
                    <a:pt x="9979" y="475"/>
                    <a:pt x="9730" y="475"/>
                  </a:cubicBezTo>
                  <a:cubicBezTo>
                    <a:pt x="9718" y="475"/>
                    <a:pt x="9706" y="475"/>
                    <a:pt x="9693" y="477"/>
                  </a:cubicBezTo>
                  <a:lnTo>
                    <a:pt x="9646" y="477"/>
                  </a:lnTo>
                  <a:cubicBezTo>
                    <a:pt x="9598" y="143"/>
                    <a:pt x="9384" y="0"/>
                    <a:pt x="9050" y="0"/>
                  </a:cubicBezTo>
                  <a:lnTo>
                    <a:pt x="7955" y="0"/>
                  </a:lnTo>
                  <a:cubicBezTo>
                    <a:pt x="7455" y="0"/>
                    <a:pt x="7026" y="429"/>
                    <a:pt x="7026" y="929"/>
                  </a:cubicBezTo>
                  <a:lnTo>
                    <a:pt x="7026" y="1739"/>
                  </a:lnTo>
                  <a:cubicBezTo>
                    <a:pt x="7026" y="1858"/>
                    <a:pt x="7074" y="1929"/>
                    <a:pt x="7122" y="2024"/>
                  </a:cubicBezTo>
                  <a:cubicBezTo>
                    <a:pt x="7026" y="2144"/>
                    <a:pt x="6979" y="2263"/>
                    <a:pt x="6979" y="2405"/>
                  </a:cubicBezTo>
                  <a:cubicBezTo>
                    <a:pt x="6979" y="2501"/>
                    <a:pt x="7002" y="2596"/>
                    <a:pt x="7026" y="2691"/>
                  </a:cubicBezTo>
                  <a:cubicBezTo>
                    <a:pt x="6979" y="2644"/>
                    <a:pt x="6883" y="2644"/>
                    <a:pt x="6836" y="2644"/>
                  </a:cubicBezTo>
                  <a:cubicBezTo>
                    <a:pt x="6836" y="2644"/>
                    <a:pt x="6788" y="2644"/>
                    <a:pt x="6788" y="2620"/>
                  </a:cubicBezTo>
                  <a:cubicBezTo>
                    <a:pt x="6740" y="2286"/>
                    <a:pt x="6526" y="2144"/>
                    <a:pt x="6169" y="2144"/>
                  </a:cubicBezTo>
                  <a:lnTo>
                    <a:pt x="5026" y="2144"/>
                  </a:lnTo>
                  <a:cubicBezTo>
                    <a:pt x="4883" y="2144"/>
                    <a:pt x="4764" y="2167"/>
                    <a:pt x="4645" y="2239"/>
                  </a:cubicBezTo>
                  <a:cubicBezTo>
                    <a:pt x="4621" y="2120"/>
                    <a:pt x="4526" y="2001"/>
                    <a:pt x="4430" y="1929"/>
                  </a:cubicBezTo>
                  <a:lnTo>
                    <a:pt x="4430" y="1834"/>
                  </a:lnTo>
                  <a:lnTo>
                    <a:pt x="4430" y="977"/>
                  </a:lnTo>
                  <a:cubicBezTo>
                    <a:pt x="4430" y="704"/>
                    <a:pt x="4192" y="475"/>
                    <a:pt x="3943" y="475"/>
                  </a:cubicBezTo>
                  <a:cubicBezTo>
                    <a:pt x="3931" y="475"/>
                    <a:pt x="3919" y="475"/>
                    <a:pt x="3907" y="477"/>
                  </a:cubicBezTo>
                  <a:lnTo>
                    <a:pt x="3883" y="477"/>
                  </a:lnTo>
                  <a:cubicBezTo>
                    <a:pt x="3811" y="143"/>
                    <a:pt x="3597" y="0"/>
                    <a:pt x="3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65" name="Google Shape;3874;p23">
            <a:extLst>
              <a:ext uri="{FF2B5EF4-FFF2-40B4-BE49-F238E27FC236}">
                <a16:creationId xmlns:a16="http://schemas.microsoft.com/office/drawing/2014/main" id="{8C3D2143-FFBC-EC42-45CA-F366E7E868EB}"/>
              </a:ext>
            </a:extLst>
          </p:cNvPr>
          <p:cNvGrpSpPr/>
          <p:nvPr/>
        </p:nvGrpSpPr>
        <p:grpSpPr>
          <a:xfrm>
            <a:off x="9425484" y="1729232"/>
            <a:ext cx="622350" cy="575879"/>
            <a:chOff x="7304557" y="3297321"/>
            <a:chExt cx="300448" cy="351915"/>
          </a:xfrm>
          <a:solidFill>
            <a:schemeClr val="bg1"/>
          </a:solidFill>
        </p:grpSpPr>
        <p:sp>
          <p:nvSpPr>
            <p:cNvPr id="66" name="Google Shape;3875;p23">
              <a:extLst>
                <a:ext uri="{FF2B5EF4-FFF2-40B4-BE49-F238E27FC236}">
                  <a16:creationId xmlns:a16="http://schemas.microsoft.com/office/drawing/2014/main" id="{4087EC9A-055E-D7BE-4411-F701DCF57CAB}"/>
                </a:ext>
              </a:extLst>
            </p:cNvPr>
            <p:cNvSpPr/>
            <p:nvPr/>
          </p:nvSpPr>
          <p:spPr>
            <a:xfrm>
              <a:off x="7304557" y="3297321"/>
              <a:ext cx="300448" cy="351915"/>
            </a:xfrm>
            <a:custGeom>
              <a:avLst/>
              <a:gdLst/>
              <a:ahLst/>
              <a:cxnLst/>
              <a:rect l="l" t="t" r="r" b="b"/>
              <a:pathLst>
                <a:path w="10146" h="11884" extrusionOk="0">
                  <a:moveTo>
                    <a:pt x="2048" y="1453"/>
                  </a:moveTo>
                  <a:lnTo>
                    <a:pt x="2048" y="3192"/>
                  </a:lnTo>
                  <a:cubicBezTo>
                    <a:pt x="2048" y="3453"/>
                    <a:pt x="2072" y="3739"/>
                    <a:pt x="2167" y="3977"/>
                  </a:cubicBezTo>
                  <a:cubicBezTo>
                    <a:pt x="1191" y="3882"/>
                    <a:pt x="429" y="3049"/>
                    <a:pt x="429" y="2072"/>
                  </a:cubicBezTo>
                  <a:lnTo>
                    <a:pt x="429" y="1453"/>
                  </a:lnTo>
                  <a:close/>
                  <a:moveTo>
                    <a:pt x="9669" y="1453"/>
                  </a:moveTo>
                  <a:lnTo>
                    <a:pt x="9669" y="2072"/>
                  </a:lnTo>
                  <a:cubicBezTo>
                    <a:pt x="9669" y="3049"/>
                    <a:pt x="8883" y="3882"/>
                    <a:pt x="7931" y="3977"/>
                  </a:cubicBezTo>
                  <a:cubicBezTo>
                    <a:pt x="8026" y="3739"/>
                    <a:pt x="8050" y="3477"/>
                    <a:pt x="8050" y="3192"/>
                  </a:cubicBezTo>
                  <a:lnTo>
                    <a:pt x="8050" y="1453"/>
                  </a:lnTo>
                  <a:close/>
                  <a:moveTo>
                    <a:pt x="7335" y="10026"/>
                  </a:moveTo>
                  <a:lnTo>
                    <a:pt x="7335" y="11407"/>
                  </a:lnTo>
                  <a:lnTo>
                    <a:pt x="2739" y="11407"/>
                  </a:lnTo>
                  <a:lnTo>
                    <a:pt x="2739" y="10026"/>
                  </a:lnTo>
                  <a:close/>
                  <a:moveTo>
                    <a:pt x="1596" y="0"/>
                  </a:moveTo>
                  <a:cubicBezTo>
                    <a:pt x="1477" y="0"/>
                    <a:pt x="1358" y="96"/>
                    <a:pt x="1358" y="262"/>
                  </a:cubicBezTo>
                  <a:cubicBezTo>
                    <a:pt x="1358" y="358"/>
                    <a:pt x="1453" y="501"/>
                    <a:pt x="1596" y="501"/>
                  </a:cubicBezTo>
                  <a:lnTo>
                    <a:pt x="2072" y="501"/>
                  </a:lnTo>
                  <a:lnTo>
                    <a:pt x="2072" y="977"/>
                  </a:lnTo>
                  <a:lnTo>
                    <a:pt x="215" y="977"/>
                  </a:lnTo>
                  <a:cubicBezTo>
                    <a:pt x="119" y="977"/>
                    <a:pt x="0" y="1048"/>
                    <a:pt x="0" y="1215"/>
                  </a:cubicBezTo>
                  <a:lnTo>
                    <a:pt x="0" y="2072"/>
                  </a:lnTo>
                  <a:cubicBezTo>
                    <a:pt x="0" y="3382"/>
                    <a:pt x="1072" y="4454"/>
                    <a:pt x="2382" y="4454"/>
                  </a:cubicBezTo>
                  <a:lnTo>
                    <a:pt x="2406" y="4454"/>
                  </a:lnTo>
                  <a:cubicBezTo>
                    <a:pt x="2620" y="4811"/>
                    <a:pt x="2882" y="5144"/>
                    <a:pt x="3239" y="5335"/>
                  </a:cubicBezTo>
                  <a:cubicBezTo>
                    <a:pt x="3858" y="5763"/>
                    <a:pt x="4168" y="5978"/>
                    <a:pt x="4168" y="6621"/>
                  </a:cubicBezTo>
                  <a:lnTo>
                    <a:pt x="4168" y="8193"/>
                  </a:lnTo>
                  <a:cubicBezTo>
                    <a:pt x="3453" y="8288"/>
                    <a:pt x="2882" y="8859"/>
                    <a:pt x="2787" y="9574"/>
                  </a:cubicBezTo>
                  <a:lnTo>
                    <a:pt x="2548" y="9574"/>
                  </a:lnTo>
                  <a:cubicBezTo>
                    <a:pt x="2429" y="9574"/>
                    <a:pt x="2310" y="9669"/>
                    <a:pt x="2310" y="9812"/>
                  </a:cubicBezTo>
                  <a:lnTo>
                    <a:pt x="2310" y="11646"/>
                  </a:lnTo>
                  <a:cubicBezTo>
                    <a:pt x="2310" y="11765"/>
                    <a:pt x="2406" y="11884"/>
                    <a:pt x="2548" y="11884"/>
                  </a:cubicBezTo>
                  <a:lnTo>
                    <a:pt x="7645" y="11884"/>
                  </a:lnTo>
                  <a:cubicBezTo>
                    <a:pt x="7764" y="11884"/>
                    <a:pt x="7883" y="11812"/>
                    <a:pt x="7883" y="11646"/>
                  </a:cubicBezTo>
                  <a:lnTo>
                    <a:pt x="7883" y="9812"/>
                  </a:lnTo>
                  <a:cubicBezTo>
                    <a:pt x="7883" y="9693"/>
                    <a:pt x="7788" y="9574"/>
                    <a:pt x="7645" y="9574"/>
                  </a:cubicBezTo>
                  <a:lnTo>
                    <a:pt x="7407" y="9574"/>
                  </a:lnTo>
                  <a:cubicBezTo>
                    <a:pt x="7311" y="8859"/>
                    <a:pt x="6740" y="8288"/>
                    <a:pt x="6025" y="8193"/>
                  </a:cubicBezTo>
                  <a:lnTo>
                    <a:pt x="6025" y="6621"/>
                  </a:lnTo>
                  <a:cubicBezTo>
                    <a:pt x="5978" y="5954"/>
                    <a:pt x="6240" y="5763"/>
                    <a:pt x="6930" y="5311"/>
                  </a:cubicBezTo>
                  <a:cubicBezTo>
                    <a:pt x="7264" y="5097"/>
                    <a:pt x="7549" y="4811"/>
                    <a:pt x="7740" y="4454"/>
                  </a:cubicBezTo>
                  <a:lnTo>
                    <a:pt x="7764" y="4454"/>
                  </a:lnTo>
                  <a:cubicBezTo>
                    <a:pt x="9074" y="4454"/>
                    <a:pt x="10145" y="3382"/>
                    <a:pt x="10145" y="2072"/>
                  </a:cubicBezTo>
                  <a:lnTo>
                    <a:pt x="10145" y="1215"/>
                  </a:lnTo>
                  <a:cubicBezTo>
                    <a:pt x="10145" y="1096"/>
                    <a:pt x="10050" y="977"/>
                    <a:pt x="9907" y="977"/>
                  </a:cubicBezTo>
                  <a:lnTo>
                    <a:pt x="8050" y="977"/>
                  </a:lnTo>
                  <a:lnTo>
                    <a:pt x="8050" y="501"/>
                  </a:lnTo>
                  <a:lnTo>
                    <a:pt x="8526" y="501"/>
                  </a:lnTo>
                  <a:cubicBezTo>
                    <a:pt x="8645" y="501"/>
                    <a:pt x="8764" y="405"/>
                    <a:pt x="8764" y="262"/>
                  </a:cubicBezTo>
                  <a:cubicBezTo>
                    <a:pt x="8764" y="143"/>
                    <a:pt x="8693" y="0"/>
                    <a:pt x="8526" y="0"/>
                  </a:cubicBezTo>
                  <a:lnTo>
                    <a:pt x="6121" y="0"/>
                  </a:lnTo>
                  <a:cubicBezTo>
                    <a:pt x="6002" y="0"/>
                    <a:pt x="5882" y="96"/>
                    <a:pt x="5882" y="262"/>
                  </a:cubicBezTo>
                  <a:cubicBezTo>
                    <a:pt x="5882" y="358"/>
                    <a:pt x="5978" y="501"/>
                    <a:pt x="6121" y="501"/>
                  </a:cubicBezTo>
                  <a:lnTo>
                    <a:pt x="7621" y="501"/>
                  </a:lnTo>
                  <a:lnTo>
                    <a:pt x="7621" y="3168"/>
                  </a:lnTo>
                  <a:cubicBezTo>
                    <a:pt x="7621" y="3858"/>
                    <a:pt x="7288" y="4501"/>
                    <a:pt x="6692" y="4906"/>
                  </a:cubicBezTo>
                  <a:cubicBezTo>
                    <a:pt x="6025" y="5311"/>
                    <a:pt x="5525" y="5668"/>
                    <a:pt x="5525" y="6597"/>
                  </a:cubicBezTo>
                  <a:lnTo>
                    <a:pt x="5525" y="8383"/>
                  </a:lnTo>
                  <a:cubicBezTo>
                    <a:pt x="5525" y="8502"/>
                    <a:pt x="5621" y="8621"/>
                    <a:pt x="5763" y="8621"/>
                  </a:cubicBezTo>
                  <a:cubicBezTo>
                    <a:pt x="6335" y="8621"/>
                    <a:pt x="6787" y="9002"/>
                    <a:pt x="6907" y="9550"/>
                  </a:cubicBezTo>
                  <a:lnTo>
                    <a:pt x="3239" y="9550"/>
                  </a:lnTo>
                  <a:cubicBezTo>
                    <a:pt x="3358" y="9002"/>
                    <a:pt x="3811" y="8621"/>
                    <a:pt x="4358" y="8621"/>
                  </a:cubicBezTo>
                  <a:cubicBezTo>
                    <a:pt x="4477" y="8621"/>
                    <a:pt x="4596" y="8526"/>
                    <a:pt x="4596" y="8383"/>
                  </a:cubicBezTo>
                  <a:lnTo>
                    <a:pt x="4596" y="6597"/>
                  </a:lnTo>
                  <a:cubicBezTo>
                    <a:pt x="4596" y="5668"/>
                    <a:pt x="4073" y="5311"/>
                    <a:pt x="3477" y="4930"/>
                  </a:cubicBezTo>
                  <a:cubicBezTo>
                    <a:pt x="2882" y="4525"/>
                    <a:pt x="2525" y="3858"/>
                    <a:pt x="2525" y="3168"/>
                  </a:cubicBezTo>
                  <a:lnTo>
                    <a:pt x="2525" y="501"/>
                  </a:lnTo>
                  <a:lnTo>
                    <a:pt x="4001" y="501"/>
                  </a:lnTo>
                  <a:cubicBezTo>
                    <a:pt x="4120" y="501"/>
                    <a:pt x="4239" y="405"/>
                    <a:pt x="4239" y="262"/>
                  </a:cubicBezTo>
                  <a:cubicBezTo>
                    <a:pt x="4239" y="143"/>
                    <a:pt x="4168" y="0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67" name="Google Shape;3876;p23">
              <a:extLst>
                <a:ext uri="{FF2B5EF4-FFF2-40B4-BE49-F238E27FC236}">
                  <a16:creationId xmlns:a16="http://schemas.microsoft.com/office/drawing/2014/main" id="{3C13A215-B7ED-60E8-9CC0-517E529362E3}"/>
                </a:ext>
              </a:extLst>
            </p:cNvPr>
            <p:cNvSpPr/>
            <p:nvPr/>
          </p:nvSpPr>
          <p:spPr>
            <a:xfrm>
              <a:off x="7407519" y="3340348"/>
              <a:ext cx="93102" cy="87742"/>
            </a:xfrm>
            <a:custGeom>
              <a:avLst/>
              <a:gdLst/>
              <a:ahLst/>
              <a:cxnLst/>
              <a:rect l="l" t="t" r="r" b="b"/>
              <a:pathLst>
                <a:path w="3144" h="2963" extrusionOk="0">
                  <a:moveTo>
                    <a:pt x="1572" y="715"/>
                  </a:moveTo>
                  <a:lnTo>
                    <a:pt x="1786" y="1119"/>
                  </a:lnTo>
                  <a:cubicBezTo>
                    <a:pt x="1810" y="1191"/>
                    <a:pt x="1882" y="1238"/>
                    <a:pt x="1953" y="1238"/>
                  </a:cubicBezTo>
                  <a:lnTo>
                    <a:pt x="2405" y="1286"/>
                  </a:lnTo>
                  <a:lnTo>
                    <a:pt x="2072" y="1619"/>
                  </a:lnTo>
                  <a:cubicBezTo>
                    <a:pt x="2024" y="1691"/>
                    <a:pt x="2001" y="1739"/>
                    <a:pt x="2024" y="1834"/>
                  </a:cubicBezTo>
                  <a:lnTo>
                    <a:pt x="2120" y="2286"/>
                  </a:lnTo>
                  <a:lnTo>
                    <a:pt x="1691" y="2072"/>
                  </a:lnTo>
                  <a:cubicBezTo>
                    <a:pt x="1667" y="2048"/>
                    <a:pt x="1643" y="2048"/>
                    <a:pt x="1572" y="2048"/>
                  </a:cubicBezTo>
                  <a:cubicBezTo>
                    <a:pt x="1548" y="2048"/>
                    <a:pt x="1524" y="2048"/>
                    <a:pt x="1453" y="2072"/>
                  </a:cubicBezTo>
                  <a:lnTo>
                    <a:pt x="1048" y="2286"/>
                  </a:lnTo>
                  <a:lnTo>
                    <a:pt x="1119" y="1834"/>
                  </a:lnTo>
                  <a:cubicBezTo>
                    <a:pt x="1119" y="1786"/>
                    <a:pt x="1119" y="1691"/>
                    <a:pt x="1072" y="1619"/>
                  </a:cubicBezTo>
                  <a:lnTo>
                    <a:pt x="738" y="1286"/>
                  </a:lnTo>
                  <a:lnTo>
                    <a:pt x="1191" y="1238"/>
                  </a:lnTo>
                  <a:cubicBezTo>
                    <a:pt x="1286" y="1238"/>
                    <a:pt x="1334" y="1215"/>
                    <a:pt x="1358" y="1119"/>
                  </a:cubicBezTo>
                  <a:lnTo>
                    <a:pt x="1572" y="715"/>
                  </a:lnTo>
                  <a:close/>
                  <a:moveTo>
                    <a:pt x="1572" y="0"/>
                  </a:moveTo>
                  <a:cubicBezTo>
                    <a:pt x="1477" y="0"/>
                    <a:pt x="1381" y="48"/>
                    <a:pt x="1358" y="119"/>
                  </a:cubicBezTo>
                  <a:lnTo>
                    <a:pt x="1000" y="834"/>
                  </a:lnTo>
                  <a:lnTo>
                    <a:pt x="215" y="929"/>
                  </a:lnTo>
                  <a:cubicBezTo>
                    <a:pt x="119" y="929"/>
                    <a:pt x="48" y="1000"/>
                    <a:pt x="24" y="1096"/>
                  </a:cubicBezTo>
                  <a:cubicBezTo>
                    <a:pt x="0" y="1191"/>
                    <a:pt x="24" y="1262"/>
                    <a:pt x="95" y="1334"/>
                  </a:cubicBezTo>
                  <a:lnTo>
                    <a:pt x="643" y="1881"/>
                  </a:lnTo>
                  <a:lnTo>
                    <a:pt x="524" y="2667"/>
                  </a:lnTo>
                  <a:cubicBezTo>
                    <a:pt x="524" y="2763"/>
                    <a:pt x="572" y="2858"/>
                    <a:pt x="619" y="2905"/>
                  </a:cubicBezTo>
                  <a:cubicBezTo>
                    <a:pt x="659" y="2945"/>
                    <a:pt x="712" y="2962"/>
                    <a:pt x="761" y="2962"/>
                  </a:cubicBezTo>
                  <a:cubicBezTo>
                    <a:pt x="800" y="2962"/>
                    <a:pt x="836" y="2951"/>
                    <a:pt x="858" y="2929"/>
                  </a:cubicBezTo>
                  <a:lnTo>
                    <a:pt x="1572" y="2572"/>
                  </a:lnTo>
                  <a:lnTo>
                    <a:pt x="2286" y="2929"/>
                  </a:lnTo>
                  <a:cubicBezTo>
                    <a:pt x="2329" y="2951"/>
                    <a:pt x="2372" y="2962"/>
                    <a:pt x="2411" y="2962"/>
                  </a:cubicBezTo>
                  <a:cubicBezTo>
                    <a:pt x="2458" y="2962"/>
                    <a:pt x="2498" y="2945"/>
                    <a:pt x="2525" y="2905"/>
                  </a:cubicBezTo>
                  <a:cubicBezTo>
                    <a:pt x="2596" y="2858"/>
                    <a:pt x="2644" y="2763"/>
                    <a:pt x="2620" y="2667"/>
                  </a:cubicBezTo>
                  <a:lnTo>
                    <a:pt x="2501" y="1881"/>
                  </a:lnTo>
                  <a:lnTo>
                    <a:pt x="3048" y="1334"/>
                  </a:lnTo>
                  <a:cubicBezTo>
                    <a:pt x="3120" y="1262"/>
                    <a:pt x="3144" y="1191"/>
                    <a:pt x="3120" y="1096"/>
                  </a:cubicBezTo>
                  <a:cubicBezTo>
                    <a:pt x="3096" y="1000"/>
                    <a:pt x="3025" y="929"/>
                    <a:pt x="2929" y="929"/>
                  </a:cubicBezTo>
                  <a:lnTo>
                    <a:pt x="2144" y="834"/>
                  </a:lnTo>
                  <a:lnTo>
                    <a:pt x="1786" y="119"/>
                  </a:lnTo>
                  <a:cubicBezTo>
                    <a:pt x="1739" y="24"/>
                    <a:pt x="1667" y="0"/>
                    <a:pt x="1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68" name="Google Shape;3877;p23">
              <a:extLst>
                <a:ext uri="{FF2B5EF4-FFF2-40B4-BE49-F238E27FC236}">
                  <a16:creationId xmlns:a16="http://schemas.microsoft.com/office/drawing/2014/main" id="{D0CEAB8A-2081-053A-FB93-94B3F15FD50F}"/>
                </a:ext>
              </a:extLst>
            </p:cNvPr>
            <p:cNvSpPr/>
            <p:nvPr/>
          </p:nvSpPr>
          <p:spPr>
            <a:xfrm>
              <a:off x="7425849" y="3608312"/>
              <a:ext cx="55731" cy="14125"/>
            </a:xfrm>
            <a:custGeom>
              <a:avLst/>
              <a:gdLst/>
              <a:ahLst/>
              <a:cxnLst/>
              <a:rect l="l" t="t" r="r" b="b"/>
              <a:pathLst>
                <a:path w="1882" h="477" extrusionOk="0">
                  <a:moveTo>
                    <a:pt x="239" y="1"/>
                  </a:moveTo>
                  <a:cubicBezTo>
                    <a:pt x="119" y="1"/>
                    <a:pt x="0" y="72"/>
                    <a:pt x="0" y="239"/>
                  </a:cubicBezTo>
                  <a:cubicBezTo>
                    <a:pt x="0" y="382"/>
                    <a:pt x="96" y="477"/>
                    <a:pt x="239" y="477"/>
                  </a:cubicBezTo>
                  <a:lnTo>
                    <a:pt x="1644" y="477"/>
                  </a:lnTo>
                  <a:cubicBezTo>
                    <a:pt x="1763" y="477"/>
                    <a:pt x="1882" y="382"/>
                    <a:pt x="1882" y="239"/>
                  </a:cubicBezTo>
                  <a:cubicBezTo>
                    <a:pt x="1882" y="72"/>
                    <a:pt x="1763" y="1"/>
                    <a:pt x="1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  <p:sp>
          <p:nvSpPr>
            <p:cNvPr id="69" name="Google Shape;3878;p23">
              <a:extLst>
                <a:ext uri="{FF2B5EF4-FFF2-40B4-BE49-F238E27FC236}">
                  <a16:creationId xmlns:a16="http://schemas.microsoft.com/office/drawing/2014/main" id="{C10C06AE-32A1-E551-9525-C91226F4AD11}"/>
                </a:ext>
              </a:extLst>
            </p:cNvPr>
            <p:cNvSpPr/>
            <p:nvPr/>
          </p:nvSpPr>
          <p:spPr>
            <a:xfrm>
              <a:off x="7446993" y="3298743"/>
              <a:ext cx="14155" cy="14125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239" y="0"/>
                  </a:moveTo>
                  <a:cubicBezTo>
                    <a:pt x="96" y="0"/>
                    <a:pt x="1" y="119"/>
                    <a:pt x="1" y="238"/>
                  </a:cubicBezTo>
                  <a:cubicBezTo>
                    <a:pt x="1" y="381"/>
                    <a:pt x="120" y="476"/>
                    <a:pt x="239" y="476"/>
                  </a:cubicBezTo>
                  <a:cubicBezTo>
                    <a:pt x="382" y="476"/>
                    <a:pt x="477" y="357"/>
                    <a:pt x="477" y="238"/>
                  </a:cubicBezTo>
                  <a:cubicBezTo>
                    <a:pt x="477" y="119"/>
                    <a:pt x="358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sz="1867">
                <a:solidFill>
                  <a:schemeClr val="bg1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840C9A1A-FA0C-17C3-39BF-A4DEE7B8518C}"/>
              </a:ext>
            </a:extLst>
          </p:cNvPr>
          <p:cNvGrpSpPr/>
          <p:nvPr/>
        </p:nvGrpSpPr>
        <p:grpSpPr>
          <a:xfrm>
            <a:off x="4658673" y="3348703"/>
            <a:ext cx="2814279" cy="379656"/>
            <a:chOff x="4660589" y="4524682"/>
            <a:chExt cx="2814279" cy="379656"/>
          </a:xfrm>
        </p:grpSpPr>
        <p:sp>
          <p:nvSpPr>
            <p:cNvPr id="99" name="Rectángulo: esquinas redondeadas 98">
              <a:extLst>
                <a:ext uri="{FF2B5EF4-FFF2-40B4-BE49-F238E27FC236}">
                  <a16:creationId xmlns:a16="http://schemas.microsoft.com/office/drawing/2014/main" id="{E398E495-71D7-DB60-D0BC-788BC3D5E7FE}"/>
                </a:ext>
              </a:extLst>
            </p:cNvPr>
            <p:cNvSpPr/>
            <p:nvPr/>
          </p:nvSpPr>
          <p:spPr>
            <a:xfrm>
              <a:off x="4660589" y="4524682"/>
              <a:ext cx="2814279" cy="369332"/>
            </a:xfrm>
            <a:prstGeom prst="roundRect">
              <a:avLst/>
            </a:prstGeom>
            <a:solidFill>
              <a:srgbClr val="F6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s-MX" sz="1867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4ECE879D-88F2-4C2F-6F4B-3EBACE7F3087}"/>
                </a:ext>
              </a:extLst>
            </p:cNvPr>
            <p:cNvSpPr txBox="1"/>
            <p:nvPr/>
          </p:nvSpPr>
          <p:spPr>
            <a:xfrm>
              <a:off x="4765057" y="4524682"/>
              <a:ext cx="2661883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46"/>
              <a:r>
                <a:rPr lang="es-CO" sz="1867" b="1">
                  <a:solidFill>
                    <a:srgbClr val="0D3048"/>
                  </a:solidFill>
                  <a:latin typeface="Open Sauce" panose="020B0604020202020204" charset="0"/>
                  <a:cs typeface="Poppins" panose="00000500000000000000" pitchFamily="2" charset="0"/>
                </a:rPr>
                <a:t>Apuestas productivas</a:t>
              </a:r>
              <a:endParaRPr lang="es-MX" sz="1867" b="1">
                <a:solidFill>
                  <a:srgbClr val="0D3048"/>
                </a:solidFill>
                <a:latin typeface="Open Sauce" panose="020B060402020202020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89F30E60-C45A-E3AB-2647-43D207B08677}"/>
              </a:ext>
            </a:extLst>
          </p:cNvPr>
          <p:cNvGrpSpPr/>
          <p:nvPr/>
        </p:nvGrpSpPr>
        <p:grpSpPr>
          <a:xfrm>
            <a:off x="1783575" y="4044480"/>
            <a:ext cx="8619216" cy="571817"/>
            <a:chOff x="2011075" y="3522106"/>
            <a:chExt cx="8165279" cy="816863"/>
          </a:xfrm>
        </p:grpSpPr>
        <p:grpSp>
          <p:nvGrpSpPr>
            <p:cNvPr id="87" name="Grupo 86">
              <a:extLst>
                <a:ext uri="{FF2B5EF4-FFF2-40B4-BE49-F238E27FC236}">
                  <a16:creationId xmlns:a16="http://schemas.microsoft.com/office/drawing/2014/main" id="{E341A6D9-1243-762F-2031-4E15AFD0B917}"/>
                </a:ext>
              </a:extLst>
            </p:cNvPr>
            <p:cNvGrpSpPr/>
            <p:nvPr/>
          </p:nvGrpSpPr>
          <p:grpSpPr>
            <a:xfrm>
              <a:off x="2011075" y="3522106"/>
              <a:ext cx="1949888" cy="809040"/>
              <a:chOff x="2026628" y="3512385"/>
              <a:chExt cx="2063351" cy="809040"/>
            </a:xfrm>
          </p:grpSpPr>
          <p:sp>
            <p:nvSpPr>
              <p:cNvPr id="73" name="Rectángulo: esquinas redondeadas 72">
                <a:extLst>
                  <a:ext uri="{FF2B5EF4-FFF2-40B4-BE49-F238E27FC236}">
                    <a16:creationId xmlns:a16="http://schemas.microsoft.com/office/drawing/2014/main" id="{7DADB397-522F-CBA2-0C54-F85026D66711}"/>
                  </a:ext>
                </a:extLst>
              </p:cNvPr>
              <p:cNvSpPr/>
              <p:nvPr/>
            </p:nvSpPr>
            <p:spPr>
              <a:xfrm>
                <a:off x="2106007" y="3604613"/>
                <a:ext cx="1888226" cy="6263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 defTabSz="914446"/>
                <a:r>
                  <a:rPr lang="es-CO" sz="1600" b="1">
                    <a:solidFill>
                      <a:schemeClr val="tx1"/>
                    </a:solidFill>
                    <a:latin typeface="Open Sauce" panose="020B0604020202020204" charset="0"/>
                    <a:cs typeface="Poppins"/>
                  </a:rPr>
                  <a:t>Altillanura</a:t>
                </a:r>
              </a:p>
            </p:txBody>
          </p:sp>
          <p:sp>
            <p:nvSpPr>
              <p:cNvPr id="86" name="Rectángulo: esquinas redondeadas 85">
                <a:extLst>
                  <a:ext uri="{FF2B5EF4-FFF2-40B4-BE49-F238E27FC236}">
                    <a16:creationId xmlns:a16="http://schemas.microsoft.com/office/drawing/2014/main" id="{C1D71F51-A322-2114-E6A6-D6BE03769BF0}"/>
                  </a:ext>
                </a:extLst>
              </p:cNvPr>
              <p:cNvSpPr/>
              <p:nvPr/>
            </p:nvSpPr>
            <p:spPr>
              <a:xfrm>
                <a:off x="2026628" y="3512385"/>
                <a:ext cx="2063351" cy="809040"/>
              </a:xfrm>
              <a:prstGeom prst="roundRect">
                <a:avLst/>
              </a:prstGeom>
              <a:noFill/>
              <a:ln w="9525">
                <a:solidFill>
                  <a:srgbClr val="0D3048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s-MX" sz="1600" b="1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88" name="Grupo 87">
              <a:extLst>
                <a:ext uri="{FF2B5EF4-FFF2-40B4-BE49-F238E27FC236}">
                  <a16:creationId xmlns:a16="http://schemas.microsoft.com/office/drawing/2014/main" id="{5A267487-86C0-FBD1-B2CF-FF8049E92E53}"/>
                </a:ext>
              </a:extLst>
            </p:cNvPr>
            <p:cNvGrpSpPr/>
            <p:nvPr/>
          </p:nvGrpSpPr>
          <p:grpSpPr>
            <a:xfrm>
              <a:off x="4082872" y="3529929"/>
              <a:ext cx="1949888" cy="809040"/>
              <a:chOff x="2026628" y="3512385"/>
              <a:chExt cx="2063351" cy="809040"/>
            </a:xfrm>
          </p:grpSpPr>
          <p:sp>
            <p:nvSpPr>
              <p:cNvPr id="89" name="Rectángulo: esquinas redondeadas 88">
                <a:extLst>
                  <a:ext uri="{FF2B5EF4-FFF2-40B4-BE49-F238E27FC236}">
                    <a16:creationId xmlns:a16="http://schemas.microsoft.com/office/drawing/2014/main" id="{13B911B7-E7A3-7C28-CA40-3924D9291AE8}"/>
                  </a:ext>
                </a:extLst>
              </p:cNvPr>
              <p:cNvSpPr/>
              <p:nvPr/>
            </p:nvSpPr>
            <p:spPr>
              <a:xfrm>
                <a:off x="2121413" y="3604613"/>
                <a:ext cx="1888226" cy="6263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 defTabSz="914446"/>
                <a:r>
                  <a:rPr lang="es-MX" sz="1600" b="1" err="1">
                    <a:solidFill>
                      <a:schemeClr val="tx1"/>
                    </a:solidFill>
                    <a:latin typeface="Open Sauce" panose="020B0604020202020204" charset="0"/>
                    <a:cs typeface="Poppins"/>
                  </a:rPr>
                  <a:t>Nearshoring</a:t>
                </a:r>
                <a:endParaRPr lang="es-MX" sz="1600" b="1">
                  <a:solidFill>
                    <a:schemeClr val="tx1"/>
                  </a:solidFill>
                  <a:latin typeface="Open Sauce" panose="020B0604020202020204" charset="0"/>
                  <a:cs typeface="Poppins"/>
                </a:endParaRPr>
              </a:p>
            </p:txBody>
          </p:sp>
          <p:sp>
            <p:nvSpPr>
              <p:cNvPr id="90" name="Rectángulo: esquinas redondeadas 89">
                <a:extLst>
                  <a:ext uri="{FF2B5EF4-FFF2-40B4-BE49-F238E27FC236}">
                    <a16:creationId xmlns:a16="http://schemas.microsoft.com/office/drawing/2014/main" id="{F8B930CA-1BC7-2FAB-9E27-F1C86DF5E177}"/>
                  </a:ext>
                </a:extLst>
              </p:cNvPr>
              <p:cNvSpPr/>
              <p:nvPr/>
            </p:nvSpPr>
            <p:spPr>
              <a:xfrm>
                <a:off x="2026628" y="3512385"/>
                <a:ext cx="2063351" cy="809040"/>
              </a:xfrm>
              <a:prstGeom prst="roundRect">
                <a:avLst/>
              </a:prstGeom>
              <a:noFill/>
              <a:ln w="9525">
                <a:solidFill>
                  <a:srgbClr val="0D3048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s-MX" sz="1600" b="1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0FEAE816-AF09-DEB1-F88E-45BB13092228}"/>
                </a:ext>
              </a:extLst>
            </p:cNvPr>
            <p:cNvGrpSpPr/>
            <p:nvPr/>
          </p:nvGrpSpPr>
          <p:grpSpPr>
            <a:xfrm>
              <a:off x="6154669" y="3522106"/>
              <a:ext cx="1949888" cy="809040"/>
              <a:chOff x="2026628" y="3512385"/>
              <a:chExt cx="2063351" cy="809040"/>
            </a:xfrm>
          </p:grpSpPr>
          <p:sp>
            <p:nvSpPr>
              <p:cNvPr id="92" name="Rectángulo: esquinas redondeadas 91">
                <a:extLst>
                  <a:ext uri="{FF2B5EF4-FFF2-40B4-BE49-F238E27FC236}">
                    <a16:creationId xmlns:a16="http://schemas.microsoft.com/office/drawing/2014/main" id="{C454772F-90B6-C9FE-2CF4-A16984E7541E}"/>
                  </a:ext>
                </a:extLst>
              </p:cNvPr>
              <p:cNvSpPr/>
              <p:nvPr/>
            </p:nvSpPr>
            <p:spPr>
              <a:xfrm>
                <a:off x="2106007" y="3604613"/>
                <a:ext cx="1888226" cy="6263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60" tIns="30480" rIns="60960" bIns="30480" rtlCol="0" anchor="ctr"/>
              <a:lstStyle/>
              <a:p>
                <a:pPr algn="ctr" defTabSz="914446"/>
                <a:r>
                  <a:rPr lang="es-MX" sz="1600" b="1">
                    <a:solidFill>
                      <a:schemeClr val="tx1"/>
                    </a:solidFill>
                    <a:latin typeface="Open Sauce"/>
                    <a:cs typeface="Poppins"/>
                  </a:rPr>
                  <a:t> Turismo, hospitalidad</a:t>
                </a:r>
                <a:endParaRPr lang="es-MX" sz="1600" b="1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93" name="Rectángulo: esquinas redondeadas 92">
                <a:extLst>
                  <a:ext uri="{FF2B5EF4-FFF2-40B4-BE49-F238E27FC236}">
                    <a16:creationId xmlns:a16="http://schemas.microsoft.com/office/drawing/2014/main" id="{0ECD0B02-EC06-7385-D0A5-EEC2E7E7C44D}"/>
                  </a:ext>
                </a:extLst>
              </p:cNvPr>
              <p:cNvSpPr/>
              <p:nvPr/>
            </p:nvSpPr>
            <p:spPr>
              <a:xfrm>
                <a:off x="2026628" y="3512385"/>
                <a:ext cx="2063351" cy="809040"/>
              </a:xfrm>
              <a:prstGeom prst="roundRect">
                <a:avLst/>
              </a:prstGeom>
              <a:noFill/>
              <a:ln w="9525">
                <a:solidFill>
                  <a:srgbClr val="0D3048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s-MX" sz="1600" b="1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94" name="Grupo 93">
              <a:extLst>
                <a:ext uri="{FF2B5EF4-FFF2-40B4-BE49-F238E27FC236}">
                  <a16:creationId xmlns:a16="http://schemas.microsoft.com/office/drawing/2014/main" id="{7D4666C5-5014-1CFF-E2D5-9E4E9914B828}"/>
                </a:ext>
              </a:extLst>
            </p:cNvPr>
            <p:cNvGrpSpPr/>
            <p:nvPr/>
          </p:nvGrpSpPr>
          <p:grpSpPr>
            <a:xfrm>
              <a:off x="8226466" y="3529929"/>
              <a:ext cx="1949888" cy="809040"/>
              <a:chOff x="2026628" y="3512385"/>
              <a:chExt cx="2063351" cy="809040"/>
            </a:xfrm>
          </p:grpSpPr>
          <p:sp>
            <p:nvSpPr>
              <p:cNvPr id="95" name="Rectángulo: esquinas redondeadas 94">
                <a:extLst>
                  <a:ext uri="{FF2B5EF4-FFF2-40B4-BE49-F238E27FC236}">
                    <a16:creationId xmlns:a16="http://schemas.microsoft.com/office/drawing/2014/main" id="{7F28C29F-C8B6-FA90-9D86-C4E6DDDF1F9E}"/>
                  </a:ext>
                </a:extLst>
              </p:cNvPr>
              <p:cNvSpPr/>
              <p:nvPr/>
            </p:nvSpPr>
            <p:spPr>
              <a:xfrm>
                <a:off x="2106007" y="3604613"/>
                <a:ext cx="1888226" cy="6263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60" tIns="30480" rIns="60960" bIns="30480" rtlCol="0" anchor="ctr"/>
              <a:lstStyle/>
              <a:p>
                <a:pPr algn="ctr" defTabSz="914446"/>
                <a:r>
                  <a:rPr lang="es-MX" sz="1333" b="1" kern="0">
                    <a:solidFill>
                      <a:schemeClr val="tx1"/>
                    </a:solidFill>
                    <a:latin typeface="Open Sauce"/>
                    <a:cs typeface="Poppins"/>
                    <a:sym typeface="Arial"/>
                  </a:rPr>
                  <a:t>Energía</a:t>
                </a:r>
                <a:endParaRPr lang="es-MX" sz="1333" b="1" kern="0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96" name="Rectángulo: esquinas redondeadas 95">
                <a:extLst>
                  <a:ext uri="{FF2B5EF4-FFF2-40B4-BE49-F238E27FC236}">
                    <a16:creationId xmlns:a16="http://schemas.microsoft.com/office/drawing/2014/main" id="{915FACBF-2BF2-711B-3C06-F607B21D7330}"/>
                  </a:ext>
                </a:extLst>
              </p:cNvPr>
              <p:cNvSpPr/>
              <p:nvPr/>
            </p:nvSpPr>
            <p:spPr>
              <a:xfrm>
                <a:off x="2026628" y="3512385"/>
                <a:ext cx="2063351" cy="809040"/>
              </a:xfrm>
              <a:prstGeom prst="roundRect">
                <a:avLst/>
              </a:prstGeom>
              <a:noFill/>
              <a:ln w="9525">
                <a:solidFill>
                  <a:srgbClr val="0D3048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s-MX" sz="1600" b="1">
                  <a:solidFill>
                    <a:schemeClr val="tx1"/>
                  </a:solidFill>
                  <a:latin typeface="Open Sauce" panose="020B0604020202020204" charset="0"/>
                  <a:cs typeface="Poppins" panose="00000500000000000000" pitchFamily="2" charset="0"/>
                </a:endParaRPr>
              </a:p>
            </p:txBody>
          </p:sp>
        </p:grpSp>
      </p:grpSp>
      <p:grpSp>
        <p:nvGrpSpPr>
          <p:cNvPr id="141" name="Grupo 140">
            <a:extLst>
              <a:ext uri="{FF2B5EF4-FFF2-40B4-BE49-F238E27FC236}">
                <a16:creationId xmlns:a16="http://schemas.microsoft.com/office/drawing/2014/main" id="{0FF654FE-C095-F2CF-EC2C-F8A561807C6F}"/>
              </a:ext>
            </a:extLst>
          </p:cNvPr>
          <p:cNvGrpSpPr/>
          <p:nvPr/>
        </p:nvGrpSpPr>
        <p:grpSpPr>
          <a:xfrm>
            <a:off x="1639228" y="5633060"/>
            <a:ext cx="8913543" cy="767287"/>
            <a:chOff x="1614722" y="5024716"/>
            <a:chExt cx="8913541" cy="767286"/>
          </a:xfrm>
        </p:grpSpPr>
        <p:grpSp>
          <p:nvGrpSpPr>
            <p:cNvPr id="120" name="Grupo 119">
              <a:extLst>
                <a:ext uri="{FF2B5EF4-FFF2-40B4-BE49-F238E27FC236}">
                  <a16:creationId xmlns:a16="http://schemas.microsoft.com/office/drawing/2014/main" id="{C053E03E-655A-3653-8AB8-2180D6A01E75}"/>
                </a:ext>
              </a:extLst>
            </p:cNvPr>
            <p:cNvGrpSpPr/>
            <p:nvPr/>
          </p:nvGrpSpPr>
          <p:grpSpPr>
            <a:xfrm>
              <a:off x="1859263" y="5024716"/>
              <a:ext cx="8669000" cy="767286"/>
              <a:chOff x="2086089" y="3614334"/>
              <a:chExt cx="10307710" cy="643773"/>
            </a:xfrm>
            <a:noFill/>
          </p:grpSpPr>
          <p:sp>
            <p:nvSpPr>
              <p:cNvPr id="134" name="Rectángulo: esquinas redondeadas 133">
                <a:extLst>
                  <a:ext uri="{FF2B5EF4-FFF2-40B4-BE49-F238E27FC236}">
                    <a16:creationId xmlns:a16="http://schemas.microsoft.com/office/drawing/2014/main" id="{F53EFBB5-8F7B-D738-8496-27B93E8A56B5}"/>
                  </a:ext>
                </a:extLst>
              </p:cNvPr>
              <p:cNvSpPr/>
              <p:nvPr/>
            </p:nvSpPr>
            <p:spPr>
              <a:xfrm>
                <a:off x="2086089" y="3614334"/>
                <a:ext cx="1784393" cy="626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r>
                  <a:rPr lang="es-MX" sz="1600" b="1">
                    <a:solidFill>
                      <a:schemeClr val="bg1"/>
                    </a:solidFill>
                    <a:latin typeface="Open Sauce" panose="020B0604020202020204" charset="0"/>
                    <a:cs typeface="Poppins" panose="00000500000000000000" pitchFamily="2" charset="0"/>
                  </a:rPr>
                  <a:t>Red vial nacional y regional</a:t>
                </a:r>
              </a:p>
            </p:txBody>
          </p:sp>
          <p:sp>
            <p:nvSpPr>
              <p:cNvPr id="132" name="Rectángulo: esquinas redondeadas 131">
                <a:extLst>
                  <a:ext uri="{FF2B5EF4-FFF2-40B4-BE49-F238E27FC236}">
                    <a16:creationId xmlns:a16="http://schemas.microsoft.com/office/drawing/2014/main" id="{3C722059-4F30-9686-292A-92DDB526D0EA}"/>
                  </a:ext>
                </a:extLst>
              </p:cNvPr>
              <p:cNvSpPr/>
              <p:nvPr/>
            </p:nvSpPr>
            <p:spPr>
              <a:xfrm>
                <a:off x="4029970" y="3622156"/>
                <a:ext cx="1784393" cy="626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r>
                  <a:rPr lang="es-MX" sz="1600" b="1">
                    <a:solidFill>
                      <a:schemeClr val="bg1"/>
                    </a:solidFill>
                    <a:latin typeface="Open Sauce" panose="020B0604020202020204" charset="0"/>
                    <a:cs typeface="Poppins" panose="00000500000000000000" pitchFamily="2" charset="0"/>
                  </a:rPr>
                  <a:t>Proyectos férreos, fluviales y marítimos</a:t>
                </a:r>
              </a:p>
            </p:txBody>
          </p:sp>
          <p:sp>
            <p:nvSpPr>
              <p:cNvPr id="130" name="Rectángulo: esquinas redondeadas 129">
                <a:extLst>
                  <a:ext uri="{FF2B5EF4-FFF2-40B4-BE49-F238E27FC236}">
                    <a16:creationId xmlns:a16="http://schemas.microsoft.com/office/drawing/2014/main" id="{B0EFC599-169C-F6B2-9F33-9AFD9F60D133}"/>
                  </a:ext>
                </a:extLst>
              </p:cNvPr>
              <p:cNvSpPr/>
              <p:nvPr/>
            </p:nvSpPr>
            <p:spPr>
              <a:xfrm>
                <a:off x="6133949" y="3614334"/>
                <a:ext cx="2071797" cy="626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r>
                  <a:rPr lang="es-MX" sz="1600" b="1">
                    <a:solidFill>
                      <a:schemeClr val="bg1"/>
                    </a:solidFill>
                    <a:latin typeface="Open Sauce" panose="020B0604020202020204" charset="0"/>
                    <a:cs typeface="Poppins" panose="00000500000000000000" pitchFamily="2" charset="0"/>
                  </a:rPr>
                  <a:t>infraestructura aeroportuaria </a:t>
                </a:r>
              </a:p>
            </p:txBody>
          </p:sp>
          <p:sp>
            <p:nvSpPr>
              <p:cNvPr id="128" name="Rectángulo: esquinas redondeadas 127">
                <a:extLst>
                  <a:ext uri="{FF2B5EF4-FFF2-40B4-BE49-F238E27FC236}">
                    <a16:creationId xmlns:a16="http://schemas.microsoft.com/office/drawing/2014/main" id="{D5AB862B-80E5-9ED1-5E2E-9516694ED250}"/>
                  </a:ext>
                </a:extLst>
              </p:cNvPr>
              <p:cNvSpPr/>
              <p:nvPr/>
            </p:nvSpPr>
            <p:spPr>
              <a:xfrm>
                <a:off x="8356184" y="3631806"/>
                <a:ext cx="1784393" cy="626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r>
                  <a:rPr lang="es-MX" sz="1600" b="1" kern="0">
                    <a:solidFill>
                      <a:schemeClr val="bg1"/>
                    </a:solidFill>
                    <a:latin typeface="Open Sauce" panose="020B0604020202020204" charset="0"/>
                    <a:cs typeface="Poppins" panose="00000500000000000000" pitchFamily="2" charset="0"/>
                    <a:sym typeface="Arial"/>
                  </a:rPr>
                  <a:t>Sistemas de transporte público</a:t>
                </a:r>
              </a:p>
            </p:txBody>
          </p:sp>
          <p:sp>
            <p:nvSpPr>
              <p:cNvPr id="126" name="Rectángulo: esquinas redondeadas 125">
                <a:extLst>
                  <a:ext uri="{FF2B5EF4-FFF2-40B4-BE49-F238E27FC236}">
                    <a16:creationId xmlns:a16="http://schemas.microsoft.com/office/drawing/2014/main" id="{B0A163AB-6D42-DB4D-8C6D-B4C6402BAF29}"/>
                  </a:ext>
                </a:extLst>
              </p:cNvPr>
              <p:cNvSpPr/>
              <p:nvPr/>
            </p:nvSpPr>
            <p:spPr>
              <a:xfrm>
                <a:off x="10362366" y="3622156"/>
                <a:ext cx="2031433" cy="626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r>
                  <a:rPr lang="es-MX" sz="1600" b="1" kern="0">
                    <a:solidFill>
                      <a:schemeClr val="bg1"/>
                    </a:solidFill>
                    <a:latin typeface="Open Sauce" panose="020B0604020202020204" charset="0"/>
                    <a:cs typeface="Poppins" panose="00000500000000000000" pitchFamily="2" charset="0"/>
                    <a:sym typeface="Arial"/>
                  </a:rPr>
                  <a:t>Agua potable y saneamiento básico</a:t>
                </a:r>
              </a:p>
            </p:txBody>
          </p:sp>
        </p:grpSp>
        <p:pic>
          <p:nvPicPr>
            <p:cNvPr id="136" name="Gráfico 135" descr="División en la carretera con relleno sólido">
              <a:extLst>
                <a:ext uri="{FF2B5EF4-FFF2-40B4-BE49-F238E27FC236}">
                  <a16:creationId xmlns:a16="http://schemas.microsoft.com/office/drawing/2014/main" id="{7F2FD7C9-00BA-51F1-A661-375A806A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614722" y="5246616"/>
              <a:ext cx="302663" cy="302663"/>
            </a:xfrm>
            <a:prstGeom prst="rect">
              <a:avLst/>
            </a:prstGeom>
          </p:spPr>
        </p:pic>
        <p:pic>
          <p:nvPicPr>
            <p:cNvPr id="137" name="Gráfico 136" descr="Remolcador con relleno sólido">
              <a:extLst>
                <a:ext uri="{FF2B5EF4-FFF2-40B4-BE49-F238E27FC236}">
                  <a16:creationId xmlns:a16="http://schemas.microsoft.com/office/drawing/2014/main" id="{E369D39C-7126-ACE4-B144-7D374FEC1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275885" y="5246616"/>
              <a:ext cx="302663" cy="302663"/>
            </a:xfrm>
            <a:prstGeom prst="rect">
              <a:avLst/>
            </a:prstGeom>
          </p:spPr>
        </p:pic>
        <p:pic>
          <p:nvPicPr>
            <p:cNvPr id="138" name="Gráfico 137" descr="Avión con relleno sólido">
              <a:extLst>
                <a:ext uri="{FF2B5EF4-FFF2-40B4-BE49-F238E27FC236}">
                  <a16:creationId xmlns:a16="http://schemas.microsoft.com/office/drawing/2014/main" id="{8992984C-63AA-7638-6732-5097015A4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029448" y="5246615"/>
              <a:ext cx="302663" cy="302663"/>
            </a:xfrm>
            <a:prstGeom prst="rect">
              <a:avLst/>
            </a:prstGeom>
          </p:spPr>
        </p:pic>
        <p:pic>
          <p:nvPicPr>
            <p:cNvPr id="139" name="Gráfico 138" descr="Tren con relleno sólido">
              <a:extLst>
                <a:ext uri="{FF2B5EF4-FFF2-40B4-BE49-F238E27FC236}">
                  <a16:creationId xmlns:a16="http://schemas.microsoft.com/office/drawing/2014/main" id="{B7E6862A-EC73-42E1-3EEA-6AD074C44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993758" y="5246615"/>
              <a:ext cx="302663" cy="302663"/>
            </a:xfrm>
            <a:prstGeom prst="rect">
              <a:avLst/>
            </a:prstGeom>
          </p:spPr>
        </p:pic>
        <p:pic>
          <p:nvPicPr>
            <p:cNvPr id="140" name="Gráfico 139" descr="Grifo con fugas con relleno sólido">
              <a:extLst>
                <a:ext uri="{FF2B5EF4-FFF2-40B4-BE49-F238E27FC236}">
                  <a16:creationId xmlns:a16="http://schemas.microsoft.com/office/drawing/2014/main" id="{3F59BB76-32C5-0F4D-E48B-978A57B26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612618" y="5246615"/>
              <a:ext cx="302663" cy="302663"/>
            </a:xfrm>
            <a:prstGeom prst="rect">
              <a:avLst/>
            </a:prstGeom>
          </p:spPr>
        </p:pic>
      </p:grpSp>
      <p:grpSp>
        <p:nvGrpSpPr>
          <p:cNvPr id="151" name="Grupo 150">
            <a:extLst>
              <a:ext uri="{FF2B5EF4-FFF2-40B4-BE49-F238E27FC236}">
                <a16:creationId xmlns:a16="http://schemas.microsoft.com/office/drawing/2014/main" id="{FC0359D7-A40E-404C-EDD5-342219FAA50B}"/>
              </a:ext>
            </a:extLst>
          </p:cNvPr>
          <p:cNvGrpSpPr/>
          <p:nvPr/>
        </p:nvGrpSpPr>
        <p:grpSpPr>
          <a:xfrm>
            <a:off x="4343775" y="5081991"/>
            <a:ext cx="3501173" cy="398803"/>
            <a:chOff x="4303875" y="4833496"/>
            <a:chExt cx="3501173" cy="298881"/>
          </a:xfrm>
        </p:grpSpPr>
        <p:sp>
          <p:nvSpPr>
            <p:cNvPr id="143" name="Rectángulo: esquinas redondeadas 142">
              <a:extLst>
                <a:ext uri="{FF2B5EF4-FFF2-40B4-BE49-F238E27FC236}">
                  <a16:creationId xmlns:a16="http://schemas.microsoft.com/office/drawing/2014/main" id="{758B8601-A7D8-D1DC-3415-7A08E963610F}"/>
                </a:ext>
              </a:extLst>
            </p:cNvPr>
            <p:cNvSpPr/>
            <p:nvPr/>
          </p:nvSpPr>
          <p:spPr>
            <a:xfrm>
              <a:off x="4303875" y="4833496"/>
              <a:ext cx="3501173" cy="277023"/>
            </a:xfrm>
            <a:prstGeom prst="roundRect">
              <a:avLst/>
            </a:prstGeom>
            <a:solidFill>
              <a:srgbClr val="F6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s-MX" sz="2133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019C215D-6CF4-8F5C-D91A-23FA430A9463}"/>
                </a:ext>
              </a:extLst>
            </p:cNvPr>
            <p:cNvSpPr txBox="1"/>
            <p:nvPr/>
          </p:nvSpPr>
          <p:spPr>
            <a:xfrm>
              <a:off x="4303875" y="4847845"/>
              <a:ext cx="3501173" cy="28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s-CO" sz="1867" b="1">
                  <a:solidFill>
                    <a:srgbClr val="0D3048"/>
                  </a:solidFill>
                  <a:latin typeface="Open Sauce" panose="020B0604020202020204" charset="0"/>
                  <a:cs typeface="Poppins" panose="00000500000000000000" pitchFamily="2" charset="0"/>
                </a:rPr>
                <a:t>Infraestructuras habilitantes</a:t>
              </a:r>
              <a:endParaRPr lang="es-MX" sz="1867" b="1">
                <a:solidFill>
                  <a:srgbClr val="0D3048"/>
                </a:solidFill>
                <a:latin typeface="Open Sauce" panose="020B0604020202020204" charset="0"/>
                <a:cs typeface="Poppins" panose="00000500000000000000" pitchFamily="2" charset="0"/>
              </a:endParaRPr>
            </a:p>
          </p:txBody>
        </p:sp>
      </p:grpSp>
      <p:pic>
        <p:nvPicPr>
          <p:cNvPr id="3" name="Gráfico 2" descr="Cuidado con relleno sólido">
            <a:extLst>
              <a:ext uri="{FF2B5EF4-FFF2-40B4-BE49-F238E27FC236}">
                <a16:creationId xmlns:a16="http://schemas.microsoft.com/office/drawing/2014/main" id="{984FEF55-FEBC-5EC2-79FA-976DE0F034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73993" y="1715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6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A2D7A-228C-3088-76EB-6649DCB89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74A3F56-6281-F22E-83FA-E8D91EDF1AD3}"/>
              </a:ext>
            </a:extLst>
          </p:cNvPr>
          <p:cNvSpPr/>
          <p:nvPr/>
        </p:nvSpPr>
        <p:spPr>
          <a:xfrm>
            <a:off x="-1" y="3101291"/>
            <a:ext cx="12192000" cy="2814320"/>
          </a:xfrm>
          <a:prstGeom prst="rect">
            <a:avLst/>
          </a:prstGeom>
          <a:solidFill>
            <a:srgbClr val="2E4857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ES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A2E8DE-D5EC-CF6E-2E26-C07E63061354}"/>
              </a:ext>
            </a:extLst>
          </p:cNvPr>
          <p:cNvSpPr txBox="1"/>
          <p:nvPr/>
        </p:nvSpPr>
        <p:spPr>
          <a:xfrm>
            <a:off x="403049" y="1613636"/>
            <a:ext cx="672853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O"/>
            </a:defPPr>
            <a:lvl1pPr algn="just"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defTabSz="914446"/>
            <a:r>
              <a:rPr lang="es-MX" sz="2000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Colombia, con su </a:t>
            </a:r>
            <a:r>
              <a:rPr lang="es-MX" sz="2000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ubicación estratégica a mercados clave </a:t>
            </a:r>
            <a:r>
              <a:rPr lang="es-MX" sz="2000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y costos competitivos, está posicionada para ser un </a:t>
            </a:r>
            <a:r>
              <a:rPr lang="es-MX" sz="2000" b="1" err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hub</a:t>
            </a:r>
            <a:r>
              <a:rPr lang="es-MX" sz="2000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 de </a:t>
            </a:r>
            <a:r>
              <a:rPr lang="es-MX" sz="2000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manufactura global</a:t>
            </a:r>
            <a:r>
              <a:rPr lang="es-MX" sz="2000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, aprovechando el </a:t>
            </a:r>
            <a:r>
              <a:rPr lang="es-MX" sz="2000" b="1" err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nearshoring</a:t>
            </a:r>
            <a:r>
              <a:rPr lang="es-MX" sz="2000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 y atrayendo inversiones clave.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5D144E4-1D53-56B4-7826-3086B57DBCCA}"/>
              </a:ext>
            </a:extLst>
          </p:cNvPr>
          <p:cNvSpPr/>
          <p:nvPr/>
        </p:nvSpPr>
        <p:spPr>
          <a:xfrm>
            <a:off x="2796352" y="4005025"/>
            <a:ext cx="3339110" cy="962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/>
            <a:r>
              <a:rPr lang="es-MX" sz="1867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17 acuerdos de libre comercio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5F1DC577-6649-F6B8-2129-1DBD7FFC20DD}"/>
              </a:ext>
            </a:extLst>
          </p:cNvPr>
          <p:cNvGrpSpPr/>
          <p:nvPr/>
        </p:nvGrpSpPr>
        <p:grpSpPr>
          <a:xfrm>
            <a:off x="1658902" y="4142075"/>
            <a:ext cx="828250" cy="804948"/>
            <a:chOff x="1704451" y="3428999"/>
            <a:chExt cx="638665" cy="74941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D36EED9-86F9-5397-E4D8-CD30A9027E1D}"/>
                </a:ext>
              </a:extLst>
            </p:cNvPr>
            <p:cNvSpPr/>
            <p:nvPr/>
          </p:nvSpPr>
          <p:spPr>
            <a:xfrm>
              <a:off x="1704451" y="3428999"/>
              <a:ext cx="638665" cy="749414"/>
            </a:xfrm>
            <a:prstGeom prst="ellipse">
              <a:avLst/>
            </a:prstGeom>
            <a:solidFill>
              <a:srgbClr val="F6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s-MX" sz="2000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pic>
          <p:nvPicPr>
            <p:cNvPr id="16" name="Gráfico 15" descr="Apretón de manos con relleno sólido">
              <a:extLst>
                <a:ext uri="{FF2B5EF4-FFF2-40B4-BE49-F238E27FC236}">
                  <a16:creationId xmlns:a16="http://schemas.microsoft.com/office/drawing/2014/main" id="{55194370-9EF8-6673-05EB-45CFDFFDE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817121" y="3572150"/>
              <a:ext cx="405946" cy="487998"/>
            </a:xfrm>
            <a:prstGeom prst="rect">
              <a:avLst/>
            </a:prstGeom>
          </p:spPr>
        </p:pic>
      </p:grp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E9ABBAB-A3F2-C3A4-15A9-0C71854EEB5A}"/>
              </a:ext>
            </a:extLst>
          </p:cNvPr>
          <p:cNvSpPr/>
          <p:nvPr/>
        </p:nvSpPr>
        <p:spPr>
          <a:xfrm>
            <a:off x="3519951" y="5091370"/>
            <a:ext cx="4243937" cy="941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/>
            <a:r>
              <a:rPr lang="es-MX" sz="1850" b="1">
                <a:solidFill>
                  <a:prstClr val="white"/>
                </a:solidFill>
                <a:latin typeface="Open Sauce"/>
                <a:cs typeface="Poppins"/>
              </a:rPr>
              <a:t>Relatos en un mundo que se cuenta historias</a:t>
            </a:r>
            <a:endParaRPr lang="es-MX" sz="1850" b="1">
              <a:solidFill>
                <a:prstClr val="white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E3A132BE-FC4D-BCF0-F283-8AB20EAB18E9}"/>
              </a:ext>
            </a:extLst>
          </p:cNvPr>
          <p:cNvSpPr/>
          <p:nvPr/>
        </p:nvSpPr>
        <p:spPr>
          <a:xfrm>
            <a:off x="2498842" y="5228197"/>
            <a:ext cx="828250" cy="804948"/>
          </a:xfrm>
          <a:prstGeom prst="ellipse">
            <a:avLst/>
          </a:prstGeom>
          <a:solidFill>
            <a:srgbClr val="F6CA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2000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38F3E8B-DA1F-E1B4-7261-FEDB88587F3D}"/>
              </a:ext>
            </a:extLst>
          </p:cNvPr>
          <p:cNvSpPr/>
          <p:nvPr/>
        </p:nvSpPr>
        <p:spPr>
          <a:xfrm>
            <a:off x="-262151" y="3254581"/>
            <a:ext cx="6133697" cy="801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/>
            <a:r>
              <a:rPr lang="es-MX" sz="1850" b="1">
                <a:solidFill>
                  <a:prstClr val="white"/>
                </a:solidFill>
                <a:latin typeface="Open Sauce"/>
                <a:cs typeface="Poppins"/>
              </a:rPr>
              <a:t>Energía, Agua y Talento</a:t>
            </a:r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DBBF54B2-88BE-C8F6-E4BF-0B3CCAE73288}"/>
              </a:ext>
            </a:extLst>
          </p:cNvPr>
          <p:cNvGrpSpPr/>
          <p:nvPr/>
        </p:nvGrpSpPr>
        <p:grpSpPr>
          <a:xfrm>
            <a:off x="362966" y="3193744"/>
            <a:ext cx="828250" cy="804948"/>
            <a:chOff x="1779093" y="3475343"/>
            <a:chExt cx="638666" cy="749414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C8E71B21-D220-A8FD-6127-B6EC770BC162}"/>
                </a:ext>
              </a:extLst>
            </p:cNvPr>
            <p:cNvSpPr/>
            <p:nvPr/>
          </p:nvSpPr>
          <p:spPr>
            <a:xfrm>
              <a:off x="1779093" y="3475343"/>
              <a:ext cx="638666" cy="749414"/>
            </a:xfrm>
            <a:prstGeom prst="ellipse">
              <a:avLst/>
            </a:prstGeom>
            <a:solidFill>
              <a:srgbClr val="F6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s-MX" sz="2000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pic>
          <p:nvPicPr>
            <p:cNvPr id="45" name="Gráfico 44" descr="energía renovable con relleno sólido">
              <a:extLst>
                <a:ext uri="{FF2B5EF4-FFF2-40B4-BE49-F238E27FC236}">
                  <a16:creationId xmlns:a16="http://schemas.microsoft.com/office/drawing/2014/main" id="{7479B270-AE39-9317-057F-57FD1E9A6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938424" y="3648027"/>
              <a:ext cx="336222" cy="405946"/>
            </a:xfrm>
            <a:prstGeom prst="rect">
              <a:avLst/>
            </a:prstGeom>
          </p:spPr>
        </p:pic>
      </p:grpSp>
      <p:sp>
        <p:nvSpPr>
          <p:cNvPr id="13" name="9 CuadroTexto">
            <a:extLst>
              <a:ext uri="{FF2B5EF4-FFF2-40B4-BE49-F238E27FC236}">
                <a16:creationId xmlns:a16="http://schemas.microsoft.com/office/drawing/2014/main" id="{C724149E-E7A5-D02A-6FE1-023B1B29A9B0}"/>
              </a:ext>
            </a:extLst>
          </p:cNvPr>
          <p:cNvSpPr txBox="1"/>
          <p:nvPr/>
        </p:nvSpPr>
        <p:spPr>
          <a:xfrm>
            <a:off x="454982" y="432021"/>
            <a:ext cx="7315028" cy="968564"/>
          </a:xfrm>
          <a:prstGeom prst="rect">
            <a:avLst/>
          </a:prstGeom>
          <a:noFill/>
        </p:spPr>
        <p:txBody>
          <a:bodyPr wrap="square" lIns="65245" tIns="32622" rIns="65245" bIns="32622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914446">
              <a:buClr>
                <a:srgbClr val="000000"/>
              </a:buClr>
              <a:defRPr/>
            </a:pPr>
            <a:r>
              <a:rPr lang="es-MX" sz="2933" b="1" kern="0" err="1">
                <a:solidFill>
                  <a:prstClr val="white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Nearshoring</a:t>
            </a:r>
            <a:r>
              <a:rPr lang="es-MX" sz="2933" b="1" kern="0">
                <a:solidFill>
                  <a:prstClr val="white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 – Relocalización de la producción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4CE28B-B21D-3C0D-04BD-CF82027A5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818" y="255662"/>
            <a:ext cx="5380656" cy="6247123"/>
          </a:xfrm>
          <a:prstGeom prst="rect">
            <a:avLst/>
          </a:prstGeom>
        </p:spPr>
      </p:pic>
      <p:pic>
        <p:nvPicPr>
          <p:cNvPr id="2" name="Gráfico 1" descr="Colibrí con relleno sólido">
            <a:extLst>
              <a:ext uri="{FF2B5EF4-FFF2-40B4-BE49-F238E27FC236}">
                <a16:creationId xmlns:a16="http://schemas.microsoft.com/office/drawing/2014/main" id="{4060CC08-6DD2-D6F4-A4C3-B32C2C460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33932" y="5430328"/>
            <a:ext cx="669985" cy="3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40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3104A-534C-E51A-A50F-3289901CD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 CuadroTexto">
            <a:extLst>
              <a:ext uri="{FF2B5EF4-FFF2-40B4-BE49-F238E27FC236}">
                <a16:creationId xmlns:a16="http://schemas.microsoft.com/office/drawing/2014/main" id="{09ECD30B-9C89-6018-A864-D28080A97617}"/>
              </a:ext>
            </a:extLst>
          </p:cNvPr>
          <p:cNvSpPr txBox="1"/>
          <p:nvPr/>
        </p:nvSpPr>
        <p:spPr>
          <a:xfrm>
            <a:off x="555947" y="226982"/>
            <a:ext cx="5988626" cy="968564"/>
          </a:xfrm>
          <a:prstGeom prst="rect">
            <a:avLst/>
          </a:prstGeom>
          <a:noFill/>
        </p:spPr>
        <p:txBody>
          <a:bodyPr wrap="square" lIns="65245" tIns="32622" rIns="65245" bIns="32622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914446">
              <a:buClr>
                <a:srgbClr val="000000"/>
              </a:buClr>
              <a:defRPr/>
            </a:pPr>
            <a:r>
              <a:rPr lang="es-MX" sz="2933" b="1" kern="0">
                <a:solidFill>
                  <a:prstClr val="white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Altillanura – Nutriendo el mundo con nuestra energía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AA67A95-DA1D-035F-D847-8A450AA7CA52}"/>
              </a:ext>
            </a:extLst>
          </p:cNvPr>
          <p:cNvSpPr txBox="1"/>
          <p:nvPr/>
        </p:nvSpPr>
        <p:spPr>
          <a:xfrm>
            <a:off x="555947" y="1373362"/>
            <a:ext cx="7552883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/>
            <a:r>
              <a:rPr lang="es-MX" sz="2133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La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Altillanura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 tiene el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potencial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 de transformar a Colombia en un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líder mundial 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en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producción agrícola sostenible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, con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7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millones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 de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hectáreas subutilizadas 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  <a:cs typeface="Poppins" panose="00000500000000000000" pitchFamily="2" charset="0"/>
              </a:rPr>
              <a:t>esperando ser cultivadas.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44D3EE9-D4C9-6934-D3E6-ECC09E7FBA78}"/>
              </a:ext>
            </a:extLst>
          </p:cNvPr>
          <p:cNvGrpSpPr/>
          <p:nvPr/>
        </p:nvGrpSpPr>
        <p:grpSpPr>
          <a:xfrm>
            <a:off x="2286678" y="4684374"/>
            <a:ext cx="1029338" cy="929113"/>
            <a:chOff x="1529680" y="4987563"/>
            <a:chExt cx="1256586" cy="1097845"/>
          </a:xfrm>
        </p:grpSpPr>
        <p:pic>
          <p:nvPicPr>
            <p:cNvPr id="25" name="Gráfico 24" descr="Vaca con relleno sólido">
              <a:extLst>
                <a:ext uri="{FF2B5EF4-FFF2-40B4-BE49-F238E27FC236}">
                  <a16:creationId xmlns:a16="http://schemas.microsoft.com/office/drawing/2014/main" id="{E8FAA9A4-01D0-C5A7-327D-1221AEF16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29680" y="4987563"/>
              <a:ext cx="740327" cy="740327"/>
            </a:xfrm>
            <a:prstGeom prst="rect">
              <a:avLst/>
            </a:prstGeom>
          </p:spPr>
        </p:pic>
        <p:pic>
          <p:nvPicPr>
            <p:cNvPr id="26" name="Gráfico 25" descr="Cerdo con relleno sólido">
              <a:extLst>
                <a:ext uri="{FF2B5EF4-FFF2-40B4-BE49-F238E27FC236}">
                  <a16:creationId xmlns:a16="http://schemas.microsoft.com/office/drawing/2014/main" id="{2C02D33E-93D3-2271-E8D0-EDAA64390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69360" y="5457789"/>
              <a:ext cx="627619" cy="627619"/>
            </a:xfrm>
            <a:prstGeom prst="rect">
              <a:avLst/>
            </a:prstGeom>
          </p:spPr>
        </p:pic>
        <p:pic>
          <p:nvPicPr>
            <p:cNvPr id="27" name="Gráfico 26" descr="Pollo con relleno sólido">
              <a:extLst>
                <a:ext uri="{FF2B5EF4-FFF2-40B4-BE49-F238E27FC236}">
                  <a16:creationId xmlns:a16="http://schemas.microsoft.com/office/drawing/2014/main" id="{D5FE03F6-CA55-4F25-F624-FE266F31D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158647" y="5143982"/>
              <a:ext cx="627619" cy="627619"/>
            </a:xfrm>
            <a:prstGeom prst="rect">
              <a:avLst/>
            </a:prstGeom>
          </p:spPr>
        </p:pic>
      </p:grpSp>
      <p:pic>
        <p:nvPicPr>
          <p:cNvPr id="18" name="Gráfico 17" descr="Maíz con relleno sólido">
            <a:extLst>
              <a:ext uri="{FF2B5EF4-FFF2-40B4-BE49-F238E27FC236}">
                <a16:creationId xmlns:a16="http://schemas.microsoft.com/office/drawing/2014/main" id="{57341166-EC7C-FCDD-023F-5E49309440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969065" y="4794643"/>
            <a:ext cx="713631" cy="713631"/>
          </a:xfrm>
          <a:prstGeom prst="rect">
            <a:avLst/>
          </a:prstGeom>
        </p:spPr>
      </p:pic>
      <p:pic>
        <p:nvPicPr>
          <p:cNvPr id="20" name="Gráfico 19" descr="Sostenibilidad con relleno sólido">
            <a:extLst>
              <a:ext uri="{FF2B5EF4-FFF2-40B4-BE49-F238E27FC236}">
                <a16:creationId xmlns:a16="http://schemas.microsoft.com/office/drawing/2014/main" id="{18BFCC3E-963B-AFF3-680D-8ACDFCBF64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478746" y="4792119"/>
            <a:ext cx="713631" cy="71363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3EA8CD17-C056-36AE-31A6-A5D6562F06D2}"/>
              </a:ext>
            </a:extLst>
          </p:cNvPr>
          <p:cNvSpPr txBox="1"/>
          <p:nvPr/>
        </p:nvSpPr>
        <p:spPr>
          <a:xfrm>
            <a:off x="2248274" y="5678720"/>
            <a:ext cx="1108958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914446"/>
            <a:r>
              <a:rPr lang="es-CO" sz="1600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Proteínas</a:t>
            </a:r>
            <a:endParaRPr lang="es-MX" sz="1600" b="1">
              <a:solidFill>
                <a:prstClr val="white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8B4264-C1D4-8D5E-E619-F54247058E04}"/>
              </a:ext>
            </a:extLst>
          </p:cNvPr>
          <p:cNvSpPr txBox="1"/>
          <p:nvPr/>
        </p:nvSpPr>
        <p:spPr>
          <a:xfrm>
            <a:off x="3828010" y="5682916"/>
            <a:ext cx="103432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914446"/>
            <a:r>
              <a:rPr lang="es-CO" sz="1600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Cereales</a:t>
            </a:r>
            <a:endParaRPr lang="es-MX" sz="1600" b="1">
              <a:solidFill>
                <a:prstClr val="white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BC40BBA-422C-DEF1-9EC3-C604ED772A1C}"/>
              </a:ext>
            </a:extLst>
          </p:cNvPr>
          <p:cNvSpPr txBox="1"/>
          <p:nvPr/>
        </p:nvSpPr>
        <p:spPr>
          <a:xfrm>
            <a:off x="5049478" y="5682915"/>
            <a:ext cx="1830566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914446"/>
            <a:r>
              <a:rPr lang="es-CO" sz="1600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Biocombustibles</a:t>
            </a:r>
            <a:endParaRPr lang="es-MX" sz="1600" b="1">
              <a:solidFill>
                <a:prstClr val="white"/>
              </a:solidFill>
              <a:latin typeface="Open Sauce" panose="020B0604020202020204" charset="0"/>
              <a:cs typeface="Poppi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3ACEB5-3884-F22B-6832-5DF29F9F20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793" y="4747258"/>
            <a:ext cx="1151201" cy="137283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104CBA43-8F0C-7D1E-1DCB-4A033AD79D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" y="4476328"/>
            <a:ext cx="1336468" cy="159376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E12E40C-1D22-2DBE-9739-906F4AC13E2C}"/>
              </a:ext>
            </a:extLst>
          </p:cNvPr>
          <p:cNvSpPr txBox="1"/>
          <p:nvPr/>
        </p:nvSpPr>
        <p:spPr>
          <a:xfrm>
            <a:off x="4455357" y="3310499"/>
            <a:ext cx="2800694" cy="1373709"/>
          </a:xfrm>
          <a:prstGeom prst="roundRect">
            <a:avLst/>
          </a:prstGeom>
          <a:solidFill>
            <a:srgbClr val="51B1BF"/>
          </a:solidFill>
          <a:ln>
            <a:solidFill>
              <a:srgbClr val="51B1BF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</a:effectLst>
        </p:spPr>
        <p:txBody>
          <a:bodyPr wrap="square" lIns="91440" tIns="45720" rIns="91440" bIns="45720" anchor="ctr">
            <a:spAutoFit/>
          </a:bodyPr>
          <a:lstStyle/>
          <a:p>
            <a:pPr algn="ctr" defTabSz="914446"/>
            <a:r>
              <a:rPr lang="es-MX" sz="1867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63% de tierras </a:t>
            </a:r>
          </a:p>
          <a:p>
            <a:pPr algn="ctr" defTabSz="914446"/>
            <a:r>
              <a:rPr lang="es-MX" sz="1867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en la frontera agrícola subutilizadas</a:t>
            </a:r>
          </a:p>
          <a:p>
            <a:pPr algn="ctr" defTabSz="914446"/>
            <a:endParaRPr lang="es-MX" sz="1867">
              <a:solidFill>
                <a:prstClr val="white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5FA5C98-6712-5544-4A24-FBF80064A62F}"/>
              </a:ext>
            </a:extLst>
          </p:cNvPr>
          <p:cNvSpPr txBox="1"/>
          <p:nvPr/>
        </p:nvSpPr>
        <p:spPr>
          <a:xfrm>
            <a:off x="702401" y="3278975"/>
            <a:ext cx="3624059" cy="1373709"/>
          </a:xfrm>
          <a:prstGeom prst="roundRect">
            <a:avLst/>
          </a:prstGeom>
          <a:solidFill>
            <a:srgbClr val="51B1BF"/>
          </a:solidFill>
          <a:ln>
            <a:solidFill>
              <a:srgbClr val="51B1BF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 defTabSz="914446"/>
            <a:r>
              <a:rPr lang="es-MX" sz="1867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Integración vertical </a:t>
            </a:r>
          </a:p>
          <a:p>
            <a:pPr algn="ctr" defTabSz="914446"/>
            <a:r>
              <a:rPr lang="es-MX" sz="1867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de proteína animal con sus insumos primarios y biocombustibles</a:t>
            </a:r>
          </a:p>
        </p:txBody>
      </p:sp>
      <p:pic>
        <p:nvPicPr>
          <p:cNvPr id="23" name="Imagen 22" descr="Mapa&#10;&#10;El contenido generado por IA puede ser incorrecto.">
            <a:extLst>
              <a:ext uri="{FF2B5EF4-FFF2-40B4-BE49-F238E27FC236}">
                <a16:creationId xmlns:a16="http://schemas.microsoft.com/office/drawing/2014/main" id="{13FFD045-2B73-4901-556D-705DC4D4BC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4948" y="333555"/>
            <a:ext cx="4797099" cy="618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11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CC82-9B25-E2D5-89C4-F5308D9AD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39A49A1-74BA-A9F0-C42F-E138E58353EC}"/>
              </a:ext>
            </a:extLst>
          </p:cNvPr>
          <p:cNvSpPr/>
          <p:nvPr/>
        </p:nvSpPr>
        <p:spPr>
          <a:xfrm>
            <a:off x="-10160" y="3210560"/>
            <a:ext cx="12192000" cy="2658239"/>
          </a:xfrm>
          <a:prstGeom prst="rect">
            <a:avLst/>
          </a:prstGeom>
          <a:solidFill>
            <a:srgbClr val="52A57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ES">
              <a:solidFill>
                <a:prstClr val="white"/>
              </a:solidFill>
              <a:latin typeface="Open Sauce" panose="020B0604020202020204" charset="0"/>
            </a:endParaRPr>
          </a:p>
        </p:txBody>
      </p:sp>
      <p:sp>
        <p:nvSpPr>
          <p:cNvPr id="43" name="9 CuadroTexto">
            <a:extLst>
              <a:ext uri="{FF2B5EF4-FFF2-40B4-BE49-F238E27FC236}">
                <a16:creationId xmlns:a16="http://schemas.microsoft.com/office/drawing/2014/main" id="{2BC6DB89-668F-4C68-EC9A-53642EBA3FC1}"/>
              </a:ext>
            </a:extLst>
          </p:cNvPr>
          <p:cNvSpPr txBox="1"/>
          <p:nvPr/>
        </p:nvSpPr>
        <p:spPr>
          <a:xfrm>
            <a:off x="386539" y="417590"/>
            <a:ext cx="5354820" cy="968564"/>
          </a:xfrm>
          <a:prstGeom prst="rect">
            <a:avLst/>
          </a:prstGeom>
          <a:noFill/>
        </p:spPr>
        <p:txBody>
          <a:bodyPr wrap="square" lIns="65245" tIns="32622" rIns="65245" bIns="32622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914446">
              <a:buClr>
                <a:srgbClr val="000000"/>
              </a:buClr>
              <a:defRPr/>
            </a:pPr>
            <a:r>
              <a:rPr lang="es-MX" sz="2933" b="1" kern="0">
                <a:solidFill>
                  <a:prstClr val="white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Turismo: nuestra belleza al servicio de nuestra gente</a:t>
            </a:r>
          </a:p>
        </p:txBody>
      </p:sp>
      <p:pic>
        <p:nvPicPr>
          <p:cNvPr id="74" name="Gráfico 73" descr="Escena de colina con relleno sólido">
            <a:extLst>
              <a:ext uri="{FF2B5EF4-FFF2-40B4-BE49-F238E27FC236}">
                <a16:creationId xmlns:a16="http://schemas.microsoft.com/office/drawing/2014/main" id="{54C16C2C-D335-7DDD-1B61-7D1CF6E6C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7334" y="4812814"/>
            <a:ext cx="766334" cy="775777"/>
          </a:xfrm>
          <a:prstGeom prst="rect">
            <a:avLst/>
          </a:prstGeom>
        </p:spPr>
      </p:pic>
      <p:sp>
        <p:nvSpPr>
          <p:cNvPr id="72" name="Rectángulo 71">
            <a:extLst>
              <a:ext uri="{FF2B5EF4-FFF2-40B4-BE49-F238E27FC236}">
                <a16:creationId xmlns:a16="http://schemas.microsoft.com/office/drawing/2014/main" id="{80039A94-7F21-D3DD-2E65-238FF7E720A3}"/>
              </a:ext>
            </a:extLst>
          </p:cNvPr>
          <p:cNvSpPr/>
          <p:nvPr/>
        </p:nvSpPr>
        <p:spPr>
          <a:xfrm>
            <a:off x="1276734" y="4524810"/>
            <a:ext cx="6736681" cy="1310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/>
            <a:r>
              <a:rPr lang="es-CO" sz="1867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Tenemos una inmensa riqueza</a:t>
            </a:r>
            <a:r>
              <a:rPr lang="es-CO" sz="1867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 natural y cultural </a:t>
            </a:r>
            <a:r>
              <a:rPr lang="es-CO" sz="1867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para mostrar al mundo de forma sostenible.</a:t>
            </a:r>
            <a:endParaRPr lang="es-MX" sz="1867">
              <a:solidFill>
                <a:prstClr val="white"/>
              </a:solidFill>
              <a:latin typeface="Open Sauce" panose="020B0604020202020204" charset="0"/>
              <a:cs typeface="Poppins"/>
            </a:endParaRPr>
          </a:p>
        </p:txBody>
      </p:sp>
      <p:pic>
        <p:nvPicPr>
          <p:cNvPr id="70" name="Gráfico 69" descr="Viaje con relleno sólido">
            <a:extLst>
              <a:ext uri="{FF2B5EF4-FFF2-40B4-BE49-F238E27FC236}">
                <a16:creationId xmlns:a16="http://schemas.microsoft.com/office/drawing/2014/main" id="{2F3D271A-E028-BC58-43D7-A95250AEF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7170" y="3345103"/>
            <a:ext cx="776494" cy="774783"/>
          </a:xfrm>
          <a:prstGeom prst="rect">
            <a:avLst/>
          </a:prstGeom>
        </p:spPr>
      </p:pic>
      <p:sp>
        <p:nvSpPr>
          <p:cNvPr id="68" name="Rectángulo 67">
            <a:extLst>
              <a:ext uri="{FF2B5EF4-FFF2-40B4-BE49-F238E27FC236}">
                <a16:creationId xmlns:a16="http://schemas.microsoft.com/office/drawing/2014/main" id="{4FCD18B1-3E30-1F9A-4506-D7227958BF9F}"/>
              </a:ext>
            </a:extLst>
          </p:cNvPr>
          <p:cNvSpPr/>
          <p:nvPr/>
        </p:nvSpPr>
        <p:spPr>
          <a:xfrm>
            <a:off x="1413668" y="3131382"/>
            <a:ext cx="5345846" cy="1310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/>
            <a:r>
              <a:rPr lang="es-CO" sz="1867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El </a:t>
            </a:r>
            <a:r>
              <a:rPr lang="es-CO" sz="1867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81,2%</a:t>
            </a:r>
            <a:r>
              <a:rPr lang="es-CO" sz="1867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 del </a:t>
            </a:r>
            <a:r>
              <a:rPr lang="es-CO" sz="1867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turismo</a:t>
            </a:r>
            <a:r>
              <a:rPr lang="es-CO" sz="1867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 en </a:t>
            </a:r>
            <a:r>
              <a:rPr lang="es-CO" sz="1867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Colombia</a:t>
            </a:r>
            <a:r>
              <a:rPr lang="es-CO" sz="1867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 se concentra en Bogotá, Antioquia y Bolívar.</a:t>
            </a:r>
            <a:endParaRPr lang="es-MX" sz="1867">
              <a:solidFill>
                <a:prstClr val="white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B324E367-38B6-C763-96B2-A41B51E829E0}"/>
              </a:ext>
            </a:extLst>
          </p:cNvPr>
          <p:cNvSpPr txBox="1"/>
          <p:nvPr/>
        </p:nvSpPr>
        <p:spPr>
          <a:xfrm>
            <a:off x="386539" y="1726126"/>
            <a:ext cx="6728536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defTabSz="914446"/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Colombia está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posicionándose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 como un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destino turístico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 de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clase mundial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, con un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aumento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 del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10,9%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 en llegadas de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turistas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 y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USD 8.587 millones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 en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ingresos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 por turismo en 2024.</a:t>
            </a:r>
          </a:p>
        </p:txBody>
      </p:sp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A883EC40-9232-0EC2-24E4-B22B00E3B9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053" t="5630" r="5750" b="5986"/>
          <a:stretch>
            <a:fillRect/>
          </a:stretch>
        </p:blipFill>
        <p:spPr>
          <a:xfrm>
            <a:off x="7112806" y="65579"/>
            <a:ext cx="5069034" cy="65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9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34688-D58F-9F8C-11DD-1D859AD9E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33EEF46-452E-3AAB-F4E8-EBE085A612D4}"/>
              </a:ext>
            </a:extLst>
          </p:cNvPr>
          <p:cNvSpPr/>
          <p:nvPr/>
        </p:nvSpPr>
        <p:spPr>
          <a:xfrm>
            <a:off x="0" y="2346960"/>
            <a:ext cx="12192000" cy="2690867"/>
          </a:xfrm>
          <a:prstGeom prst="rect">
            <a:avLst/>
          </a:prstGeom>
          <a:solidFill>
            <a:srgbClr val="F7CA55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ES">
              <a:solidFill>
                <a:prstClr val="white"/>
              </a:solidFill>
              <a:latin typeface="Open Sauce" panose="020B0604020202020204" charset="0"/>
            </a:endParaRPr>
          </a:p>
        </p:txBody>
      </p:sp>
      <p:pic>
        <p:nvPicPr>
          <p:cNvPr id="3" name="Imagen 121" descr="Mapa&#10;&#10;Descripción generada automáticamente">
            <a:extLst>
              <a:ext uri="{FF2B5EF4-FFF2-40B4-BE49-F238E27FC236}">
                <a16:creationId xmlns:a16="http://schemas.microsoft.com/office/drawing/2014/main" id="{E8629B5F-2004-1ECC-6361-E8D485E5793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3" b="21710"/>
          <a:stretch/>
        </p:blipFill>
        <p:spPr>
          <a:xfrm>
            <a:off x="4715418" y="2078928"/>
            <a:ext cx="6764030" cy="3633175"/>
          </a:xfrm>
          <a:prstGeom prst="rect">
            <a:avLst/>
          </a:prstGeom>
        </p:spPr>
      </p:pic>
      <p:grpSp>
        <p:nvGrpSpPr>
          <p:cNvPr id="4" name="Grupo 332">
            <a:extLst>
              <a:ext uri="{FF2B5EF4-FFF2-40B4-BE49-F238E27FC236}">
                <a16:creationId xmlns:a16="http://schemas.microsoft.com/office/drawing/2014/main" id="{0414EB1D-C85B-AD8E-2336-FA8A464AA364}"/>
              </a:ext>
            </a:extLst>
          </p:cNvPr>
          <p:cNvGrpSpPr/>
          <p:nvPr/>
        </p:nvGrpSpPr>
        <p:grpSpPr>
          <a:xfrm>
            <a:off x="5806624" y="3376300"/>
            <a:ext cx="4540339" cy="1717447"/>
            <a:chOff x="1351506" y="3825371"/>
            <a:chExt cx="3785256" cy="1514715"/>
          </a:xfrm>
          <a:solidFill>
            <a:srgbClr val="0070C0"/>
          </a:solidFill>
        </p:grpSpPr>
        <p:sp>
          <p:nvSpPr>
            <p:cNvPr id="53" name="Elipse 99">
              <a:extLst>
                <a:ext uri="{FF2B5EF4-FFF2-40B4-BE49-F238E27FC236}">
                  <a16:creationId xmlns:a16="http://schemas.microsoft.com/office/drawing/2014/main" id="{7FD37BED-A339-CE50-27B0-DA2EC98539CB}"/>
                </a:ext>
              </a:extLst>
            </p:cNvPr>
            <p:cNvSpPr/>
            <p:nvPr/>
          </p:nvSpPr>
          <p:spPr>
            <a:xfrm>
              <a:off x="1351506" y="4321222"/>
              <a:ext cx="144000" cy="14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4" name="Elipse 100">
              <a:extLst>
                <a:ext uri="{FF2B5EF4-FFF2-40B4-BE49-F238E27FC236}">
                  <a16:creationId xmlns:a16="http://schemas.microsoft.com/office/drawing/2014/main" id="{B183C774-B4B0-AC72-71B4-7CEBC7E12100}"/>
                </a:ext>
              </a:extLst>
            </p:cNvPr>
            <p:cNvSpPr/>
            <p:nvPr/>
          </p:nvSpPr>
          <p:spPr>
            <a:xfrm>
              <a:off x="2082460" y="4783101"/>
              <a:ext cx="216000" cy="21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5" name="Elipse 101">
              <a:extLst>
                <a:ext uri="{FF2B5EF4-FFF2-40B4-BE49-F238E27FC236}">
                  <a16:creationId xmlns:a16="http://schemas.microsoft.com/office/drawing/2014/main" id="{DE8D50AD-2A79-7FAE-18E7-A64B44505C63}"/>
                </a:ext>
              </a:extLst>
            </p:cNvPr>
            <p:cNvSpPr/>
            <p:nvPr/>
          </p:nvSpPr>
          <p:spPr>
            <a:xfrm>
              <a:off x="1793819" y="4627439"/>
              <a:ext cx="90000" cy="9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6" name="Elipse 102">
              <a:extLst>
                <a:ext uri="{FF2B5EF4-FFF2-40B4-BE49-F238E27FC236}">
                  <a16:creationId xmlns:a16="http://schemas.microsoft.com/office/drawing/2014/main" id="{699615C5-3DCE-2D96-7FA9-877A4FC1F839}"/>
                </a:ext>
              </a:extLst>
            </p:cNvPr>
            <p:cNvSpPr/>
            <p:nvPr/>
          </p:nvSpPr>
          <p:spPr>
            <a:xfrm>
              <a:off x="1922573" y="5250086"/>
              <a:ext cx="90000" cy="9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7" name="Elipse 103">
              <a:extLst>
                <a:ext uri="{FF2B5EF4-FFF2-40B4-BE49-F238E27FC236}">
                  <a16:creationId xmlns:a16="http://schemas.microsoft.com/office/drawing/2014/main" id="{031892A7-DB17-C4A2-9928-566B3FABC749}"/>
                </a:ext>
              </a:extLst>
            </p:cNvPr>
            <p:cNvSpPr/>
            <p:nvPr/>
          </p:nvSpPr>
          <p:spPr>
            <a:xfrm>
              <a:off x="1814765" y="4902964"/>
              <a:ext cx="72000" cy="72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8" name="Elipse 104">
              <a:extLst>
                <a:ext uri="{FF2B5EF4-FFF2-40B4-BE49-F238E27FC236}">
                  <a16:creationId xmlns:a16="http://schemas.microsoft.com/office/drawing/2014/main" id="{881A8BA0-B22B-3442-6CD1-1116ABE9DEB9}"/>
                </a:ext>
              </a:extLst>
            </p:cNvPr>
            <p:cNvSpPr/>
            <p:nvPr/>
          </p:nvSpPr>
          <p:spPr>
            <a:xfrm>
              <a:off x="1927658" y="4582161"/>
              <a:ext cx="72000" cy="72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59" name="Elipse 105">
              <a:extLst>
                <a:ext uri="{FF2B5EF4-FFF2-40B4-BE49-F238E27FC236}">
                  <a16:creationId xmlns:a16="http://schemas.microsoft.com/office/drawing/2014/main" id="{B944F68A-E743-A920-C07F-36FE86A02884}"/>
                </a:ext>
              </a:extLst>
            </p:cNvPr>
            <p:cNvSpPr/>
            <p:nvPr/>
          </p:nvSpPr>
          <p:spPr>
            <a:xfrm>
              <a:off x="1863704" y="4423613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0" name="Elipse 106">
              <a:extLst>
                <a:ext uri="{FF2B5EF4-FFF2-40B4-BE49-F238E27FC236}">
                  <a16:creationId xmlns:a16="http://schemas.microsoft.com/office/drawing/2014/main" id="{FEEE3C3C-DD85-AFD2-EE8D-FC6BE1447800}"/>
                </a:ext>
              </a:extLst>
            </p:cNvPr>
            <p:cNvSpPr/>
            <p:nvPr/>
          </p:nvSpPr>
          <p:spPr>
            <a:xfrm>
              <a:off x="1815822" y="4411313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1" name="Elipse 107">
              <a:extLst>
                <a:ext uri="{FF2B5EF4-FFF2-40B4-BE49-F238E27FC236}">
                  <a16:creationId xmlns:a16="http://schemas.microsoft.com/office/drawing/2014/main" id="{666FFFCC-E82E-D0C1-FC03-BD24435AF4B2}"/>
                </a:ext>
              </a:extLst>
            </p:cNvPr>
            <p:cNvSpPr/>
            <p:nvPr/>
          </p:nvSpPr>
          <p:spPr>
            <a:xfrm>
              <a:off x="1768525" y="4447163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2" name="Elipse 108">
              <a:extLst>
                <a:ext uri="{FF2B5EF4-FFF2-40B4-BE49-F238E27FC236}">
                  <a16:creationId xmlns:a16="http://schemas.microsoft.com/office/drawing/2014/main" id="{1E8EE51C-48F3-A21C-1D2B-34849EAB91F2}"/>
                </a:ext>
              </a:extLst>
            </p:cNvPr>
            <p:cNvSpPr/>
            <p:nvPr/>
          </p:nvSpPr>
          <p:spPr>
            <a:xfrm>
              <a:off x="1681099" y="457349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3" name="Elipse 109">
              <a:extLst>
                <a:ext uri="{FF2B5EF4-FFF2-40B4-BE49-F238E27FC236}">
                  <a16:creationId xmlns:a16="http://schemas.microsoft.com/office/drawing/2014/main" id="{870D180B-C14F-EBF1-7B4D-8530FBA03D95}"/>
                </a:ext>
              </a:extLst>
            </p:cNvPr>
            <p:cNvSpPr/>
            <p:nvPr/>
          </p:nvSpPr>
          <p:spPr>
            <a:xfrm>
              <a:off x="1639409" y="4509813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4" name="Elipse 110">
              <a:extLst>
                <a:ext uri="{FF2B5EF4-FFF2-40B4-BE49-F238E27FC236}">
                  <a16:creationId xmlns:a16="http://schemas.microsoft.com/office/drawing/2014/main" id="{CD382D65-D1C8-4B40-7FC8-BF289CDE2D09}"/>
                </a:ext>
              </a:extLst>
            </p:cNvPr>
            <p:cNvSpPr/>
            <p:nvPr/>
          </p:nvSpPr>
          <p:spPr>
            <a:xfrm>
              <a:off x="1612602" y="446228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5" name="Elipse 111">
              <a:extLst>
                <a:ext uri="{FF2B5EF4-FFF2-40B4-BE49-F238E27FC236}">
                  <a16:creationId xmlns:a16="http://schemas.microsoft.com/office/drawing/2014/main" id="{F55F1273-88D4-A423-09AB-27CBC4C706A2}"/>
                </a:ext>
              </a:extLst>
            </p:cNvPr>
            <p:cNvSpPr/>
            <p:nvPr/>
          </p:nvSpPr>
          <p:spPr>
            <a:xfrm>
              <a:off x="1572006" y="4493938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6" name="Elipse 112">
              <a:extLst>
                <a:ext uri="{FF2B5EF4-FFF2-40B4-BE49-F238E27FC236}">
                  <a16:creationId xmlns:a16="http://schemas.microsoft.com/office/drawing/2014/main" id="{55F16882-1AC1-0475-C81E-0BCE3BCACAC0}"/>
                </a:ext>
              </a:extLst>
            </p:cNvPr>
            <p:cNvSpPr/>
            <p:nvPr/>
          </p:nvSpPr>
          <p:spPr>
            <a:xfrm>
              <a:off x="1736004" y="4724639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7" name="Elipse 113">
              <a:extLst>
                <a:ext uri="{FF2B5EF4-FFF2-40B4-BE49-F238E27FC236}">
                  <a16:creationId xmlns:a16="http://schemas.microsoft.com/office/drawing/2014/main" id="{A715F168-C3F0-5C69-1CB5-A3BEF0254FD5}"/>
                </a:ext>
              </a:extLst>
            </p:cNvPr>
            <p:cNvSpPr/>
            <p:nvPr/>
          </p:nvSpPr>
          <p:spPr>
            <a:xfrm>
              <a:off x="1538477" y="4451487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8" name="Elipse 114">
              <a:extLst>
                <a:ext uri="{FF2B5EF4-FFF2-40B4-BE49-F238E27FC236}">
                  <a16:creationId xmlns:a16="http://schemas.microsoft.com/office/drawing/2014/main" id="{D7DF667F-94C2-7546-0D8B-DD95F64C2CF5}"/>
                </a:ext>
              </a:extLst>
            </p:cNvPr>
            <p:cNvSpPr/>
            <p:nvPr/>
          </p:nvSpPr>
          <p:spPr>
            <a:xfrm>
              <a:off x="1935264" y="4959870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69" name="Elipse 115">
              <a:extLst>
                <a:ext uri="{FF2B5EF4-FFF2-40B4-BE49-F238E27FC236}">
                  <a16:creationId xmlns:a16="http://schemas.microsoft.com/office/drawing/2014/main" id="{535B9694-FC3F-3CE4-CBF1-A06927659BF7}"/>
                </a:ext>
              </a:extLst>
            </p:cNvPr>
            <p:cNvSpPr/>
            <p:nvPr/>
          </p:nvSpPr>
          <p:spPr>
            <a:xfrm>
              <a:off x="1818392" y="5204199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0" name="Elipse 116">
              <a:extLst>
                <a:ext uri="{FF2B5EF4-FFF2-40B4-BE49-F238E27FC236}">
                  <a16:creationId xmlns:a16="http://schemas.microsoft.com/office/drawing/2014/main" id="{D69A0401-5675-6C23-F0BA-B4153737DB23}"/>
                </a:ext>
              </a:extLst>
            </p:cNvPr>
            <p:cNvSpPr/>
            <p:nvPr/>
          </p:nvSpPr>
          <p:spPr>
            <a:xfrm>
              <a:off x="2058691" y="5073664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1" name="Elipse 117">
              <a:extLst>
                <a:ext uri="{FF2B5EF4-FFF2-40B4-BE49-F238E27FC236}">
                  <a16:creationId xmlns:a16="http://schemas.microsoft.com/office/drawing/2014/main" id="{557000E3-1DFA-E024-7D7A-0ABB30688DE2}"/>
                </a:ext>
              </a:extLst>
            </p:cNvPr>
            <p:cNvSpPr/>
            <p:nvPr/>
          </p:nvSpPr>
          <p:spPr>
            <a:xfrm>
              <a:off x="2092102" y="5234481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2" name="Elipse 118">
              <a:extLst>
                <a:ext uri="{FF2B5EF4-FFF2-40B4-BE49-F238E27FC236}">
                  <a16:creationId xmlns:a16="http://schemas.microsoft.com/office/drawing/2014/main" id="{9D145A9F-37BB-93C7-AD87-C967D8096B3A}"/>
                </a:ext>
              </a:extLst>
            </p:cNvPr>
            <p:cNvSpPr/>
            <p:nvPr/>
          </p:nvSpPr>
          <p:spPr>
            <a:xfrm>
              <a:off x="2041527" y="4608874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3" name="Elipse 119">
              <a:extLst>
                <a:ext uri="{FF2B5EF4-FFF2-40B4-BE49-F238E27FC236}">
                  <a16:creationId xmlns:a16="http://schemas.microsoft.com/office/drawing/2014/main" id="{7B268F81-9933-00B2-AD04-6CFE1510CD01}"/>
                </a:ext>
              </a:extLst>
            </p:cNvPr>
            <p:cNvSpPr/>
            <p:nvPr/>
          </p:nvSpPr>
          <p:spPr>
            <a:xfrm>
              <a:off x="2095226" y="4663439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4" name="Elipse 120">
              <a:extLst>
                <a:ext uri="{FF2B5EF4-FFF2-40B4-BE49-F238E27FC236}">
                  <a16:creationId xmlns:a16="http://schemas.microsoft.com/office/drawing/2014/main" id="{9B6DDC17-E4EA-0814-BE54-92690BDA425E}"/>
                </a:ext>
              </a:extLst>
            </p:cNvPr>
            <p:cNvSpPr/>
            <p:nvPr/>
          </p:nvSpPr>
          <p:spPr>
            <a:xfrm>
              <a:off x="2136760" y="4654161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5" name="Elipse 48">
              <a:extLst>
                <a:ext uri="{FF2B5EF4-FFF2-40B4-BE49-F238E27FC236}">
                  <a16:creationId xmlns:a16="http://schemas.microsoft.com/office/drawing/2014/main" id="{9DB8A1F3-17DD-C445-B4BF-FACBA4422355}"/>
                </a:ext>
              </a:extLst>
            </p:cNvPr>
            <p:cNvSpPr/>
            <p:nvPr/>
          </p:nvSpPr>
          <p:spPr>
            <a:xfrm>
              <a:off x="2975240" y="4514058"/>
              <a:ext cx="144000" cy="14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6" name="Elipse 49">
              <a:extLst>
                <a:ext uri="{FF2B5EF4-FFF2-40B4-BE49-F238E27FC236}">
                  <a16:creationId xmlns:a16="http://schemas.microsoft.com/office/drawing/2014/main" id="{F3BB17EA-72D0-9323-667B-E91FD5C158E4}"/>
                </a:ext>
              </a:extLst>
            </p:cNvPr>
            <p:cNvSpPr/>
            <p:nvPr/>
          </p:nvSpPr>
          <p:spPr>
            <a:xfrm>
              <a:off x="3228774" y="4715822"/>
              <a:ext cx="100800" cy="100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7" name="Elipse 50">
              <a:extLst>
                <a:ext uri="{FF2B5EF4-FFF2-40B4-BE49-F238E27FC236}">
                  <a16:creationId xmlns:a16="http://schemas.microsoft.com/office/drawing/2014/main" id="{A6146218-C52A-87A4-0A0C-9FC530DFAC25}"/>
                </a:ext>
              </a:extLst>
            </p:cNvPr>
            <p:cNvSpPr/>
            <p:nvPr/>
          </p:nvSpPr>
          <p:spPr>
            <a:xfrm>
              <a:off x="3270800" y="5123862"/>
              <a:ext cx="100800" cy="100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8" name="Elipse 51">
              <a:extLst>
                <a:ext uri="{FF2B5EF4-FFF2-40B4-BE49-F238E27FC236}">
                  <a16:creationId xmlns:a16="http://schemas.microsoft.com/office/drawing/2014/main" id="{71095832-431C-7171-A384-D24DACEC605E}"/>
                </a:ext>
              </a:extLst>
            </p:cNvPr>
            <p:cNvSpPr/>
            <p:nvPr/>
          </p:nvSpPr>
          <p:spPr>
            <a:xfrm>
              <a:off x="3315319" y="4267187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79" name="Elipse 52">
              <a:extLst>
                <a:ext uri="{FF2B5EF4-FFF2-40B4-BE49-F238E27FC236}">
                  <a16:creationId xmlns:a16="http://schemas.microsoft.com/office/drawing/2014/main" id="{231CECCE-4CBB-27C2-C3B3-1350B9C22DA3}"/>
                </a:ext>
              </a:extLst>
            </p:cNvPr>
            <p:cNvSpPr/>
            <p:nvPr/>
          </p:nvSpPr>
          <p:spPr>
            <a:xfrm>
              <a:off x="2802666" y="4188229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0" name="Elipse 53">
              <a:extLst>
                <a:ext uri="{FF2B5EF4-FFF2-40B4-BE49-F238E27FC236}">
                  <a16:creationId xmlns:a16="http://schemas.microsoft.com/office/drawing/2014/main" id="{ADF3FD69-3386-ACB1-E33C-4EAF14A31E2C}"/>
                </a:ext>
              </a:extLst>
            </p:cNvPr>
            <p:cNvSpPr/>
            <p:nvPr/>
          </p:nvSpPr>
          <p:spPr>
            <a:xfrm>
              <a:off x="2942614" y="4263587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1" name="Elipse 54">
              <a:extLst>
                <a:ext uri="{FF2B5EF4-FFF2-40B4-BE49-F238E27FC236}">
                  <a16:creationId xmlns:a16="http://schemas.microsoft.com/office/drawing/2014/main" id="{7C2AB7B9-D21D-9410-50D1-652976A35BD2}"/>
                </a:ext>
              </a:extLst>
            </p:cNvPr>
            <p:cNvSpPr/>
            <p:nvPr/>
          </p:nvSpPr>
          <p:spPr>
            <a:xfrm>
              <a:off x="3489906" y="4663891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2" name="Elipse 55">
              <a:extLst>
                <a:ext uri="{FF2B5EF4-FFF2-40B4-BE49-F238E27FC236}">
                  <a16:creationId xmlns:a16="http://schemas.microsoft.com/office/drawing/2014/main" id="{FE92270D-434B-2266-93AA-28C801E3213A}"/>
                </a:ext>
              </a:extLst>
            </p:cNvPr>
            <p:cNvSpPr/>
            <p:nvPr/>
          </p:nvSpPr>
          <p:spPr>
            <a:xfrm>
              <a:off x="3424981" y="4789405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3" name="Elipse 56">
              <a:extLst>
                <a:ext uri="{FF2B5EF4-FFF2-40B4-BE49-F238E27FC236}">
                  <a16:creationId xmlns:a16="http://schemas.microsoft.com/office/drawing/2014/main" id="{453D8C77-5B2C-8FDE-2FF3-0655A8E429E7}"/>
                </a:ext>
              </a:extLst>
            </p:cNvPr>
            <p:cNvSpPr/>
            <p:nvPr/>
          </p:nvSpPr>
          <p:spPr>
            <a:xfrm>
              <a:off x="3456210" y="4545813"/>
              <a:ext cx="100800" cy="100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4" name="Elipse 57">
              <a:extLst>
                <a:ext uri="{FF2B5EF4-FFF2-40B4-BE49-F238E27FC236}">
                  <a16:creationId xmlns:a16="http://schemas.microsoft.com/office/drawing/2014/main" id="{34D04DBF-ECA9-7205-CFE2-CD7B5ECA2965}"/>
                </a:ext>
              </a:extLst>
            </p:cNvPr>
            <p:cNvSpPr/>
            <p:nvPr/>
          </p:nvSpPr>
          <p:spPr>
            <a:xfrm>
              <a:off x="3326350" y="4475657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5" name="Elipse 58">
              <a:extLst>
                <a:ext uri="{FF2B5EF4-FFF2-40B4-BE49-F238E27FC236}">
                  <a16:creationId xmlns:a16="http://schemas.microsoft.com/office/drawing/2014/main" id="{0EFF2CF1-B629-1825-CE73-5024C75CD7D5}"/>
                </a:ext>
              </a:extLst>
            </p:cNvPr>
            <p:cNvSpPr/>
            <p:nvPr/>
          </p:nvSpPr>
          <p:spPr>
            <a:xfrm>
              <a:off x="3378485" y="4668839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6" name="Elipse 59">
              <a:extLst>
                <a:ext uri="{FF2B5EF4-FFF2-40B4-BE49-F238E27FC236}">
                  <a16:creationId xmlns:a16="http://schemas.microsoft.com/office/drawing/2014/main" id="{0763DB24-BEA8-85CF-342A-9A7E8656064F}"/>
                </a:ext>
              </a:extLst>
            </p:cNvPr>
            <p:cNvSpPr/>
            <p:nvPr/>
          </p:nvSpPr>
          <p:spPr>
            <a:xfrm>
              <a:off x="2797949" y="4569274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7" name="Elipse 60">
              <a:extLst>
                <a:ext uri="{FF2B5EF4-FFF2-40B4-BE49-F238E27FC236}">
                  <a16:creationId xmlns:a16="http://schemas.microsoft.com/office/drawing/2014/main" id="{5E18D0BD-F720-6138-B2F5-5414FD9E32EF}"/>
                </a:ext>
              </a:extLst>
            </p:cNvPr>
            <p:cNvSpPr/>
            <p:nvPr/>
          </p:nvSpPr>
          <p:spPr>
            <a:xfrm>
              <a:off x="3603613" y="4458781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8" name="Elipse 61">
              <a:extLst>
                <a:ext uri="{FF2B5EF4-FFF2-40B4-BE49-F238E27FC236}">
                  <a16:creationId xmlns:a16="http://schemas.microsoft.com/office/drawing/2014/main" id="{7824A395-567C-3FE3-59E7-0C66E3B97BB5}"/>
                </a:ext>
              </a:extLst>
            </p:cNvPr>
            <p:cNvSpPr/>
            <p:nvPr/>
          </p:nvSpPr>
          <p:spPr>
            <a:xfrm>
              <a:off x="3349403" y="5002187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89" name="Elipse 62">
              <a:extLst>
                <a:ext uri="{FF2B5EF4-FFF2-40B4-BE49-F238E27FC236}">
                  <a16:creationId xmlns:a16="http://schemas.microsoft.com/office/drawing/2014/main" id="{83C96CB8-B9A5-63B9-0941-9D62CCD389C5}"/>
                </a:ext>
              </a:extLst>
            </p:cNvPr>
            <p:cNvSpPr/>
            <p:nvPr/>
          </p:nvSpPr>
          <p:spPr>
            <a:xfrm>
              <a:off x="3430519" y="4979759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0" name="Elipse 63">
              <a:extLst>
                <a:ext uri="{FF2B5EF4-FFF2-40B4-BE49-F238E27FC236}">
                  <a16:creationId xmlns:a16="http://schemas.microsoft.com/office/drawing/2014/main" id="{23B01D91-0F00-5A25-9A7C-26F4C4D29124}"/>
                </a:ext>
              </a:extLst>
            </p:cNvPr>
            <p:cNvSpPr/>
            <p:nvPr/>
          </p:nvSpPr>
          <p:spPr>
            <a:xfrm>
              <a:off x="3155953" y="4898301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1" name="Elipse 64">
              <a:extLst>
                <a:ext uri="{FF2B5EF4-FFF2-40B4-BE49-F238E27FC236}">
                  <a16:creationId xmlns:a16="http://schemas.microsoft.com/office/drawing/2014/main" id="{EC5219A6-DA6A-FDDF-9B2C-E49B5F77AFBA}"/>
                </a:ext>
              </a:extLst>
            </p:cNvPr>
            <p:cNvSpPr/>
            <p:nvPr/>
          </p:nvSpPr>
          <p:spPr>
            <a:xfrm>
              <a:off x="2868796" y="4591497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2" name="Elipse 65">
              <a:extLst>
                <a:ext uri="{FF2B5EF4-FFF2-40B4-BE49-F238E27FC236}">
                  <a16:creationId xmlns:a16="http://schemas.microsoft.com/office/drawing/2014/main" id="{5D453880-E7FA-D38C-08C0-AE85A05E6403}"/>
                </a:ext>
              </a:extLst>
            </p:cNvPr>
            <p:cNvSpPr/>
            <p:nvPr/>
          </p:nvSpPr>
          <p:spPr>
            <a:xfrm>
              <a:off x="3092209" y="4630671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3" name="Elipse 66">
              <a:extLst>
                <a:ext uri="{FF2B5EF4-FFF2-40B4-BE49-F238E27FC236}">
                  <a16:creationId xmlns:a16="http://schemas.microsoft.com/office/drawing/2014/main" id="{112A0F33-46E6-9D25-6C27-B78CC093EE11}"/>
                </a:ext>
              </a:extLst>
            </p:cNvPr>
            <p:cNvSpPr/>
            <p:nvPr/>
          </p:nvSpPr>
          <p:spPr>
            <a:xfrm>
              <a:off x="3597916" y="5006670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4" name="Elipse 67">
              <a:extLst>
                <a:ext uri="{FF2B5EF4-FFF2-40B4-BE49-F238E27FC236}">
                  <a16:creationId xmlns:a16="http://schemas.microsoft.com/office/drawing/2014/main" id="{2CB58458-AAE4-8F35-1670-9827B2E9A7A3}"/>
                </a:ext>
              </a:extLst>
            </p:cNvPr>
            <p:cNvSpPr/>
            <p:nvPr/>
          </p:nvSpPr>
          <p:spPr>
            <a:xfrm>
              <a:off x="2866186" y="4469581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5" name="Elipse 68">
              <a:extLst>
                <a:ext uri="{FF2B5EF4-FFF2-40B4-BE49-F238E27FC236}">
                  <a16:creationId xmlns:a16="http://schemas.microsoft.com/office/drawing/2014/main" id="{C6F0DF89-1D78-BD17-E951-EF0F618A798D}"/>
                </a:ext>
              </a:extLst>
            </p:cNvPr>
            <p:cNvSpPr/>
            <p:nvPr/>
          </p:nvSpPr>
          <p:spPr>
            <a:xfrm>
              <a:off x="2887942" y="4522125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6" name="Elipse 69">
              <a:extLst>
                <a:ext uri="{FF2B5EF4-FFF2-40B4-BE49-F238E27FC236}">
                  <a16:creationId xmlns:a16="http://schemas.microsoft.com/office/drawing/2014/main" id="{83728523-D83A-206F-003C-53679496BF18}"/>
                </a:ext>
              </a:extLst>
            </p:cNvPr>
            <p:cNvSpPr/>
            <p:nvPr/>
          </p:nvSpPr>
          <p:spPr>
            <a:xfrm>
              <a:off x="3016981" y="4463013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7" name="Elipse 70">
              <a:extLst>
                <a:ext uri="{FF2B5EF4-FFF2-40B4-BE49-F238E27FC236}">
                  <a16:creationId xmlns:a16="http://schemas.microsoft.com/office/drawing/2014/main" id="{28AE47FA-8F2F-8D36-0818-FB1D10961D04}"/>
                </a:ext>
              </a:extLst>
            </p:cNvPr>
            <p:cNvSpPr/>
            <p:nvPr/>
          </p:nvSpPr>
          <p:spPr>
            <a:xfrm>
              <a:off x="3658180" y="4529938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8" name="Elipse 71">
              <a:extLst>
                <a:ext uri="{FF2B5EF4-FFF2-40B4-BE49-F238E27FC236}">
                  <a16:creationId xmlns:a16="http://schemas.microsoft.com/office/drawing/2014/main" id="{EA1B2758-511D-718A-E4AF-617786A7EDAE}"/>
                </a:ext>
              </a:extLst>
            </p:cNvPr>
            <p:cNvSpPr/>
            <p:nvPr/>
          </p:nvSpPr>
          <p:spPr>
            <a:xfrm>
              <a:off x="3410253" y="4921272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99" name="Elipse 72">
              <a:extLst>
                <a:ext uri="{FF2B5EF4-FFF2-40B4-BE49-F238E27FC236}">
                  <a16:creationId xmlns:a16="http://schemas.microsoft.com/office/drawing/2014/main" id="{3B9C2972-9C30-9F7D-6765-A6DC5BF86F7E}"/>
                </a:ext>
              </a:extLst>
            </p:cNvPr>
            <p:cNvSpPr/>
            <p:nvPr/>
          </p:nvSpPr>
          <p:spPr>
            <a:xfrm>
              <a:off x="3348667" y="4916245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0" name="Elipse 73">
              <a:extLst>
                <a:ext uri="{FF2B5EF4-FFF2-40B4-BE49-F238E27FC236}">
                  <a16:creationId xmlns:a16="http://schemas.microsoft.com/office/drawing/2014/main" id="{C10127AC-4253-F7F2-F467-BDD4956D3535}"/>
                </a:ext>
              </a:extLst>
            </p:cNvPr>
            <p:cNvSpPr/>
            <p:nvPr/>
          </p:nvSpPr>
          <p:spPr>
            <a:xfrm>
              <a:off x="2710194" y="4474186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1" name="Elipse 74">
              <a:extLst>
                <a:ext uri="{FF2B5EF4-FFF2-40B4-BE49-F238E27FC236}">
                  <a16:creationId xmlns:a16="http://schemas.microsoft.com/office/drawing/2014/main" id="{C21E82B3-CDA5-C956-8D7C-FDC0687C5695}"/>
                </a:ext>
              </a:extLst>
            </p:cNvPr>
            <p:cNvSpPr/>
            <p:nvPr/>
          </p:nvSpPr>
          <p:spPr>
            <a:xfrm>
              <a:off x="2760987" y="4515257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2" name="Elipse 75">
              <a:extLst>
                <a:ext uri="{FF2B5EF4-FFF2-40B4-BE49-F238E27FC236}">
                  <a16:creationId xmlns:a16="http://schemas.microsoft.com/office/drawing/2014/main" id="{DE3D4BFD-602F-7BCE-D897-177B5E75FD98}"/>
                </a:ext>
              </a:extLst>
            </p:cNvPr>
            <p:cNvSpPr/>
            <p:nvPr/>
          </p:nvSpPr>
          <p:spPr>
            <a:xfrm>
              <a:off x="3063908" y="4177101"/>
              <a:ext cx="46800" cy="46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3" name="Elipse 76">
              <a:extLst>
                <a:ext uri="{FF2B5EF4-FFF2-40B4-BE49-F238E27FC236}">
                  <a16:creationId xmlns:a16="http://schemas.microsoft.com/office/drawing/2014/main" id="{ED86FA29-36E7-EBE9-CEBC-9BF8324162A7}"/>
                </a:ext>
              </a:extLst>
            </p:cNvPr>
            <p:cNvSpPr/>
            <p:nvPr/>
          </p:nvSpPr>
          <p:spPr>
            <a:xfrm>
              <a:off x="2730597" y="4568058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4" name="Elipse 77">
              <a:extLst>
                <a:ext uri="{FF2B5EF4-FFF2-40B4-BE49-F238E27FC236}">
                  <a16:creationId xmlns:a16="http://schemas.microsoft.com/office/drawing/2014/main" id="{EA7F5BED-4106-6D85-EFF0-545D1A5E4CD9}"/>
                </a:ext>
              </a:extLst>
            </p:cNvPr>
            <p:cNvSpPr/>
            <p:nvPr/>
          </p:nvSpPr>
          <p:spPr>
            <a:xfrm>
              <a:off x="2945890" y="4568058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5" name="Elipse 78">
              <a:extLst>
                <a:ext uri="{FF2B5EF4-FFF2-40B4-BE49-F238E27FC236}">
                  <a16:creationId xmlns:a16="http://schemas.microsoft.com/office/drawing/2014/main" id="{7BC19C51-FA43-402F-8345-DE9CB5255ACE}"/>
                </a:ext>
              </a:extLst>
            </p:cNvPr>
            <p:cNvSpPr/>
            <p:nvPr/>
          </p:nvSpPr>
          <p:spPr>
            <a:xfrm>
              <a:off x="3155665" y="433918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6" name="Elipse 79">
              <a:extLst>
                <a:ext uri="{FF2B5EF4-FFF2-40B4-BE49-F238E27FC236}">
                  <a16:creationId xmlns:a16="http://schemas.microsoft.com/office/drawing/2014/main" id="{01170EE8-8ED2-1E78-25B4-FD53C09EC418}"/>
                </a:ext>
              </a:extLst>
            </p:cNvPr>
            <p:cNvSpPr/>
            <p:nvPr/>
          </p:nvSpPr>
          <p:spPr>
            <a:xfrm>
              <a:off x="3199184" y="447565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7" name="Elipse 80">
              <a:extLst>
                <a:ext uri="{FF2B5EF4-FFF2-40B4-BE49-F238E27FC236}">
                  <a16:creationId xmlns:a16="http://schemas.microsoft.com/office/drawing/2014/main" id="{DD3CBB2B-59AD-1A91-90C3-767A0116A759}"/>
                </a:ext>
              </a:extLst>
            </p:cNvPr>
            <p:cNvSpPr/>
            <p:nvPr/>
          </p:nvSpPr>
          <p:spPr>
            <a:xfrm>
              <a:off x="3384441" y="460908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8" name="Elipse 81">
              <a:extLst>
                <a:ext uri="{FF2B5EF4-FFF2-40B4-BE49-F238E27FC236}">
                  <a16:creationId xmlns:a16="http://schemas.microsoft.com/office/drawing/2014/main" id="{AB698CC8-D889-9CC5-7846-5F339E07D131}"/>
                </a:ext>
              </a:extLst>
            </p:cNvPr>
            <p:cNvSpPr/>
            <p:nvPr/>
          </p:nvSpPr>
          <p:spPr>
            <a:xfrm>
              <a:off x="3361518" y="4737428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09" name="Elipse 82">
              <a:extLst>
                <a:ext uri="{FF2B5EF4-FFF2-40B4-BE49-F238E27FC236}">
                  <a16:creationId xmlns:a16="http://schemas.microsoft.com/office/drawing/2014/main" id="{07CB7B22-F590-A85E-B078-2B782809570D}"/>
                </a:ext>
              </a:extLst>
            </p:cNvPr>
            <p:cNvSpPr/>
            <p:nvPr/>
          </p:nvSpPr>
          <p:spPr>
            <a:xfrm>
              <a:off x="3347950" y="4776181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0" name="Elipse 83">
              <a:extLst>
                <a:ext uri="{FF2B5EF4-FFF2-40B4-BE49-F238E27FC236}">
                  <a16:creationId xmlns:a16="http://schemas.microsoft.com/office/drawing/2014/main" id="{B42F87E2-260E-B915-0794-248EE9E4CC87}"/>
                </a:ext>
              </a:extLst>
            </p:cNvPr>
            <p:cNvSpPr/>
            <p:nvPr/>
          </p:nvSpPr>
          <p:spPr>
            <a:xfrm>
              <a:off x="2944187" y="4596865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1" name="Elipse 84">
              <a:extLst>
                <a:ext uri="{FF2B5EF4-FFF2-40B4-BE49-F238E27FC236}">
                  <a16:creationId xmlns:a16="http://schemas.microsoft.com/office/drawing/2014/main" id="{DAD82835-C214-B631-A250-D5E1807CE928}"/>
                </a:ext>
              </a:extLst>
            </p:cNvPr>
            <p:cNvSpPr/>
            <p:nvPr/>
          </p:nvSpPr>
          <p:spPr>
            <a:xfrm>
              <a:off x="3226585" y="4608874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2" name="Elipse 85">
              <a:extLst>
                <a:ext uri="{FF2B5EF4-FFF2-40B4-BE49-F238E27FC236}">
                  <a16:creationId xmlns:a16="http://schemas.microsoft.com/office/drawing/2014/main" id="{DC26A24E-F5C7-7203-7D9B-6BC4DEA99593}"/>
                </a:ext>
              </a:extLst>
            </p:cNvPr>
            <p:cNvSpPr/>
            <p:nvPr/>
          </p:nvSpPr>
          <p:spPr>
            <a:xfrm>
              <a:off x="2758585" y="4598695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3" name="Elipse 86">
              <a:extLst>
                <a:ext uri="{FF2B5EF4-FFF2-40B4-BE49-F238E27FC236}">
                  <a16:creationId xmlns:a16="http://schemas.microsoft.com/office/drawing/2014/main" id="{A1AD0213-ED21-9890-C630-52A428EC8647}"/>
                </a:ext>
              </a:extLst>
            </p:cNvPr>
            <p:cNvSpPr/>
            <p:nvPr/>
          </p:nvSpPr>
          <p:spPr>
            <a:xfrm>
              <a:off x="3153370" y="4696782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4" name="Elipse 87">
              <a:extLst>
                <a:ext uri="{FF2B5EF4-FFF2-40B4-BE49-F238E27FC236}">
                  <a16:creationId xmlns:a16="http://schemas.microsoft.com/office/drawing/2014/main" id="{CF586237-95CC-8C89-40A9-658E63C12C6B}"/>
                </a:ext>
              </a:extLst>
            </p:cNvPr>
            <p:cNvSpPr/>
            <p:nvPr/>
          </p:nvSpPr>
          <p:spPr>
            <a:xfrm>
              <a:off x="3466588" y="4467807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5" name="Elipse 88">
              <a:extLst>
                <a:ext uri="{FF2B5EF4-FFF2-40B4-BE49-F238E27FC236}">
                  <a16:creationId xmlns:a16="http://schemas.microsoft.com/office/drawing/2014/main" id="{2E771F66-BB6B-30E2-2F1C-8D8DD3B23019}"/>
                </a:ext>
              </a:extLst>
            </p:cNvPr>
            <p:cNvSpPr/>
            <p:nvPr/>
          </p:nvSpPr>
          <p:spPr>
            <a:xfrm>
              <a:off x="2772985" y="4415935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6" name="Elipse 89">
              <a:extLst>
                <a:ext uri="{FF2B5EF4-FFF2-40B4-BE49-F238E27FC236}">
                  <a16:creationId xmlns:a16="http://schemas.microsoft.com/office/drawing/2014/main" id="{E8876FA9-24B3-17E6-B7E5-E93FFF253B14}"/>
                </a:ext>
              </a:extLst>
            </p:cNvPr>
            <p:cNvSpPr/>
            <p:nvPr/>
          </p:nvSpPr>
          <p:spPr>
            <a:xfrm>
              <a:off x="2686990" y="4482207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7" name="Elipse 90">
              <a:extLst>
                <a:ext uri="{FF2B5EF4-FFF2-40B4-BE49-F238E27FC236}">
                  <a16:creationId xmlns:a16="http://schemas.microsoft.com/office/drawing/2014/main" id="{9E7B04C9-D85E-AC22-5C08-82C1C5EE0B5F}"/>
                </a:ext>
              </a:extLst>
            </p:cNvPr>
            <p:cNvSpPr/>
            <p:nvPr/>
          </p:nvSpPr>
          <p:spPr>
            <a:xfrm>
              <a:off x="2701194" y="4525022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8" name="Elipse 91">
              <a:extLst>
                <a:ext uri="{FF2B5EF4-FFF2-40B4-BE49-F238E27FC236}">
                  <a16:creationId xmlns:a16="http://schemas.microsoft.com/office/drawing/2014/main" id="{384BFD4E-3578-16D4-CACA-B95A2AA310E4}"/>
                </a:ext>
              </a:extLst>
            </p:cNvPr>
            <p:cNvSpPr/>
            <p:nvPr/>
          </p:nvSpPr>
          <p:spPr>
            <a:xfrm>
              <a:off x="3186842" y="5064664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19" name="Elipse 92">
              <a:extLst>
                <a:ext uri="{FF2B5EF4-FFF2-40B4-BE49-F238E27FC236}">
                  <a16:creationId xmlns:a16="http://schemas.microsoft.com/office/drawing/2014/main" id="{D57404C8-035A-E7FA-C4F7-D16254343FA8}"/>
                </a:ext>
              </a:extLst>
            </p:cNvPr>
            <p:cNvSpPr/>
            <p:nvPr/>
          </p:nvSpPr>
          <p:spPr>
            <a:xfrm>
              <a:off x="3272402" y="5050344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0" name="Elipse 93">
              <a:extLst>
                <a:ext uri="{FF2B5EF4-FFF2-40B4-BE49-F238E27FC236}">
                  <a16:creationId xmlns:a16="http://schemas.microsoft.com/office/drawing/2014/main" id="{5DA59367-68D1-3496-651F-6A2241EC63A6}"/>
                </a:ext>
              </a:extLst>
            </p:cNvPr>
            <p:cNvSpPr/>
            <p:nvPr/>
          </p:nvSpPr>
          <p:spPr>
            <a:xfrm>
              <a:off x="3104459" y="4727164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1" name="Elipse 94">
              <a:extLst>
                <a:ext uri="{FF2B5EF4-FFF2-40B4-BE49-F238E27FC236}">
                  <a16:creationId xmlns:a16="http://schemas.microsoft.com/office/drawing/2014/main" id="{4B370BF3-0FFD-16DC-8AC0-81986052AAEB}"/>
                </a:ext>
              </a:extLst>
            </p:cNvPr>
            <p:cNvSpPr/>
            <p:nvPr/>
          </p:nvSpPr>
          <p:spPr>
            <a:xfrm>
              <a:off x="3147337" y="4765101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2" name="Elipse 95">
              <a:extLst>
                <a:ext uri="{FF2B5EF4-FFF2-40B4-BE49-F238E27FC236}">
                  <a16:creationId xmlns:a16="http://schemas.microsoft.com/office/drawing/2014/main" id="{4118BC85-BF22-FFAA-8152-571645BFE892}"/>
                </a:ext>
              </a:extLst>
            </p:cNvPr>
            <p:cNvSpPr/>
            <p:nvPr/>
          </p:nvSpPr>
          <p:spPr>
            <a:xfrm>
              <a:off x="3388578" y="5122576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3" name="Elipse 96">
              <a:extLst>
                <a:ext uri="{FF2B5EF4-FFF2-40B4-BE49-F238E27FC236}">
                  <a16:creationId xmlns:a16="http://schemas.microsoft.com/office/drawing/2014/main" id="{CEE7408C-6A02-E90D-B4B2-89B66B4106DD}"/>
                </a:ext>
              </a:extLst>
            </p:cNvPr>
            <p:cNvSpPr/>
            <p:nvPr/>
          </p:nvSpPr>
          <p:spPr>
            <a:xfrm>
              <a:off x="3422585" y="5059344"/>
              <a:ext cx="18000" cy="1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4" name="Elipse 16">
              <a:extLst>
                <a:ext uri="{FF2B5EF4-FFF2-40B4-BE49-F238E27FC236}">
                  <a16:creationId xmlns:a16="http://schemas.microsoft.com/office/drawing/2014/main" id="{F8D1084F-73D3-8296-ADC9-49F875B752DA}"/>
                </a:ext>
              </a:extLst>
            </p:cNvPr>
            <p:cNvSpPr/>
            <p:nvPr/>
          </p:nvSpPr>
          <p:spPr>
            <a:xfrm>
              <a:off x="4686500" y="4440151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5" name="Elipse 17">
              <a:extLst>
                <a:ext uri="{FF2B5EF4-FFF2-40B4-BE49-F238E27FC236}">
                  <a16:creationId xmlns:a16="http://schemas.microsoft.com/office/drawing/2014/main" id="{32A29D2B-E540-E630-1D69-F3D072C914D9}"/>
                </a:ext>
              </a:extLst>
            </p:cNvPr>
            <p:cNvSpPr/>
            <p:nvPr/>
          </p:nvSpPr>
          <p:spPr>
            <a:xfrm>
              <a:off x="4509148" y="4424607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6" name="Elipse 18">
              <a:extLst>
                <a:ext uri="{FF2B5EF4-FFF2-40B4-BE49-F238E27FC236}">
                  <a16:creationId xmlns:a16="http://schemas.microsoft.com/office/drawing/2014/main" id="{39655512-BA46-F52D-1AE1-4589A62950A8}"/>
                </a:ext>
              </a:extLst>
            </p:cNvPr>
            <p:cNvSpPr/>
            <p:nvPr/>
          </p:nvSpPr>
          <p:spPr>
            <a:xfrm>
              <a:off x="3680971" y="4173779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7" name="Elipse 19">
              <a:extLst>
                <a:ext uri="{FF2B5EF4-FFF2-40B4-BE49-F238E27FC236}">
                  <a16:creationId xmlns:a16="http://schemas.microsoft.com/office/drawing/2014/main" id="{83896F84-3EFA-04D5-58DB-BC7D264766B5}"/>
                </a:ext>
              </a:extLst>
            </p:cNvPr>
            <p:cNvSpPr/>
            <p:nvPr/>
          </p:nvSpPr>
          <p:spPr>
            <a:xfrm>
              <a:off x="3418426" y="4049465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8" name="Elipse 20">
              <a:extLst>
                <a:ext uri="{FF2B5EF4-FFF2-40B4-BE49-F238E27FC236}">
                  <a16:creationId xmlns:a16="http://schemas.microsoft.com/office/drawing/2014/main" id="{9650D262-D610-560D-97F1-CD473F9A7EC8}"/>
                </a:ext>
              </a:extLst>
            </p:cNvPr>
            <p:cNvSpPr/>
            <p:nvPr/>
          </p:nvSpPr>
          <p:spPr>
            <a:xfrm>
              <a:off x="3873654" y="4194622"/>
              <a:ext cx="414000" cy="41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29" name="Elipse 21">
              <a:extLst>
                <a:ext uri="{FF2B5EF4-FFF2-40B4-BE49-F238E27FC236}">
                  <a16:creationId xmlns:a16="http://schemas.microsoft.com/office/drawing/2014/main" id="{453BDFEE-A1BB-4555-D624-A42D079D9181}"/>
                </a:ext>
              </a:extLst>
            </p:cNvPr>
            <p:cNvSpPr/>
            <p:nvPr/>
          </p:nvSpPr>
          <p:spPr>
            <a:xfrm>
              <a:off x="3836053" y="4099309"/>
              <a:ext cx="162000" cy="162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0" name="Elipse 22">
              <a:extLst>
                <a:ext uri="{FF2B5EF4-FFF2-40B4-BE49-F238E27FC236}">
                  <a16:creationId xmlns:a16="http://schemas.microsoft.com/office/drawing/2014/main" id="{D12F885E-0758-CB05-38D8-B94807405DF0}"/>
                </a:ext>
              </a:extLst>
            </p:cNvPr>
            <p:cNvSpPr/>
            <p:nvPr/>
          </p:nvSpPr>
          <p:spPr>
            <a:xfrm>
              <a:off x="4254998" y="4403993"/>
              <a:ext cx="162000" cy="162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1" name="Elipse 23">
              <a:extLst>
                <a:ext uri="{FF2B5EF4-FFF2-40B4-BE49-F238E27FC236}">
                  <a16:creationId xmlns:a16="http://schemas.microsoft.com/office/drawing/2014/main" id="{F60DD07C-89DC-3206-7E28-969215598486}"/>
                </a:ext>
              </a:extLst>
            </p:cNvPr>
            <p:cNvSpPr/>
            <p:nvPr/>
          </p:nvSpPr>
          <p:spPr>
            <a:xfrm>
              <a:off x="4111896" y="4583674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2" name="Elipse 24">
              <a:extLst>
                <a:ext uri="{FF2B5EF4-FFF2-40B4-BE49-F238E27FC236}">
                  <a16:creationId xmlns:a16="http://schemas.microsoft.com/office/drawing/2014/main" id="{4DA80E34-BD51-5278-E32C-E6D608345D79}"/>
                </a:ext>
              </a:extLst>
            </p:cNvPr>
            <p:cNvSpPr/>
            <p:nvPr/>
          </p:nvSpPr>
          <p:spPr>
            <a:xfrm>
              <a:off x="3999628" y="4140799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3" name="Elipse 25">
              <a:extLst>
                <a:ext uri="{FF2B5EF4-FFF2-40B4-BE49-F238E27FC236}">
                  <a16:creationId xmlns:a16="http://schemas.microsoft.com/office/drawing/2014/main" id="{66B3309D-DADF-83C1-3498-DF3F78CD96E0}"/>
                </a:ext>
              </a:extLst>
            </p:cNvPr>
            <p:cNvSpPr/>
            <p:nvPr/>
          </p:nvSpPr>
          <p:spPr>
            <a:xfrm>
              <a:off x="3903378" y="3878666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4" name="Elipse 26">
              <a:extLst>
                <a:ext uri="{FF2B5EF4-FFF2-40B4-BE49-F238E27FC236}">
                  <a16:creationId xmlns:a16="http://schemas.microsoft.com/office/drawing/2014/main" id="{593FCF5C-1C80-8E9C-1C13-D69459A14E26}"/>
                </a:ext>
              </a:extLst>
            </p:cNvPr>
            <p:cNvSpPr/>
            <p:nvPr/>
          </p:nvSpPr>
          <p:spPr>
            <a:xfrm>
              <a:off x="3860611" y="4031208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5" name="Elipse 27">
              <a:extLst>
                <a:ext uri="{FF2B5EF4-FFF2-40B4-BE49-F238E27FC236}">
                  <a16:creationId xmlns:a16="http://schemas.microsoft.com/office/drawing/2014/main" id="{88449F31-DF43-4047-5FD1-AAD0D5D7C490}"/>
                </a:ext>
              </a:extLst>
            </p:cNvPr>
            <p:cNvSpPr/>
            <p:nvPr/>
          </p:nvSpPr>
          <p:spPr>
            <a:xfrm>
              <a:off x="4565128" y="4655046"/>
              <a:ext cx="79200" cy="79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6" name="Elipse 28">
              <a:extLst>
                <a:ext uri="{FF2B5EF4-FFF2-40B4-BE49-F238E27FC236}">
                  <a16:creationId xmlns:a16="http://schemas.microsoft.com/office/drawing/2014/main" id="{50718D8E-63A3-7292-8DAE-3FFD998A37A2}"/>
                </a:ext>
              </a:extLst>
            </p:cNvPr>
            <p:cNvSpPr/>
            <p:nvPr/>
          </p:nvSpPr>
          <p:spPr>
            <a:xfrm>
              <a:off x="3566248" y="4351592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7" name="Elipse 29">
              <a:extLst>
                <a:ext uri="{FF2B5EF4-FFF2-40B4-BE49-F238E27FC236}">
                  <a16:creationId xmlns:a16="http://schemas.microsoft.com/office/drawing/2014/main" id="{782187D8-842B-B1FC-83C4-3526034C504D}"/>
                </a:ext>
              </a:extLst>
            </p:cNvPr>
            <p:cNvSpPr/>
            <p:nvPr/>
          </p:nvSpPr>
          <p:spPr>
            <a:xfrm>
              <a:off x="3549026" y="4193281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8" name="Elipse 30">
              <a:extLst>
                <a:ext uri="{FF2B5EF4-FFF2-40B4-BE49-F238E27FC236}">
                  <a16:creationId xmlns:a16="http://schemas.microsoft.com/office/drawing/2014/main" id="{370D7640-B991-92B0-8DAC-4B8D9F2EB6F2}"/>
                </a:ext>
              </a:extLst>
            </p:cNvPr>
            <p:cNvSpPr/>
            <p:nvPr/>
          </p:nvSpPr>
          <p:spPr>
            <a:xfrm>
              <a:off x="3484674" y="4164481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39" name="Elipse 31">
              <a:extLst>
                <a:ext uri="{FF2B5EF4-FFF2-40B4-BE49-F238E27FC236}">
                  <a16:creationId xmlns:a16="http://schemas.microsoft.com/office/drawing/2014/main" id="{3688792C-587F-68C6-F0F1-FFF6A8EDB00F}"/>
                </a:ext>
              </a:extLst>
            </p:cNvPr>
            <p:cNvSpPr/>
            <p:nvPr/>
          </p:nvSpPr>
          <p:spPr>
            <a:xfrm>
              <a:off x="3827632" y="4250783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0" name="Elipse 32">
              <a:extLst>
                <a:ext uri="{FF2B5EF4-FFF2-40B4-BE49-F238E27FC236}">
                  <a16:creationId xmlns:a16="http://schemas.microsoft.com/office/drawing/2014/main" id="{39F339C1-E6E2-4626-66BB-C8BB8B67B8E6}"/>
                </a:ext>
              </a:extLst>
            </p:cNvPr>
            <p:cNvSpPr/>
            <p:nvPr/>
          </p:nvSpPr>
          <p:spPr>
            <a:xfrm>
              <a:off x="4518565" y="4538657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1" name="Elipse 33">
              <a:extLst>
                <a:ext uri="{FF2B5EF4-FFF2-40B4-BE49-F238E27FC236}">
                  <a16:creationId xmlns:a16="http://schemas.microsoft.com/office/drawing/2014/main" id="{1BCD191E-A3E3-80D9-502A-0AF85F654B5A}"/>
                </a:ext>
              </a:extLst>
            </p:cNvPr>
            <p:cNvSpPr/>
            <p:nvPr/>
          </p:nvSpPr>
          <p:spPr>
            <a:xfrm>
              <a:off x="5100762" y="4813463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2" name="Elipse 34">
              <a:extLst>
                <a:ext uri="{FF2B5EF4-FFF2-40B4-BE49-F238E27FC236}">
                  <a16:creationId xmlns:a16="http://schemas.microsoft.com/office/drawing/2014/main" id="{1B9FEDB0-38BE-451F-3809-42BE4E1F69B2}"/>
                </a:ext>
              </a:extLst>
            </p:cNvPr>
            <p:cNvSpPr/>
            <p:nvPr/>
          </p:nvSpPr>
          <p:spPr>
            <a:xfrm>
              <a:off x="3458026" y="4271021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3" name="Elipse 35">
              <a:extLst>
                <a:ext uri="{FF2B5EF4-FFF2-40B4-BE49-F238E27FC236}">
                  <a16:creationId xmlns:a16="http://schemas.microsoft.com/office/drawing/2014/main" id="{C4F02A59-29C5-6631-3874-0B3255E71E31}"/>
                </a:ext>
              </a:extLst>
            </p:cNvPr>
            <p:cNvSpPr/>
            <p:nvPr/>
          </p:nvSpPr>
          <p:spPr>
            <a:xfrm>
              <a:off x="3452119" y="4233281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4" name="Elipse 36">
              <a:extLst>
                <a:ext uri="{FF2B5EF4-FFF2-40B4-BE49-F238E27FC236}">
                  <a16:creationId xmlns:a16="http://schemas.microsoft.com/office/drawing/2014/main" id="{DC392A4F-E969-21C7-E753-C4224CE616CC}"/>
                </a:ext>
              </a:extLst>
            </p:cNvPr>
            <p:cNvSpPr/>
            <p:nvPr/>
          </p:nvSpPr>
          <p:spPr>
            <a:xfrm>
              <a:off x="3447442" y="4199843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5" name="Elipse 37">
              <a:extLst>
                <a:ext uri="{FF2B5EF4-FFF2-40B4-BE49-F238E27FC236}">
                  <a16:creationId xmlns:a16="http://schemas.microsoft.com/office/drawing/2014/main" id="{9E05C899-44B9-D992-FEC2-BC7B8F96A0E7}"/>
                </a:ext>
              </a:extLst>
            </p:cNvPr>
            <p:cNvSpPr/>
            <p:nvPr/>
          </p:nvSpPr>
          <p:spPr>
            <a:xfrm>
              <a:off x="3434119" y="4246828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6" name="Elipse 38">
              <a:extLst>
                <a:ext uri="{FF2B5EF4-FFF2-40B4-BE49-F238E27FC236}">
                  <a16:creationId xmlns:a16="http://schemas.microsoft.com/office/drawing/2014/main" id="{9BEDAD49-2B43-A97F-D243-2ACD91937646}"/>
                </a:ext>
              </a:extLst>
            </p:cNvPr>
            <p:cNvSpPr/>
            <p:nvPr/>
          </p:nvSpPr>
          <p:spPr>
            <a:xfrm>
              <a:off x="3638153" y="4060880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7" name="Elipse 39">
              <a:extLst>
                <a:ext uri="{FF2B5EF4-FFF2-40B4-BE49-F238E27FC236}">
                  <a16:creationId xmlns:a16="http://schemas.microsoft.com/office/drawing/2014/main" id="{AC2BBC1E-48A7-17D1-458C-5883DE2C7C59}"/>
                </a:ext>
              </a:extLst>
            </p:cNvPr>
            <p:cNvSpPr/>
            <p:nvPr/>
          </p:nvSpPr>
          <p:spPr>
            <a:xfrm>
              <a:off x="3831009" y="4065372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8" name="Elipse 40">
              <a:extLst>
                <a:ext uri="{FF2B5EF4-FFF2-40B4-BE49-F238E27FC236}">
                  <a16:creationId xmlns:a16="http://schemas.microsoft.com/office/drawing/2014/main" id="{DD326637-77FE-7AB4-F91C-8616AF728364}"/>
                </a:ext>
              </a:extLst>
            </p:cNvPr>
            <p:cNvSpPr/>
            <p:nvPr/>
          </p:nvSpPr>
          <p:spPr>
            <a:xfrm>
              <a:off x="3975272" y="4080505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49" name="Elipse 41">
              <a:extLst>
                <a:ext uri="{FF2B5EF4-FFF2-40B4-BE49-F238E27FC236}">
                  <a16:creationId xmlns:a16="http://schemas.microsoft.com/office/drawing/2014/main" id="{4E6AC522-1056-2B92-C196-9349763A709D}"/>
                </a:ext>
              </a:extLst>
            </p:cNvPr>
            <p:cNvSpPr/>
            <p:nvPr/>
          </p:nvSpPr>
          <p:spPr>
            <a:xfrm>
              <a:off x="4013864" y="4089667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0" name="Elipse 42">
              <a:extLst>
                <a:ext uri="{FF2B5EF4-FFF2-40B4-BE49-F238E27FC236}">
                  <a16:creationId xmlns:a16="http://schemas.microsoft.com/office/drawing/2014/main" id="{E89D16DF-EC00-B85E-ABC0-4F89A57CEBB6}"/>
                </a:ext>
              </a:extLst>
            </p:cNvPr>
            <p:cNvSpPr/>
            <p:nvPr/>
          </p:nvSpPr>
          <p:spPr>
            <a:xfrm>
              <a:off x="4547128" y="4397935"/>
              <a:ext cx="36000" cy="36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1" name="Elipse 43">
              <a:extLst>
                <a:ext uri="{FF2B5EF4-FFF2-40B4-BE49-F238E27FC236}">
                  <a16:creationId xmlns:a16="http://schemas.microsoft.com/office/drawing/2014/main" id="{ED9FA467-CA02-9DF3-4833-C1147EA86635}"/>
                </a:ext>
              </a:extLst>
            </p:cNvPr>
            <p:cNvSpPr/>
            <p:nvPr/>
          </p:nvSpPr>
          <p:spPr>
            <a:xfrm>
              <a:off x="4400560" y="4396547"/>
              <a:ext cx="115200" cy="115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2" name="Elipse 44">
              <a:extLst>
                <a:ext uri="{FF2B5EF4-FFF2-40B4-BE49-F238E27FC236}">
                  <a16:creationId xmlns:a16="http://schemas.microsoft.com/office/drawing/2014/main" id="{9E8DD391-5924-ACD9-DFC1-FE0541FDCCF2}"/>
                </a:ext>
              </a:extLst>
            </p:cNvPr>
            <p:cNvSpPr/>
            <p:nvPr/>
          </p:nvSpPr>
          <p:spPr>
            <a:xfrm>
              <a:off x="4571794" y="4728874"/>
              <a:ext cx="234000" cy="23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3" name="Elipse 45">
              <a:extLst>
                <a:ext uri="{FF2B5EF4-FFF2-40B4-BE49-F238E27FC236}">
                  <a16:creationId xmlns:a16="http://schemas.microsoft.com/office/drawing/2014/main" id="{C8B7D135-0739-1757-42BE-1BF3CDC7FD8A}"/>
                </a:ext>
              </a:extLst>
            </p:cNvPr>
            <p:cNvSpPr/>
            <p:nvPr/>
          </p:nvSpPr>
          <p:spPr>
            <a:xfrm>
              <a:off x="3644856" y="4101598"/>
              <a:ext cx="57600" cy="576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4" name="Elipse 7">
              <a:extLst>
                <a:ext uri="{FF2B5EF4-FFF2-40B4-BE49-F238E27FC236}">
                  <a16:creationId xmlns:a16="http://schemas.microsoft.com/office/drawing/2014/main" id="{812387FA-939B-F2B6-8FFF-AA7B8C2AD945}"/>
                </a:ext>
              </a:extLst>
            </p:cNvPr>
            <p:cNvSpPr/>
            <p:nvPr/>
          </p:nvSpPr>
          <p:spPr>
            <a:xfrm>
              <a:off x="2802552" y="3825371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5" name="Elipse 8">
              <a:extLst>
                <a:ext uri="{FF2B5EF4-FFF2-40B4-BE49-F238E27FC236}">
                  <a16:creationId xmlns:a16="http://schemas.microsoft.com/office/drawing/2014/main" id="{91BE64ED-C590-8EF5-E294-A2276F065993}"/>
                </a:ext>
              </a:extLst>
            </p:cNvPr>
            <p:cNvSpPr/>
            <p:nvPr/>
          </p:nvSpPr>
          <p:spPr>
            <a:xfrm>
              <a:off x="3860025" y="4310387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6" name="Elipse 9">
              <a:extLst>
                <a:ext uri="{FF2B5EF4-FFF2-40B4-BE49-F238E27FC236}">
                  <a16:creationId xmlns:a16="http://schemas.microsoft.com/office/drawing/2014/main" id="{07673CE8-127B-6C4A-CDF9-26C994922346}"/>
                </a:ext>
              </a:extLst>
            </p:cNvPr>
            <p:cNvSpPr/>
            <p:nvPr/>
          </p:nvSpPr>
          <p:spPr>
            <a:xfrm>
              <a:off x="3627126" y="4244149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7" name="Elipse 10">
              <a:extLst>
                <a:ext uri="{FF2B5EF4-FFF2-40B4-BE49-F238E27FC236}">
                  <a16:creationId xmlns:a16="http://schemas.microsoft.com/office/drawing/2014/main" id="{C3876335-2DF7-160B-D7CD-54C13DAF4369}"/>
                </a:ext>
              </a:extLst>
            </p:cNvPr>
            <p:cNvSpPr/>
            <p:nvPr/>
          </p:nvSpPr>
          <p:spPr>
            <a:xfrm>
              <a:off x="4293014" y="3929939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8" name="Elipse 11">
              <a:extLst>
                <a:ext uri="{FF2B5EF4-FFF2-40B4-BE49-F238E27FC236}">
                  <a16:creationId xmlns:a16="http://schemas.microsoft.com/office/drawing/2014/main" id="{96FE0641-AD06-AF50-C1A5-6FCA25BEB118}"/>
                </a:ext>
              </a:extLst>
            </p:cNvPr>
            <p:cNvSpPr/>
            <p:nvPr/>
          </p:nvSpPr>
          <p:spPr>
            <a:xfrm>
              <a:off x="3258766" y="4088054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59" name="Elipse 12">
              <a:extLst>
                <a:ext uri="{FF2B5EF4-FFF2-40B4-BE49-F238E27FC236}">
                  <a16:creationId xmlns:a16="http://schemas.microsoft.com/office/drawing/2014/main" id="{F34BED49-6742-1A71-93D6-47B1095D6A61}"/>
                </a:ext>
              </a:extLst>
            </p:cNvPr>
            <p:cNvSpPr/>
            <p:nvPr/>
          </p:nvSpPr>
          <p:spPr>
            <a:xfrm>
              <a:off x="3425219" y="3972842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60" name="Elipse 13">
              <a:extLst>
                <a:ext uri="{FF2B5EF4-FFF2-40B4-BE49-F238E27FC236}">
                  <a16:creationId xmlns:a16="http://schemas.microsoft.com/office/drawing/2014/main" id="{97C704A1-A61D-531F-527C-4D94C2A3339B}"/>
                </a:ext>
              </a:extLst>
            </p:cNvPr>
            <p:cNvSpPr/>
            <p:nvPr/>
          </p:nvSpPr>
          <p:spPr>
            <a:xfrm>
              <a:off x="3220471" y="3931685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5" name="Grupo 340">
            <a:extLst>
              <a:ext uri="{FF2B5EF4-FFF2-40B4-BE49-F238E27FC236}">
                <a16:creationId xmlns:a16="http://schemas.microsoft.com/office/drawing/2014/main" id="{A8DAEB48-1BF4-E495-4A31-EE45FFA76A8D}"/>
              </a:ext>
            </a:extLst>
          </p:cNvPr>
          <p:cNvGrpSpPr/>
          <p:nvPr/>
        </p:nvGrpSpPr>
        <p:grpSpPr>
          <a:xfrm>
            <a:off x="5727098" y="3018432"/>
            <a:ext cx="4531499" cy="1795859"/>
            <a:chOff x="1303190" y="3561951"/>
            <a:chExt cx="3772022" cy="1583485"/>
          </a:xfrm>
          <a:solidFill>
            <a:srgbClr val="50B1BD"/>
          </a:solidFill>
        </p:grpSpPr>
        <p:grpSp>
          <p:nvGrpSpPr>
            <p:cNvPr id="6" name="Grupo 122">
              <a:extLst>
                <a:ext uri="{FF2B5EF4-FFF2-40B4-BE49-F238E27FC236}">
                  <a16:creationId xmlns:a16="http://schemas.microsoft.com/office/drawing/2014/main" id="{CADB943F-8BBD-13FA-1AB4-A169A348EF4C}"/>
                </a:ext>
              </a:extLst>
            </p:cNvPr>
            <p:cNvGrpSpPr/>
            <p:nvPr/>
          </p:nvGrpSpPr>
          <p:grpSpPr>
            <a:xfrm>
              <a:off x="1303190" y="3561951"/>
              <a:ext cx="3772022" cy="1583485"/>
              <a:chOff x="7386152" y="2623612"/>
              <a:chExt cx="3772022" cy="1583485"/>
            </a:xfrm>
            <a:grpFill/>
          </p:grpSpPr>
          <p:sp>
            <p:nvSpPr>
              <p:cNvPr id="11" name="Elipse 123">
                <a:extLst>
                  <a:ext uri="{FF2B5EF4-FFF2-40B4-BE49-F238E27FC236}">
                    <a16:creationId xmlns:a16="http://schemas.microsoft.com/office/drawing/2014/main" id="{BFA2DC78-3D43-CD2F-4875-ECA77CB82FAE}"/>
                  </a:ext>
                </a:extLst>
              </p:cNvPr>
              <p:cNvSpPr/>
              <p:nvPr/>
            </p:nvSpPr>
            <p:spPr>
              <a:xfrm>
                <a:off x="7386152" y="3015709"/>
                <a:ext cx="279400" cy="2808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2" name="Elipse 124">
                <a:extLst>
                  <a:ext uri="{FF2B5EF4-FFF2-40B4-BE49-F238E27FC236}">
                    <a16:creationId xmlns:a16="http://schemas.microsoft.com/office/drawing/2014/main" id="{03A3D51A-5FAC-2565-3391-41521FF4D872}"/>
                  </a:ext>
                </a:extLst>
              </p:cNvPr>
              <p:cNvSpPr/>
              <p:nvPr/>
            </p:nvSpPr>
            <p:spPr>
              <a:xfrm>
                <a:off x="10339726" y="2934948"/>
                <a:ext cx="518400" cy="517525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3" name="Elipse 125">
                <a:extLst>
                  <a:ext uri="{FF2B5EF4-FFF2-40B4-BE49-F238E27FC236}">
                    <a16:creationId xmlns:a16="http://schemas.microsoft.com/office/drawing/2014/main" id="{33121511-4AC0-B151-1ED5-DBBD3832B0E8}"/>
                  </a:ext>
                </a:extLst>
              </p:cNvPr>
              <p:cNvSpPr/>
              <p:nvPr/>
            </p:nvSpPr>
            <p:spPr>
              <a:xfrm>
                <a:off x="10215845" y="2623612"/>
                <a:ext cx="238125" cy="2376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4" name="Elipse 126">
                <a:extLst>
                  <a:ext uri="{FF2B5EF4-FFF2-40B4-BE49-F238E27FC236}">
                    <a16:creationId xmlns:a16="http://schemas.microsoft.com/office/drawing/2014/main" id="{D5F40C8B-39C5-CFA8-275B-09DA8ADEAA91}"/>
                  </a:ext>
                </a:extLst>
              </p:cNvPr>
              <p:cNvSpPr/>
              <p:nvPr/>
            </p:nvSpPr>
            <p:spPr>
              <a:xfrm>
                <a:off x="7490789" y="2640766"/>
                <a:ext cx="72000" cy="72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5" name="Elipse 127">
                <a:extLst>
                  <a:ext uri="{FF2B5EF4-FFF2-40B4-BE49-F238E27FC236}">
                    <a16:creationId xmlns:a16="http://schemas.microsoft.com/office/drawing/2014/main" id="{3B47BA4C-320C-D323-8A91-653FEFD824F9}"/>
                  </a:ext>
                </a:extLst>
              </p:cNvPr>
              <p:cNvSpPr/>
              <p:nvPr/>
            </p:nvSpPr>
            <p:spPr>
              <a:xfrm>
                <a:off x="7718342" y="3427953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6" name="Elipse 128">
                <a:extLst>
                  <a:ext uri="{FF2B5EF4-FFF2-40B4-BE49-F238E27FC236}">
                    <a16:creationId xmlns:a16="http://schemas.microsoft.com/office/drawing/2014/main" id="{95CF90A4-1A8C-693A-CB5F-236F999F49CD}"/>
                  </a:ext>
                </a:extLst>
              </p:cNvPr>
              <p:cNvSpPr/>
              <p:nvPr/>
            </p:nvSpPr>
            <p:spPr>
              <a:xfrm>
                <a:off x="8839909" y="3139606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7" name="Elipse 129">
                <a:extLst>
                  <a:ext uri="{FF2B5EF4-FFF2-40B4-BE49-F238E27FC236}">
                    <a16:creationId xmlns:a16="http://schemas.microsoft.com/office/drawing/2014/main" id="{C953AB1E-BC48-921B-4538-BF4FA6716425}"/>
                  </a:ext>
                </a:extLst>
              </p:cNvPr>
              <p:cNvSpPr/>
              <p:nvPr/>
            </p:nvSpPr>
            <p:spPr>
              <a:xfrm>
                <a:off x="8893888" y="3092455"/>
                <a:ext cx="108000" cy="108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8" name="Elipse 130">
                <a:extLst>
                  <a:ext uri="{FF2B5EF4-FFF2-40B4-BE49-F238E27FC236}">
                    <a16:creationId xmlns:a16="http://schemas.microsoft.com/office/drawing/2014/main" id="{F95B3BAF-C712-0D2C-09F7-6DF5F848ED47}"/>
                  </a:ext>
                </a:extLst>
              </p:cNvPr>
              <p:cNvSpPr/>
              <p:nvPr/>
            </p:nvSpPr>
            <p:spPr>
              <a:xfrm>
                <a:off x="8977756" y="2987589"/>
                <a:ext cx="126000" cy="126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9" name="Elipse 131">
                <a:extLst>
                  <a:ext uri="{FF2B5EF4-FFF2-40B4-BE49-F238E27FC236}">
                    <a16:creationId xmlns:a16="http://schemas.microsoft.com/office/drawing/2014/main" id="{E667189A-F03B-B128-9661-3087E879F723}"/>
                  </a:ext>
                </a:extLst>
              </p:cNvPr>
              <p:cNvSpPr/>
              <p:nvPr/>
            </p:nvSpPr>
            <p:spPr>
              <a:xfrm>
                <a:off x="9497268" y="2929989"/>
                <a:ext cx="115200" cy="1152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0" name="Elipse 132">
                <a:extLst>
                  <a:ext uri="{FF2B5EF4-FFF2-40B4-BE49-F238E27FC236}">
                    <a16:creationId xmlns:a16="http://schemas.microsoft.com/office/drawing/2014/main" id="{43F1AE67-F8A1-3A9E-1C98-F4125716DEB1}"/>
                  </a:ext>
                </a:extLst>
              </p:cNvPr>
              <p:cNvSpPr/>
              <p:nvPr/>
            </p:nvSpPr>
            <p:spPr>
              <a:xfrm>
                <a:off x="9108716" y="2894360"/>
                <a:ext cx="133029" cy="1332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1" name="Elipse 133">
                <a:extLst>
                  <a:ext uri="{FF2B5EF4-FFF2-40B4-BE49-F238E27FC236}">
                    <a16:creationId xmlns:a16="http://schemas.microsoft.com/office/drawing/2014/main" id="{B2229604-9770-3BB8-5353-12D43AD7DA0F}"/>
                  </a:ext>
                </a:extLst>
              </p:cNvPr>
              <p:cNvSpPr/>
              <p:nvPr/>
            </p:nvSpPr>
            <p:spPr>
              <a:xfrm>
                <a:off x="8922623" y="2845599"/>
                <a:ext cx="133029" cy="1332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2" name="Elipse 134">
                <a:extLst>
                  <a:ext uri="{FF2B5EF4-FFF2-40B4-BE49-F238E27FC236}">
                    <a16:creationId xmlns:a16="http://schemas.microsoft.com/office/drawing/2014/main" id="{CDFBC532-FF43-5DAD-558C-F0321AE967D3}"/>
                  </a:ext>
                </a:extLst>
              </p:cNvPr>
              <p:cNvSpPr/>
              <p:nvPr/>
            </p:nvSpPr>
            <p:spPr>
              <a:xfrm>
                <a:off x="9069938" y="2864173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3" name="Elipse 135">
                <a:extLst>
                  <a:ext uri="{FF2B5EF4-FFF2-40B4-BE49-F238E27FC236}">
                    <a16:creationId xmlns:a16="http://schemas.microsoft.com/office/drawing/2014/main" id="{012C0AE7-D2BE-2453-7F48-79488770DB7F}"/>
                  </a:ext>
                </a:extLst>
              </p:cNvPr>
              <p:cNvSpPr/>
              <p:nvPr/>
            </p:nvSpPr>
            <p:spPr>
              <a:xfrm>
                <a:off x="9170270" y="3056895"/>
                <a:ext cx="108000" cy="108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4" name="Elipse 136">
                <a:extLst>
                  <a:ext uri="{FF2B5EF4-FFF2-40B4-BE49-F238E27FC236}">
                    <a16:creationId xmlns:a16="http://schemas.microsoft.com/office/drawing/2014/main" id="{C0DA882E-B439-DF89-3D13-54339F5B6A00}"/>
                  </a:ext>
                </a:extLst>
              </p:cNvPr>
              <p:cNvSpPr/>
              <p:nvPr/>
            </p:nvSpPr>
            <p:spPr>
              <a:xfrm>
                <a:off x="9374103" y="3152233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" name="Elipse 137">
                <a:extLst>
                  <a:ext uri="{FF2B5EF4-FFF2-40B4-BE49-F238E27FC236}">
                    <a16:creationId xmlns:a16="http://schemas.microsoft.com/office/drawing/2014/main" id="{1BA20FF1-D2ED-1A27-9966-78D010917A29}"/>
                  </a:ext>
                </a:extLst>
              </p:cNvPr>
              <p:cNvSpPr/>
              <p:nvPr/>
            </p:nvSpPr>
            <p:spPr>
              <a:xfrm>
                <a:off x="9457684" y="2897512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" name="Elipse 138">
                <a:extLst>
                  <a:ext uri="{FF2B5EF4-FFF2-40B4-BE49-F238E27FC236}">
                    <a16:creationId xmlns:a16="http://schemas.microsoft.com/office/drawing/2014/main" id="{967D35B5-1749-CEB8-D1DB-F2ADCD5AA109}"/>
                  </a:ext>
                </a:extLst>
              </p:cNvPr>
              <p:cNvSpPr/>
              <p:nvPr/>
            </p:nvSpPr>
            <p:spPr>
              <a:xfrm>
                <a:off x="9270603" y="2969589"/>
                <a:ext cx="36000" cy="36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7" name="Elipse 139">
                <a:extLst>
                  <a:ext uri="{FF2B5EF4-FFF2-40B4-BE49-F238E27FC236}">
                    <a16:creationId xmlns:a16="http://schemas.microsoft.com/office/drawing/2014/main" id="{E965AFF3-6B06-E2CA-75AC-5A3D27F746AC}"/>
                  </a:ext>
                </a:extLst>
              </p:cNvPr>
              <p:cNvSpPr/>
              <p:nvPr/>
            </p:nvSpPr>
            <p:spPr>
              <a:xfrm>
                <a:off x="9047176" y="2951217"/>
                <a:ext cx="36000" cy="36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8" name="Elipse 140">
                <a:extLst>
                  <a:ext uri="{FF2B5EF4-FFF2-40B4-BE49-F238E27FC236}">
                    <a16:creationId xmlns:a16="http://schemas.microsoft.com/office/drawing/2014/main" id="{75FC04D4-7EC4-1AAE-3024-24897988F505}"/>
                  </a:ext>
                </a:extLst>
              </p:cNvPr>
              <p:cNvSpPr/>
              <p:nvPr/>
            </p:nvSpPr>
            <p:spPr>
              <a:xfrm>
                <a:off x="9433500" y="3083906"/>
                <a:ext cx="36000" cy="36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9" name="Elipse 141">
                <a:extLst>
                  <a:ext uri="{FF2B5EF4-FFF2-40B4-BE49-F238E27FC236}">
                    <a16:creationId xmlns:a16="http://schemas.microsoft.com/office/drawing/2014/main" id="{0AA04FC6-B946-A661-1116-96E3FA4AD9AD}"/>
                  </a:ext>
                </a:extLst>
              </p:cNvPr>
              <p:cNvSpPr/>
              <p:nvPr/>
            </p:nvSpPr>
            <p:spPr>
              <a:xfrm>
                <a:off x="9344785" y="3015748"/>
                <a:ext cx="36000" cy="36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0" name="Elipse 142">
                <a:extLst>
                  <a:ext uri="{FF2B5EF4-FFF2-40B4-BE49-F238E27FC236}">
                    <a16:creationId xmlns:a16="http://schemas.microsoft.com/office/drawing/2014/main" id="{21147C71-A317-DA7A-0119-9F3E4F7C7462}"/>
                  </a:ext>
                </a:extLst>
              </p:cNvPr>
              <p:cNvSpPr/>
              <p:nvPr/>
            </p:nvSpPr>
            <p:spPr>
              <a:xfrm>
                <a:off x="9368162" y="3069506"/>
                <a:ext cx="28800" cy="288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1" name="Elipse 143">
                <a:extLst>
                  <a:ext uri="{FF2B5EF4-FFF2-40B4-BE49-F238E27FC236}">
                    <a16:creationId xmlns:a16="http://schemas.microsoft.com/office/drawing/2014/main" id="{05E22138-9D94-1BC1-F26E-911AB7EA8470}"/>
                  </a:ext>
                </a:extLst>
              </p:cNvPr>
              <p:cNvSpPr/>
              <p:nvPr/>
            </p:nvSpPr>
            <p:spPr>
              <a:xfrm>
                <a:off x="9231388" y="3020567"/>
                <a:ext cx="28800" cy="288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2" name="Elipse 144">
                <a:extLst>
                  <a:ext uri="{FF2B5EF4-FFF2-40B4-BE49-F238E27FC236}">
                    <a16:creationId xmlns:a16="http://schemas.microsoft.com/office/drawing/2014/main" id="{01C32705-9247-F3BF-1A76-1C404616B138}"/>
                  </a:ext>
                </a:extLst>
              </p:cNvPr>
              <p:cNvSpPr/>
              <p:nvPr/>
            </p:nvSpPr>
            <p:spPr>
              <a:xfrm>
                <a:off x="9314808" y="3087506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3" name="Elipse 145">
                <a:extLst>
                  <a:ext uri="{FF2B5EF4-FFF2-40B4-BE49-F238E27FC236}">
                    <a16:creationId xmlns:a16="http://schemas.microsoft.com/office/drawing/2014/main" id="{47D9ADD4-C3B9-71B5-93AD-4B1486646EFD}"/>
                  </a:ext>
                </a:extLst>
              </p:cNvPr>
              <p:cNvSpPr/>
              <p:nvPr/>
            </p:nvSpPr>
            <p:spPr>
              <a:xfrm>
                <a:off x="9297127" y="3062306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4" name="Elipse 146">
                <a:extLst>
                  <a:ext uri="{FF2B5EF4-FFF2-40B4-BE49-F238E27FC236}">
                    <a16:creationId xmlns:a16="http://schemas.microsoft.com/office/drawing/2014/main" id="{48D5A4C0-98E9-2DA4-A3CB-3B7039B86006}"/>
                  </a:ext>
                </a:extLst>
              </p:cNvPr>
              <p:cNvSpPr/>
              <p:nvPr/>
            </p:nvSpPr>
            <p:spPr>
              <a:xfrm>
                <a:off x="9179147" y="2865546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5" name="Elipse 147">
                <a:extLst>
                  <a:ext uri="{FF2B5EF4-FFF2-40B4-BE49-F238E27FC236}">
                    <a16:creationId xmlns:a16="http://schemas.microsoft.com/office/drawing/2014/main" id="{E53236DC-9575-5CCF-688F-67EE2A997EE2}"/>
                  </a:ext>
                </a:extLst>
              </p:cNvPr>
              <p:cNvSpPr/>
              <p:nvPr/>
            </p:nvSpPr>
            <p:spPr>
              <a:xfrm>
                <a:off x="9407803" y="2742412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6" name="Elipse 148">
                <a:extLst>
                  <a:ext uri="{FF2B5EF4-FFF2-40B4-BE49-F238E27FC236}">
                    <a16:creationId xmlns:a16="http://schemas.microsoft.com/office/drawing/2014/main" id="{75EB7E6E-54D1-5E4F-39AC-418BEC6A41C0}"/>
                  </a:ext>
                </a:extLst>
              </p:cNvPr>
              <p:cNvSpPr/>
              <p:nvPr/>
            </p:nvSpPr>
            <p:spPr>
              <a:xfrm>
                <a:off x="9389762" y="3118069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7" name="Elipse 149">
                <a:extLst>
                  <a:ext uri="{FF2B5EF4-FFF2-40B4-BE49-F238E27FC236}">
                    <a16:creationId xmlns:a16="http://schemas.microsoft.com/office/drawing/2014/main" id="{7555968D-59ED-2BF3-D1D2-3742D857099A}"/>
                  </a:ext>
                </a:extLst>
              </p:cNvPr>
              <p:cNvSpPr/>
              <p:nvPr/>
            </p:nvSpPr>
            <p:spPr>
              <a:xfrm>
                <a:off x="9738478" y="3103695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8" name="Elipse 150">
                <a:extLst>
                  <a:ext uri="{FF2B5EF4-FFF2-40B4-BE49-F238E27FC236}">
                    <a16:creationId xmlns:a16="http://schemas.microsoft.com/office/drawing/2014/main" id="{79285B72-49F1-DE2F-28FD-23D9BE247647}"/>
                  </a:ext>
                </a:extLst>
              </p:cNvPr>
              <p:cNvSpPr/>
              <p:nvPr/>
            </p:nvSpPr>
            <p:spPr>
              <a:xfrm>
                <a:off x="9843522" y="3379914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9" name="Elipse 151">
                <a:extLst>
                  <a:ext uri="{FF2B5EF4-FFF2-40B4-BE49-F238E27FC236}">
                    <a16:creationId xmlns:a16="http://schemas.microsoft.com/office/drawing/2014/main" id="{F3253F81-B130-7152-0936-D6FA27A6060F}"/>
                  </a:ext>
                </a:extLst>
              </p:cNvPr>
              <p:cNvSpPr/>
              <p:nvPr/>
            </p:nvSpPr>
            <p:spPr>
              <a:xfrm>
                <a:off x="9389762" y="2879832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0" name="Elipse 152">
                <a:extLst>
                  <a:ext uri="{FF2B5EF4-FFF2-40B4-BE49-F238E27FC236}">
                    <a16:creationId xmlns:a16="http://schemas.microsoft.com/office/drawing/2014/main" id="{1A8E73AC-8633-483E-E480-257F4D181C74}"/>
                  </a:ext>
                </a:extLst>
              </p:cNvPr>
              <p:cNvSpPr/>
              <p:nvPr/>
            </p:nvSpPr>
            <p:spPr>
              <a:xfrm>
                <a:off x="9408329" y="2848431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1" name="Elipse 153">
                <a:extLst>
                  <a:ext uri="{FF2B5EF4-FFF2-40B4-BE49-F238E27FC236}">
                    <a16:creationId xmlns:a16="http://schemas.microsoft.com/office/drawing/2014/main" id="{DEA2BB1D-C43B-83AE-88B5-AA4D1CA07C08}"/>
                  </a:ext>
                </a:extLst>
              </p:cNvPr>
              <p:cNvSpPr/>
              <p:nvPr/>
            </p:nvSpPr>
            <p:spPr>
              <a:xfrm>
                <a:off x="9417229" y="2812590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2" name="Elipse 154">
                <a:extLst>
                  <a:ext uri="{FF2B5EF4-FFF2-40B4-BE49-F238E27FC236}">
                    <a16:creationId xmlns:a16="http://schemas.microsoft.com/office/drawing/2014/main" id="{91437E66-294C-2F8E-3F2D-D1A84194C7CB}"/>
                  </a:ext>
                </a:extLst>
              </p:cNvPr>
              <p:cNvSpPr/>
              <p:nvPr/>
            </p:nvSpPr>
            <p:spPr>
              <a:xfrm>
                <a:off x="9134793" y="3039593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3" name="Elipse 155">
                <a:extLst>
                  <a:ext uri="{FF2B5EF4-FFF2-40B4-BE49-F238E27FC236}">
                    <a16:creationId xmlns:a16="http://schemas.microsoft.com/office/drawing/2014/main" id="{DAFDD8D9-C36F-2724-6A3A-E26F0A9D5A7B}"/>
                  </a:ext>
                </a:extLst>
              </p:cNvPr>
              <p:cNvSpPr/>
              <p:nvPr/>
            </p:nvSpPr>
            <p:spPr>
              <a:xfrm>
                <a:off x="9273878" y="3051748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4" name="Elipse 156">
                <a:extLst>
                  <a:ext uri="{FF2B5EF4-FFF2-40B4-BE49-F238E27FC236}">
                    <a16:creationId xmlns:a16="http://schemas.microsoft.com/office/drawing/2014/main" id="{DD3FEDCB-D670-6C36-BAC2-2597D6804F86}"/>
                  </a:ext>
                </a:extLst>
              </p:cNvPr>
              <p:cNvSpPr/>
              <p:nvPr/>
            </p:nvSpPr>
            <p:spPr>
              <a:xfrm>
                <a:off x="10534137" y="3771900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5" name="Elipse 157">
                <a:extLst>
                  <a:ext uri="{FF2B5EF4-FFF2-40B4-BE49-F238E27FC236}">
                    <a16:creationId xmlns:a16="http://schemas.microsoft.com/office/drawing/2014/main" id="{662EE4B1-AC72-AFF9-AD0B-60833B4EC508}"/>
                  </a:ext>
                </a:extLst>
              </p:cNvPr>
              <p:cNvSpPr/>
              <p:nvPr/>
            </p:nvSpPr>
            <p:spPr>
              <a:xfrm>
                <a:off x="10625133" y="3497314"/>
                <a:ext cx="14400" cy="144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6" name="Elipse 158">
                <a:extLst>
                  <a:ext uri="{FF2B5EF4-FFF2-40B4-BE49-F238E27FC236}">
                    <a16:creationId xmlns:a16="http://schemas.microsoft.com/office/drawing/2014/main" id="{9B5D188A-53BE-D406-BB47-31AA596E9AEF}"/>
                  </a:ext>
                </a:extLst>
              </p:cNvPr>
              <p:cNvSpPr/>
              <p:nvPr/>
            </p:nvSpPr>
            <p:spPr>
              <a:xfrm>
                <a:off x="10797092" y="3412667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7" name="Elipse 159">
                <a:extLst>
                  <a:ext uri="{FF2B5EF4-FFF2-40B4-BE49-F238E27FC236}">
                    <a16:creationId xmlns:a16="http://schemas.microsoft.com/office/drawing/2014/main" id="{8FB22610-6678-DE68-6656-9862FF47F4BA}"/>
                  </a:ext>
                </a:extLst>
              </p:cNvPr>
              <p:cNvSpPr/>
              <p:nvPr/>
            </p:nvSpPr>
            <p:spPr>
              <a:xfrm>
                <a:off x="10488597" y="3582647"/>
                <a:ext cx="108000" cy="108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8" name="Elipse 160">
                <a:extLst>
                  <a:ext uri="{FF2B5EF4-FFF2-40B4-BE49-F238E27FC236}">
                    <a16:creationId xmlns:a16="http://schemas.microsoft.com/office/drawing/2014/main" id="{836F754C-5BE9-3A66-BD1F-6CA82797B673}"/>
                  </a:ext>
                </a:extLst>
              </p:cNvPr>
              <p:cNvSpPr/>
              <p:nvPr/>
            </p:nvSpPr>
            <p:spPr>
              <a:xfrm>
                <a:off x="10966094" y="3055206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49" name="Elipse 161">
                <a:extLst>
                  <a:ext uri="{FF2B5EF4-FFF2-40B4-BE49-F238E27FC236}">
                    <a16:creationId xmlns:a16="http://schemas.microsoft.com/office/drawing/2014/main" id="{FA5671D5-0A27-43AC-9206-D9D59F8C092A}"/>
                  </a:ext>
                </a:extLst>
              </p:cNvPr>
              <p:cNvSpPr/>
              <p:nvPr/>
            </p:nvSpPr>
            <p:spPr>
              <a:xfrm>
                <a:off x="10877358" y="3125269"/>
                <a:ext cx="108000" cy="108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50" name="Elipse 162">
                <a:extLst>
                  <a:ext uri="{FF2B5EF4-FFF2-40B4-BE49-F238E27FC236}">
                    <a16:creationId xmlns:a16="http://schemas.microsoft.com/office/drawing/2014/main" id="{E5A9253A-80AB-51E7-F654-A3B1A234B093}"/>
                  </a:ext>
                </a:extLst>
              </p:cNvPr>
              <p:cNvSpPr/>
              <p:nvPr/>
            </p:nvSpPr>
            <p:spPr>
              <a:xfrm>
                <a:off x="10996174" y="3149320"/>
                <a:ext cx="162000" cy="162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51" name="Elipse 163">
                <a:extLst>
                  <a:ext uri="{FF2B5EF4-FFF2-40B4-BE49-F238E27FC236}">
                    <a16:creationId xmlns:a16="http://schemas.microsoft.com/office/drawing/2014/main" id="{DDAD2C64-A6B0-F7DD-6922-909AC048982F}"/>
                  </a:ext>
                </a:extLst>
              </p:cNvPr>
              <p:cNvSpPr/>
              <p:nvPr/>
            </p:nvSpPr>
            <p:spPr>
              <a:xfrm>
                <a:off x="11031455" y="4161378"/>
                <a:ext cx="45719" cy="45719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52" name="Elipse 164">
                <a:extLst>
                  <a:ext uri="{FF2B5EF4-FFF2-40B4-BE49-F238E27FC236}">
                    <a16:creationId xmlns:a16="http://schemas.microsoft.com/office/drawing/2014/main" id="{B48D206F-8A4D-3A7D-A7ED-B46892914A0F}"/>
                  </a:ext>
                </a:extLst>
              </p:cNvPr>
              <p:cNvSpPr/>
              <p:nvPr/>
            </p:nvSpPr>
            <p:spPr>
              <a:xfrm>
                <a:off x="9414567" y="3012148"/>
                <a:ext cx="54000" cy="54000"/>
              </a:xfrm>
              <a:prstGeom prst="ellipse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grpSp>
          <p:nvGrpSpPr>
            <p:cNvPr id="7" name="Grupo 331">
              <a:extLst>
                <a:ext uri="{FF2B5EF4-FFF2-40B4-BE49-F238E27FC236}">
                  <a16:creationId xmlns:a16="http://schemas.microsoft.com/office/drawing/2014/main" id="{466D89FF-7CD5-6438-946D-63C56849E5F2}"/>
                </a:ext>
              </a:extLst>
            </p:cNvPr>
            <p:cNvGrpSpPr/>
            <p:nvPr/>
          </p:nvGrpSpPr>
          <p:grpSpPr>
            <a:xfrm>
              <a:off x="3042831" y="3624399"/>
              <a:ext cx="266900" cy="308176"/>
              <a:chOff x="3042831" y="3624399"/>
              <a:chExt cx="266900" cy="308176"/>
            </a:xfrm>
            <a:grpFill/>
          </p:grpSpPr>
          <p:sp>
            <p:nvSpPr>
              <p:cNvPr id="8" name="Elipse 3">
                <a:extLst>
                  <a:ext uri="{FF2B5EF4-FFF2-40B4-BE49-F238E27FC236}">
                    <a16:creationId xmlns:a16="http://schemas.microsoft.com/office/drawing/2014/main" id="{30CD5421-5320-00BA-549B-22AF562B7B1C}"/>
                  </a:ext>
                </a:extLst>
              </p:cNvPr>
              <p:cNvSpPr/>
              <p:nvPr/>
            </p:nvSpPr>
            <p:spPr>
              <a:xfrm>
                <a:off x="3201731" y="3824575"/>
                <a:ext cx="108000" cy="108000"/>
              </a:xfrm>
              <a:prstGeom prst="ellipse">
                <a:avLst/>
              </a:prstGeom>
              <a:solidFill>
                <a:srgbClr val="436F97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9" name="Elipse 4">
                <a:extLst>
                  <a:ext uri="{FF2B5EF4-FFF2-40B4-BE49-F238E27FC236}">
                    <a16:creationId xmlns:a16="http://schemas.microsoft.com/office/drawing/2014/main" id="{79429409-F38A-F0B5-6EA1-031090F4C26C}"/>
                  </a:ext>
                </a:extLst>
              </p:cNvPr>
              <p:cNvSpPr/>
              <p:nvPr/>
            </p:nvSpPr>
            <p:spPr>
              <a:xfrm>
                <a:off x="3123243" y="3629762"/>
                <a:ext cx="46800" cy="46800"/>
              </a:xfrm>
              <a:prstGeom prst="ellipse">
                <a:avLst/>
              </a:prstGeom>
              <a:solidFill>
                <a:srgbClr val="436F97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10" name="Elipse 5">
                <a:extLst>
                  <a:ext uri="{FF2B5EF4-FFF2-40B4-BE49-F238E27FC236}">
                    <a16:creationId xmlns:a16="http://schemas.microsoft.com/office/drawing/2014/main" id="{A4EDCC57-9A5F-36D4-A89C-423AB43DE224}"/>
                  </a:ext>
                </a:extLst>
              </p:cNvPr>
              <p:cNvSpPr/>
              <p:nvPr/>
            </p:nvSpPr>
            <p:spPr>
              <a:xfrm>
                <a:off x="3042831" y="3624399"/>
                <a:ext cx="28800" cy="28800"/>
              </a:xfrm>
              <a:prstGeom prst="ellipse">
                <a:avLst/>
              </a:prstGeom>
              <a:solidFill>
                <a:srgbClr val="436F97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</p:grpSp>
      <p:grpSp>
        <p:nvGrpSpPr>
          <p:cNvPr id="165" name="Grupo 564">
            <a:extLst>
              <a:ext uri="{FF2B5EF4-FFF2-40B4-BE49-F238E27FC236}">
                <a16:creationId xmlns:a16="http://schemas.microsoft.com/office/drawing/2014/main" id="{75E74504-28DE-94A0-A319-D871FE377195}"/>
              </a:ext>
            </a:extLst>
          </p:cNvPr>
          <p:cNvGrpSpPr/>
          <p:nvPr/>
        </p:nvGrpSpPr>
        <p:grpSpPr>
          <a:xfrm>
            <a:off x="5666667" y="3102861"/>
            <a:ext cx="4451037" cy="2029648"/>
            <a:chOff x="6945730" y="2614670"/>
            <a:chExt cx="3715977" cy="1795864"/>
          </a:xfrm>
          <a:solidFill>
            <a:srgbClr val="B5C56E"/>
          </a:solidFill>
        </p:grpSpPr>
        <p:sp>
          <p:nvSpPr>
            <p:cNvPr id="279" name="Elipse 619">
              <a:extLst>
                <a:ext uri="{FF2B5EF4-FFF2-40B4-BE49-F238E27FC236}">
                  <a16:creationId xmlns:a16="http://schemas.microsoft.com/office/drawing/2014/main" id="{E4249CB6-AB19-8F19-B6AD-6612FD5E7962}"/>
                </a:ext>
              </a:extLst>
            </p:cNvPr>
            <p:cNvSpPr/>
            <p:nvPr/>
          </p:nvSpPr>
          <p:spPr>
            <a:xfrm>
              <a:off x="6945730" y="2968342"/>
              <a:ext cx="336550" cy="3384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0" name="Elipse 620">
              <a:extLst>
                <a:ext uri="{FF2B5EF4-FFF2-40B4-BE49-F238E27FC236}">
                  <a16:creationId xmlns:a16="http://schemas.microsoft.com/office/drawing/2014/main" id="{C8ABC007-09FB-AEDC-08E4-20E679F92CFD}"/>
                </a:ext>
              </a:extLst>
            </p:cNvPr>
            <p:cNvSpPr/>
            <p:nvPr/>
          </p:nvSpPr>
          <p:spPr>
            <a:xfrm>
              <a:off x="7765732" y="3815409"/>
              <a:ext cx="244800" cy="244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1" name="Elipse 621">
              <a:extLst>
                <a:ext uri="{FF2B5EF4-FFF2-40B4-BE49-F238E27FC236}">
                  <a16:creationId xmlns:a16="http://schemas.microsoft.com/office/drawing/2014/main" id="{20B43896-FBB0-6080-182E-DA37F389F874}"/>
                </a:ext>
              </a:extLst>
            </p:cNvPr>
            <p:cNvSpPr/>
            <p:nvPr/>
          </p:nvSpPr>
          <p:spPr>
            <a:xfrm>
              <a:off x="7000973" y="3335317"/>
              <a:ext cx="198000" cy="198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2" name="Elipse 622">
              <a:extLst>
                <a:ext uri="{FF2B5EF4-FFF2-40B4-BE49-F238E27FC236}">
                  <a16:creationId xmlns:a16="http://schemas.microsoft.com/office/drawing/2014/main" id="{4F21478B-5827-1A69-9922-38F96AC3815D}"/>
                </a:ext>
              </a:extLst>
            </p:cNvPr>
            <p:cNvSpPr/>
            <p:nvPr/>
          </p:nvSpPr>
          <p:spPr>
            <a:xfrm>
              <a:off x="7580001" y="4266534"/>
              <a:ext cx="144000" cy="14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3" name="Elipse 623">
              <a:extLst>
                <a:ext uri="{FF2B5EF4-FFF2-40B4-BE49-F238E27FC236}">
                  <a16:creationId xmlns:a16="http://schemas.microsoft.com/office/drawing/2014/main" id="{CF9F5E73-E862-6051-48E3-50E2AA7F9897}"/>
                </a:ext>
              </a:extLst>
            </p:cNvPr>
            <p:cNvSpPr/>
            <p:nvPr/>
          </p:nvSpPr>
          <p:spPr>
            <a:xfrm>
              <a:off x="7773182" y="4269256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4" name="Elipse 624">
              <a:extLst>
                <a:ext uri="{FF2B5EF4-FFF2-40B4-BE49-F238E27FC236}">
                  <a16:creationId xmlns:a16="http://schemas.microsoft.com/office/drawing/2014/main" id="{7D605C2E-0698-F162-EA11-5E6B830601D2}"/>
                </a:ext>
              </a:extLst>
            </p:cNvPr>
            <p:cNvSpPr/>
            <p:nvPr/>
          </p:nvSpPr>
          <p:spPr>
            <a:xfrm>
              <a:off x="7448975" y="3646255"/>
              <a:ext cx="144000" cy="14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5" name="Elipse 625">
              <a:extLst>
                <a:ext uri="{FF2B5EF4-FFF2-40B4-BE49-F238E27FC236}">
                  <a16:creationId xmlns:a16="http://schemas.microsoft.com/office/drawing/2014/main" id="{EB121ECD-90A8-6335-0A10-FF76C8BFBA06}"/>
                </a:ext>
              </a:extLst>
            </p:cNvPr>
            <p:cNvSpPr/>
            <p:nvPr/>
          </p:nvSpPr>
          <p:spPr>
            <a:xfrm>
              <a:off x="7693403" y="3592268"/>
              <a:ext cx="28800" cy="28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6" name="Elipse 626">
              <a:extLst>
                <a:ext uri="{FF2B5EF4-FFF2-40B4-BE49-F238E27FC236}">
                  <a16:creationId xmlns:a16="http://schemas.microsoft.com/office/drawing/2014/main" id="{7350BC3E-2C94-E49E-4BA7-76FBB0AD4F39}"/>
                </a:ext>
              </a:extLst>
            </p:cNvPr>
            <p:cNvSpPr/>
            <p:nvPr/>
          </p:nvSpPr>
          <p:spPr>
            <a:xfrm>
              <a:off x="7362218" y="3617018"/>
              <a:ext cx="43200" cy="43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7" name="Elipse 627">
              <a:extLst>
                <a:ext uri="{FF2B5EF4-FFF2-40B4-BE49-F238E27FC236}">
                  <a16:creationId xmlns:a16="http://schemas.microsoft.com/office/drawing/2014/main" id="{3FD5F82B-33E1-58B5-58B5-7751C9201E87}"/>
                </a:ext>
              </a:extLst>
            </p:cNvPr>
            <p:cNvSpPr/>
            <p:nvPr/>
          </p:nvSpPr>
          <p:spPr>
            <a:xfrm>
              <a:off x="9825098" y="2614670"/>
              <a:ext cx="217319" cy="217318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8" name="Elipse 628">
              <a:extLst>
                <a:ext uri="{FF2B5EF4-FFF2-40B4-BE49-F238E27FC236}">
                  <a16:creationId xmlns:a16="http://schemas.microsoft.com/office/drawing/2014/main" id="{6950C71A-A8FC-F2FD-B7B9-83BF227964C2}"/>
                </a:ext>
              </a:extLst>
            </p:cNvPr>
            <p:cNvSpPr/>
            <p:nvPr/>
          </p:nvSpPr>
          <p:spPr>
            <a:xfrm>
              <a:off x="9176770" y="3305523"/>
              <a:ext cx="144000" cy="144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89" name="Elipse 629">
              <a:extLst>
                <a:ext uri="{FF2B5EF4-FFF2-40B4-BE49-F238E27FC236}">
                  <a16:creationId xmlns:a16="http://schemas.microsoft.com/office/drawing/2014/main" id="{43A44E34-FAFF-F0EF-40D9-E1E149EDE3FF}"/>
                </a:ext>
              </a:extLst>
            </p:cNvPr>
            <p:cNvSpPr/>
            <p:nvPr/>
          </p:nvSpPr>
          <p:spPr>
            <a:xfrm>
              <a:off x="9256366" y="3169710"/>
              <a:ext cx="180000" cy="18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0" name="Elipse 630">
              <a:extLst>
                <a:ext uri="{FF2B5EF4-FFF2-40B4-BE49-F238E27FC236}">
                  <a16:creationId xmlns:a16="http://schemas.microsoft.com/office/drawing/2014/main" id="{AEEEDBCC-9009-C699-360B-F84BF7C0415F}"/>
                </a:ext>
              </a:extLst>
            </p:cNvPr>
            <p:cNvSpPr/>
            <p:nvPr/>
          </p:nvSpPr>
          <p:spPr>
            <a:xfrm>
              <a:off x="8941081" y="3005505"/>
              <a:ext cx="180000" cy="18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1" name="Elipse 631">
              <a:extLst>
                <a:ext uri="{FF2B5EF4-FFF2-40B4-BE49-F238E27FC236}">
                  <a16:creationId xmlns:a16="http://schemas.microsoft.com/office/drawing/2014/main" id="{C55FB747-49F6-3932-BA2B-9A7F2FCCD2DF}"/>
                </a:ext>
              </a:extLst>
            </p:cNvPr>
            <p:cNvSpPr/>
            <p:nvPr/>
          </p:nvSpPr>
          <p:spPr>
            <a:xfrm>
              <a:off x="10157898" y="3604025"/>
              <a:ext cx="180000" cy="18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2" name="Elipse 632">
              <a:extLst>
                <a:ext uri="{FF2B5EF4-FFF2-40B4-BE49-F238E27FC236}">
                  <a16:creationId xmlns:a16="http://schemas.microsoft.com/office/drawing/2014/main" id="{CEEF0623-F6AB-5F5A-1E2A-A5A42529D115}"/>
                </a:ext>
              </a:extLst>
            </p:cNvPr>
            <p:cNvSpPr/>
            <p:nvPr/>
          </p:nvSpPr>
          <p:spPr>
            <a:xfrm>
              <a:off x="9269739" y="3069897"/>
              <a:ext cx="43200" cy="43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3" name="Elipse 633">
              <a:extLst>
                <a:ext uri="{FF2B5EF4-FFF2-40B4-BE49-F238E27FC236}">
                  <a16:creationId xmlns:a16="http://schemas.microsoft.com/office/drawing/2014/main" id="{6E6B1577-D8F8-3AED-C2E0-5A696166DC50}"/>
                </a:ext>
              </a:extLst>
            </p:cNvPr>
            <p:cNvSpPr/>
            <p:nvPr/>
          </p:nvSpPr>
          <p:spPr>
            <a:xfrm>
              <a:off x="8930832" y="3165012"/>
              <a:ext cx="43200" cy="43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4" name="Elipse 634">
              <a:extLst>
                <a:ext uri="{FF2B5EF4-FFF2-40B4-BE49-F238E27FC236}">
                  <a16:creationId xmlns:a16="http://schemas.microsoft.com/office/drawing/2014/main" id="{AD6074B6-6A67-E48D-D48E-ECF19FFF7776}"/>
                </a:ext>
              </a:extLst>
            </p:cNvPr>
            <p:cNvSpPr/>
            <p:nvPr/>
          </p:nvSpPr>
          <p:spPr>
            <a:xfrm>
              <a:off x="8756314" y="2784318"/>
              <a:ext cx="43200" cy="432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5" name="Elipse 635">
              <a:extLst>
                <a:ext uri="{FF2B5EF4-FFF2-40B4-BE49-F238E27FC236}">
                  <a16:creationId xmlns:a16="http://schemas.microsoft.com/office/drawing/2014/main" id="{4151EECF-3FC8-89C9-0CAA-37D81D510183}"/>
                </a:ext>
              </a:extLst>
            </p:cNvPr>
            <p:cNvSpPr/>
            <p:nvPr/>
          </p:nvSpPr>
          <p:spPr>
            <a:xfrm>
              <a:off x="8807768" y="2638776"/>
              <a:ext cx="64800" cy="648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6" name="Elipse 636">
              <a:extLst>
                <a:ext uri="{FF2B5EF4-FFF2-40B4-BE49-F238E27FC236}">
                  <a16:creationId xmlns:a16="http://schemas.microsoft.com/office/drawing/2014/main" id="{63EB447B-C57B-BD4D-50CD-835667411B85}"/>
                </a:ext>
              </a:extLst>
            </p:cNvPr>
            <p:cNvSpPr/>
            <p:nvPr/>
          </p:nvSpPr>
          <p:spPr>
            <a:xfrm>
              <a:off x="10439024" y="3147213"/>
              <a:ext cx="90000" cy="9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7" name="Elipse 637">
              <a:extLst>
                <a:ext uri="{FF2B5EF4-FFF2-40B4-BE49-F238E27FC236}">
                  <a16:creationId xmlns:a16="http://schemas.microsoft.com/office/drawing/2014/main" id="{25ABAF47-7E5A-7EFD-F50A-119549E17BE2}"/>
                </a:ext>
              </a:extLst>
            </p:cNvPr>
            <p:cNvSpPr/>
            <p:nvPr/>
          </p:nvSpPr>
          <p:spPr>
            <a:xfrm>
              <a:off x="9793167" y="3659789"/>
              <a:ext cx="90000" cy="9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98" name="Elipse 638">
              <a:extLst>
                <a:ext uri="{FF2B5EF4-FFF2-40B4-BE49-F238E27FC236}">
                  <a16:creationId xmlns:a16="http://schemas.microsoft.com/office/drawing/2014/main" id="{86EB1CCC-5D45-13C1-500E-4B8702497C39}"/>
                </a:ext>
              </a:extLst>
            </p:cNvPr>
            <p:cNvSpPr/>
            <p:nvPr/>
          </p:nvSpPr>
          <p:spPr>
            <a:xfrm>
              <a:off x="10571707" y="4135483"/>
              <a:ext cx="90000" cy="90000"/>
            </a:xfrm>
            <a:prstGeom prst="ellipse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166" name="Grupo 565">
            <a:extLst>
              <a:ext uri="{FF2B5EF4-FFF2-40B4-BE49-F238E27FC236}">
                <a16:creationId xmlns:a16="http://schemas.microsoft.com/office/drawing/2014/main" id="{C15F8BAE-2697-AD71-F2B4-5EFE686EA92D}"/>
              </a:ext>
            </a:extLst>
          </p:cNvPr>
          <p:cNvGrpSpPr/>
          <p:nvPr/>
        </p:nvGrpSpPr>
        <p:grpSpPr>
          <a:xfrm>
            <a:off x="6007404" y="3256077"/>
            <a:ext cx="4340399" cy="1714789"/>
            <a:chOff x="7459186" y="2363149"/>
            <a:chExt cx="3617681" cy="1505787"/>
          </a:xfrm>
        </p:grpSpPr>
        <p:grpSp>
          <p:nvGrpSpPr>
            <p:cNvPr id="226" name="Grupo 566">
              <a:extLst>
                <a:ext uri="{FF2B5EF4-FFF2-40B4-BE49-F238E27FC236}">
                  <a16:creationId xmlns:a16="http://schemas.microsoft.com/office/drawing/2014/main" id="{44D4A949-2916-0DA3-739B-9725283EE004}"/>
                </a:ext>
              </a:extLst>
            </p:cNvPr>
            <p:cNvGrpSpPr/>
            <p:nvPr/>
          </p:nvGrpSpPr>
          <p:grpSpPr>
            <a:xfrm>
              <a:off x="7459186" y="2775653"/>
              <a:ext cx="2124416" cy="1093283"/>
              <a:chOff x="6940499" y="3024662"/>
              <a:chExt cx="2124416" cy="1093283"/>
            </a:xfrm>
          </p:grpSpPr>
          <p:grpSp>
            <p:nvGrpSpPr>
              <p:cNvPr id="249" name="Grupo 589">
                <a:extLst>
                  <a:ext uri="{FF2B5EF4-FFF2-40B4-BE49-F238E27FC236}">
                    <a16:creationId xmlns:a16="http://schemas.microsoft.com/office/drawing/2014/main" id="{232E91A9-EF3A-103B-647D-1B58215C3C2A}"/>
                  </a:ext>
                </a:extLst>
              </p:cNvPr>
              <p:cNvGrpSpPr/>
              <p:nvPr/>
            </p:nvGrpSpPr>
            <p:grpSpPr>
              <a:xfrm>
                <a:off x="6940499" y="3238703"/>
                <a:ext cx="574570" cy="738370"/>
                <a:chOff x="6681173" y="3609015"/>
                <a:chExt cx="574570" cy="738370"/>
              </a:xfrm>
            </p:grpSpPr>
            <p:sp>
              <p:nvSpPr>
                <p:cNvPr id="265" name="Elipse 605">
                  <a:extLst>
                    <a:ext uri="{FF2B5EF4-FFF2-40B4-BE49-F238E27FC236}">
                      <a16:creationId xmlns:a16="http://schemas.microsoft.com/office/drawing/2014/main" id="{6B3F92C9-AFA6-D6B4-3E08-B7DC7DB1178F}"/>
                    </a:ext>
                  </a:extLst>
                </p:cNvPr>
                <p:cNvSpPr/>
                <p:nvPr/>
              </p:nvSpPr>
              <p:spPr>
                <a:xfrm>
                  <a:off x="7065824" y="3775519"/>
                  <a:ext cx="115200" cy="1152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66" name="Elipse 606">
                  <a:extLst>
                    <a:ext uri="{FF2B5EF4-FFF2-40B4-BE49-F238E27FC236}">
                      <a16:creationId xmlns:a16="http://schemas.microsoft.com/office/drawing/2014/main" id="{CA5C444B-5F67-69EA-A061-5C269C2CF4AC}"/>
                    </a:ext>
                  </a:extLst>
                </p:cNvPr>
                <p:cNvSpPr/>
                <p:nvPr/>
              </p:nvSpPr>
              <p:spPr>
                <a:xfrm>
                  <a:off x="6950039" y="4112255"/>
                  <a:ext cx="115200" cy="115200"/>
                </a:xfrm>
                <a:prstGeom prst="ellipse">
                  <a:avLst/>
                </a:prstGeom>
                <a:solidFill>
                  <a:srgbClr val="436F97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67" name="Elipse 607">
                  <a:extLst>
                    <a:ext uri="{FF2B5EF4-FFF2-40B4-BE49-F238E27FC236}">
                      <a16:creationId xmlns:a16="http://schemas.microsoft.com/office/drawing/2014/main" id="{27208905-FA4F-2142-CC7A-12E416FC2F2D}"/>
                    </a:ext>
                  </a:extLst>
                </p:cNvPr>
                <p:cNvSpPr/>
                <p:nvPr/>
              </p:nvSpPr>
              <p:spPr>
                <a:xfrm>
                  <a:off x="7012088" y="3647108"/>
                  <a:ext cx="72000" cy="72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68" name="Elipse 608">
                  <a:extLst>
                    <a:ext uri="{FF2B5EF4-FFF2-40B4-BE49-F238E27FC236}">
                      <a16:creationId xmlns:a16="http://schemas.microsoft.com/office/drawing/2014/main" id="{353C5AA2-2893-1D78-4E1E-AA8F0EC931DF}"/>
                    </a:ext>
                  </a:extLst>
                </p:cNvPr>
                <p:cNvSpPr/>
                <p:nvPr/>
              </p:nvSpPr>
              <p:spPr>
                <a:xfrm>
                  <a:off x="6959287" y="3609015"/>
                  <a:ext cx="72000" cy="72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69" name="Elipse 609">
                  <a:extLst>
                    <a:ext uri="{FF2B5EF4-FFF2-40B4-BE49-F238E27FC236}">
                      <a16:creationId xmlns:a16="http://schemas.microsoft.com/office/drawing/2014/main" id="{8C03A8A6-8ABD-89B4-A4C5-1C8A8BE9ABC7}"/>
                    </a:ext>
                  </a:extLst>
                </p:cNvPr>
                <p:cNvSpPr/>
                <p:nvPr/>
              </p:nvSpPr>
              <p:spPr>
                <a:xfrm>
                  <a:off x="7073939" y="4191296"/>
                  <a:ext cx="72000" cy="72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0" name="Elipse 610">
                  <a:extLst>
                    <a:ext uri="{FF2B5EF4-FFF2-40B4-BE49-F238E27FC236}">
                      <a16:creationId xmlns:a16="http://schemas.microsoft.com/office/drawing/2014/main" id="{6DD16BEB-57E7-F617-DDB8-6C118D786B8B}"/>
                    </a:ext>
                  </a:extLst>
                </p:cNvPr>
                <p:cNvSpPr/>
                <p:nvPr/>
              </p:nvSpPr>
              <p:spPr>
                <a:xfrm>
                  <a:off x="6769428" y="3667439"/>
                  <a:ext cx="72000" cy="72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1" name="Elipse 611">
                  <a:extLst>
                    <a:ext uri="{FF2B5EF4-FFF2-40B4-BE49-F238E27FC236}">
                      <a16:creationId xmlns:a16="http://schemas.microsoft.com/office/drawing/2014/main" id="{35079A6B-102B-6038-2832-03545915B220}"/>
                    </a:ext>
                  </a:extLst>
                </p:cNvPr>
                <p:cNvSpPr/>
                <p:nvPr/>
              </p:nvSpPr>
              <p:spPr>
                <a:xfrm>
                  <a:off x="6882853" y="3958166"/>
                  <a:ext cx="82800" cy="828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2" name="Elipse 612">
                  <a:extLst>
                    <a:ext uri="{FF2B5EF4-FFF2-40B4-BE49-F238E27FC236}">
                      <a16:creationId xmlns:a16="http://schemas.microsoft.com/office/drawing/2014/main" id="{0CBB289C-74D0-F5AE-7C3C-CD544DDD5986}"/>
                    </a:ext>
                  </a:extLst>
                </p:cNvPr>
                <p:cNvSpPr/>
                <p:nvPr/>
              </p:nvSpPr>
              <p:spPr>
                <a:xfrm>
                  <a:off x="6681173" y="3649627"/>
                  <a:ext cx="82800" cy="828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3" name="Elipse 613">
                  <a:extLst>
                    <a:ext uri="{FF2B5EF4-FFF2-40B4-BE49-F238E27FC236}">
                      <a16:creationId xmlns:a16="http://schemas.microsoft.com/office/drawing/2014/main" id="{0B537A8B-9783-A1AF-D057-16289A4F59B2}"/>
                    </a:ext>
                  </a:extLst>
                </p:cNvPr>
                <p:cNvSpPr/>
                <p:nvPr/>
              </p:nvSpPr>
              <p:spPr>
                <a:xfrm>
                  <a:off x="6927604" y="3665108"/>
                  <a:ext cx="36000" cy="36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4" name="Elipse 614">
                  <a:extLst>
                    <a:ext uri="{FF2B5EF4-FFF2-40B4-BE49-F238E27FC236}">
                      <a16:creationId xmlns:a16="http://schemas.microsoft.com/office/drawing/2014/main" id="{483FAC19-96F6-FF71-7C12-9036950983CC}"/>
                    </a:ext>
                  </a:extLst>
                </p:cNvPr>
                <p:cNvSpPr/>
                <p:nvPr/>
              </p:nvSpPr>
              <p:spPr>
                <a:xfrm>
                  <a:off x="6892795" y="3811380"/>
                  <a:ext cx="36000" cy="36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5" name="Elipse 615">
                  <a:extLst>
                    <a:ext uri="{FF2B5EF4-FFF2-40B4-BE49-F238E27FC236}">
                      <a16:creationId xmlns:a16="http://schemas.microsoft.com/office/drawing/2014/main" id="{C967CBF9-659B-16CA-A7CC-8E762B76CC02}"/>
                    </a:ext>
                  </a:extLst>
                </p:cNvPr>
                <p:cNvSpPr/>
                <p:nvPr/>
              </p:nvSpPr>
              <p:spPr>
                <a:xfrm>
                  <a:off x="7212543" y="4304185"/>
                  <a:ext cx="43200" cy="432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6" name="Elipse 616">
                  <a:extLst>
                    <a:ext uri="{FF2B5EF4-FFF2-40B4-BE49-F238E27FC236}">
                      <a16:creationId xmlns:a16="http://schemas.microsoft.com/office/drawing/2014/main" id="{D42AD612-1A15-288A-8FAD-727F86083595}"/>
                    </a:ext>
                  </a:extLst>
                </p:cNvPr>
                <p:cNvSpPr/>
                <p:nvPr/>
              </p:nvSpPr>
              <p:spPr>
                <a:xfrm>
                  <a:off x="6732745" y="3720921"/>
                  <a:ext cx="43200" cy="432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7" name="Elipse 617">
                  <a:extLst>
                    <a:ext uri="{FF2B5EF4-FFF2-40B4-BE49-F238E27FC236}">
                      <a16:creationId xmlns:a16="http://schemas.microsoft.com/office/drawing/2014/main" id="{3E5BAE3F-6789-A92B-0B55-D770ABFAE977}"/>
                    </a:ext>
                  </a:extLst>
                </p:cNvPr>
                <p:cNvSpPr/>
                <p:nvPr/>
              </p:nvSpPr>
              <p:spPr>
                <a:xfrm>
                  <a:off x="6797612" y="3743262"/>
                  <a:ext cx="50400" cy="504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  <p:sp>
              <p:nvSpPr>
                <p:cNvPr id="278" name="Elipse 618">
                  <a:extLst>
                    <a:ext uri="{FF2B5EF4-FFF2-40B4-BE49-F238E27FC236}">
                      <a16:creationId xmlns:a16="http://schemas.microsoft.com/office/drawing/2014/main" id="{93D98BE6-2A45-F843-1418-A925EA774484}"/>
                    </a:ext>
                  </a:extLst>
                </p:cNvPr>
                <p:cNvSpPr/>
                <p:nvPr/>
              </p:nvSpPr>
              <p:spPr>
                <a:xfrm>
                  <a:off x="7216143" y="3914463"/>
                  <a:ext cx="18000" cy="18000"/>
                </a:xfrm>
                <a:prstGeom prst="ellipse">
                  <a:avLst/>
                </a:prstGeom>
                <a:solidFill>
                  <a:srgbClr val="50B1BD"/>
                </a:solidFill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70"/>
                  <a:endParaRPr lang="es-ES_tradnl" sz="800">
                    <a:solidFill>
                      <a:prstClr val="black"/>
                    </a:solidFill>
                    <a:latin typeface="Open Sauce" panose="020B0604020202020204" charset="0"/>
                  </a:endParaRPr>
                </a:p>
              </p:txBody>
            </p:sp>
          </p:grpSp>
          <p:sp>
            <p:nvSpPr>
              <p:cNvPr id="250" name="Elipse 590">
                <a:extLst>
                  <a:ext uri="{FF2B5EF4-FFF2-40B4-BE49-F238E27FC236}">
                    <a16:creationId xmlns:a16="http://schemas.microsoft.com/office/drawing/2014/main" id="{8B61951B-A028-6C75-B9C5-521E24911042}"/>
                  </a:ext>
                </a:extLst>
              </p:cNvPr>
              <p:cNvSpPr/>
              <p:nvPr/>
            </p:nvSpPr>
            <p:spPr>
              <a:xfrm>
                <a:off x="8660349" y="3973945"/>
                <a:ext cx="144000" cy="144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1" name="Elipse 591">
                <a:extLst>
                  <a:ext uri="{FF2B5EF4-FFF2-40B4-BE49-F238E27FC236}">
                    <a16:creationId xmlns:a16="http://schemas.microsoft.com/office/drawing/2014/main" id="{B612C2BE-AB0D-020B-F007-1CA644DC901E}"/>
                  </a:ext>
                </a:extLst>
              </p:cNvPr>
              <p:cNvSpPr/>
              <p:nvPr/>
            </p:nvSpPr>
            <p:spPr>
              <a:xfrm>
                <a:off x="8902915" y="3524579"/>
                <a:ext cx="162000" cy="162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2" name="Elipse 592">
                <a:extLst>
                  <a:ext uri="{FF2B5EF4-FFF2-40B4-BE49-F238E27FC236}">
                    <a16:creationId xmlns:a16="http://schemas.microsoft.com/office/drawing/2014/main" id="{5628547C-0110-C874-1C50-90CAD7918637}"/>
                  </a:ext>
                </a:extLst>
              </p:cNvPr>
              <p:cNvSpPr/>
              <p:nvPr/>
            </p:nvSpPr>
            <p:spPr>
              <a:xfrm>
                <a:off x="8725201" y="3521889"/>
                <a:ext cx="162000" cy="162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3" name="Elipse 593">
                <a:extLst>
                  <a:ext uri="{FF2B5EF4-FFF2-40B4-BE49-F238E27FC236}">
                    <a16:creationId xmlns:a16="http://schemas.microsoft.com/office/drawing/2014/main" id="{7955E024-4FCD-EECD-2650-FD50F1D55EEB}"/>
                  </a:ext>
                </a:extLst>
              </p:cNvPr>
              <p:cNvSpPr/>
              <p:nvPr/>
            </p:nvSpPr>
            <p:spPr>
              <a:xfrm>
                <a:off x="8292217" y="3079710"/>
                <a:ext cx="144000" cy="144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4" name="Elipse 594">
                <a:extLst>
                  <a:ext uri="{FF2B5EF4-FFF2-40B4-BE49-F238E27FC236}">
                    <a16:creationId xmlns:a16="http://schemas.microsoft.com/office/drawing/2014/main" id="{F5978968-0B93-4E51-CA65-1190CAF3395A}"/>
                  </a:ext>
                </a:extLst>
              </p:cNvPr>
              <p:cNvSpPr/>
              <p:nvPr/>
            </p:nvSpPr>
            <p:spPr>
              <a:xfrm>
                <a:off x="8192528" y="3024662"/>
                <a:ext cx="108000" cy="108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5" name="Elipse 595">
                <a:extLst>
                  <a:ext uri="{FF2B5EF4-FFF2-40B4-BE49-F238E27FC236}">
                    <a16:creationId xmlns:a16="http://schemas.microsoft.com/office/drawing/2014/main" id="{8D8DCC21-E658-E16C-17B0-7E3FA2D8995A}"/>
                  </a:ext>
                </a:extLst>
              </p:cNvPr>
              <p:cNvSpPr/>
              <p:nvPr/>
            </p:nvSpPr>
            <p:spPr>
              <a:xfrm>
                <a:off x="8139872" y="3426154"/>
                <a:ext cx="72000" cy="72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6" name="Elipse 596">
                <a:extLst>
                  <a:ext uri="{FF2B5EF4-FFF2-40B4-BE49-F238E27FC236}">
                    <a16:creationId xmlns:a16="http://schemas.microsoft.com/office/drawing/2014/main" id="{6BF5F1B6-4858-A6AD-0D07-3607FCCDD904}"/>
                  </a:ext>
                </a:extLst>
              </p:cNvPr>
              <p:cNvSpPr/>
              <p:nvPr/>
            </p:nvSpPr>
            <p:spPr>
              <a:xfrm>
                <a:off x="8187316" y="3384282"/>
                <a:ext cx="36000" cy="360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7" name="Elipse 597">
                <a:extLst>
                  <a:ext uri="{FF2B5EF4-FFF2-40B4-BE49-F238E27FC236}">
                    <a16:creationId xmlns:a16="http://schemas.microsoft.com/office/drawing/2014/main" id="{F20F758F-8800-D313-3DA9-C164C5658AF0}"/>
                  </a:ext>
                </a:extLst>
              </p:cNvPr>
              <p:cNvSpPr/>
              <p:nvPr/>
            </p:nvSpPr>
            <p:spPr>
              <a:xfrm>
                <a:off x="8020848" y="3341312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8" name="Elipse 598">
                <a:extLst>
                  <a:ext uri="{FF2B5EF4-FFF2-40B4-BE49-F238E27FC236}">
                    <a16:creationId xmlns:a16="http://schemas.microsoft.com/office/drawing/2014/main" id="{3C263B88-A067-D07D-E280-7D6C595DDE4E}"/>
                  </a:ext>
                </a:extLst>
              </p:cNvPr>
              <p:cNvSpPr/>
              <p:nvPr/>
            </p:nvSpPr>
            <p:spPr>
              <a:xfrm>
                <a:off x="8167415" y="3173608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59" name="Elipse 599">
                <a:extLst>
                  <a:ext uri="{FF2B5EF4-FFF2-40B4-BE49-F238E27FC236}">
                    <a16:creationId xmlns:a16="http://schemas.microsoft.com/office/drawing/2014/main" id="{F646B4EF-AF57-8C1D-D243-500F586B7D27}"/>
                  </a:ext>
                </a:extLst>
              </p:cNvPr>
              <p:cNvSpPr/>
              <p:nvPr/>
            </p:nvSpPr>
            <p:spPr>
              <a:xfrm>
                <a:off x="8600452" y="3916786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0" name="Elipse 600">
                <a:extLst>
                  <a:ext uri="{FF2B5EF4-FFF2-40B4-BE49-F238E27FC236}">
                    <a16:creationId xmlns:a16="http://schemas.microsoft.com/office/drawing/2014/main" id="{74994CF3-F790-DFEF-B9B1-C9F72478B2C5}"/>
                  </a:ext>
                </a:extLst>
              </p:cNvPr>
              <p:cNvSpPr/>
              <p:nvPr/>
            </p:nvSpPr>
            <p:spPr>
              <a:xfrm>
                <a:off x="8752852" y="4069186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1" name="Elipse 601">
                <a:extLst>
                  <a:ext uri="{FF2B5EF4-FFF2-40B4-BE49-F238E27FC236}">
                    <a16:creationId xmlns:a16="http://schemas.microsoft.com/office/drawing/2014/main" id="{D0C7F58F-DE3C-3A4A-F701-9DA1C395CEFF}"/>
                  </a:ext>
                </a:extLst>
              </p:cNvPr>
              <p:cNvSpPr/>
              <p:nvPr/>
            </p:nvSpPr>
            <p:spPr>
              <a:xfrm>
                <a:off x="8693509" y="3916786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2" name="Elipse 602">
                <a:extLst>
                  <a:ext uri="{FF2B5EF4-FFF2-40B4-BE49-F238E27FC236}">
                    <a16:creationId xmlns:a16="http://schemas.microsoft.com/office/drawing/2014/main" id="{17A4CE24-6210-DDF1-0214-9B86630C6547}"/>
                  </a:ext>
                </a:extLst>
              </p:cNvPr>
              <p:cNvSpPr/>
              <p:nvPr/>
            </p:nvSpPr>
            <p:spPr>
              <a:xfrm>
                <a:off x="8806377" y="3983707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3" name="Elipse 603">
                <a:extLst>
                  <a:ext uri="{FF2B5EF4-FFF2-40B4-BE49-F238E27FC236}">
                    <a16:creationId xmlns:a16="http://schemas.microsoft.com/office/drawing/2014/main" id="{A9B95F5F-D2F5-BA3E-A5C0-06CB449D64DB}"/>
                  </a:ext>
                </a:extLst>
              </p:cNvPr>
              <p:cNvSpPr/>
              <p:nvPr/>
            </p:nvSpPr>
            <p:spPr>
              <a:xfrm>
                <a:off x="8842891" y="3916786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264" name="Elipse 604">
                <a:extLst>
                  <a:ext uri="{FF2B5EF4-FFF2-40B4-BE49-F238E27FC236}">
                    <a16:creationId xmlns:a16="http://schemas.microsoft.com/office/drawing/2014/main" id="{D94A077D-4AAD-E4BF-A8FB-12387C2EA354}"/>
                  </a:ext>
                </a:extLst>
              </p:cNvPr>
              <p:cNvSpPr/>
              <p:nvPr/>
            </p:nvSpPr>
            <p:spPr>
              <a:xfrm>
                <a:off x="8446894" y="3501855"/>
                <a:ext cx="28800" cy="28800"/>
              </a:xfrm>
              <a:prstGeom prst="ellipse">
                <a:avLst/>
              </a:prstGeom>
              <a:solidFill>
                <a:srgbClr val="50B1BD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sp>
          <p:nvSpPr>
            <p:cNvPr id="227" name="Elipse 567">
              <a:extLst>
                <a:ext uri="{FF2B5EF4-FFF2-40B4-BE49-F238E27FC236}">
                  <a16:creationId xmlns:a16="http://schemas.microsoft.com/office/drawing/2014/main" id="{AC31C4EC-EB61-D565-47C0-63252270E944}"/>
                </a:ext>
              </a:extLst>
            </p:cNvPr>
            <p:cNvSpPr/>
            <p:nvPr/>
          </p:nvSpPr>
          <p:spPr>
            <a:xfrm>
              <a:off x="9703543" y="2669223"/>
              <a:ext cx="576000" cy="57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8" name="Elipse 568">
              <a:extLst>
                <a:ext uri="{FF2B5EF4-FFF2-40B4-BE49-F238E27FC236}">
                  <a16:creationId xmlns:a16="http://schemas.microsoft.com/office/drawing/2014/main" id="{86D04FB4-EEDC-CF4D-C8EF-98D4A8B0C68B}"/>
                </a:ext>
              </a:extLst>
            </p:cNvPr>
            <p:cNvSpPr/>
            <p:nvPr/>
          </p:nvSpPr>
          <p:spPr>
            <a:xfrm>
              <a:off x="9172382" y="2845236"/>
              <a:ext cx="216000" cy="21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9" name="Elipse 569">
              <a:extLst>
                <a:ext uri="{FF2B5EF4-FFF2-40B4-BE49-F238E27FC236}">
                  <a16:creationId xmlns:a16="http://schemas.microsoft.com/office/drawing/2014/main" id="{10EF8892-42A5-2C11-1EFD-5A58A1269455}"/>
                </a:ext>
              </a:extLst>
            </p:cNvPr>
            <p:cNvSpPr/>
            <p:nvPr/>
          </p:nvSpPr>
          <p:spPr>
            <a:xfrm>
              <a:off x="10512324" y="3297056"/>
              <a:ext cx="288000" cy="288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0" name="Elipse 570">
              <a:extLst>
                <a:ext uri="{FF2B5EF4-FFF2-40B4-BE49-F238E27FC236}">
                  <a16:creationId xmlns:a16="http://schemas.microsoft.com/office/drawing/2014/main" id="{385E926C-9E77-6ABC-119C-F401067D6211}"/>
                </a:ext>
              </a:extLst>
            </p:cNvPr>
            <p:cNvSpPr/>
            <p:nvPr/>
          </p:nvSpPr>
          <p:spPr>
            <a:xfrm>
              <a:off x="10588064" y="3035965"/>
              <a:ext cx="216000" cy="21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1" name="Elipse 571">
              <a:extLst>
                <a:ext uri="{FF2B5EF4-FFF2-40B4-BE49-F238E27FC236}">
                  <a16:creationId xmlns:a16="http://schemas.microsoft.com/office/drawing/2014/main" id="{C89CB31D-115C-788C-9E9D-19911530952F}"/>
                </a:ext>
              </a:extLst>
            </p:cNvPr>
            <p:cNvSpPr/>
            <p:nvPr/>
          </p:nvSpPr>
          <p:spPr>
            <a:xfrm>
              <a:off x="10260761" y="2904929"/>
              <a:ext cx="216000" cy="21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2" name="Elipse 572">
              <a:extLst>
                <a:ext uri="{FF2B5EF4-FFF2-40B4-BE49-F238E27FC236}">
                  <a16:creationId xmlns:a16="http://schemas.microsoft.com/office/drawing/2014/main" id="{7F90377F-48A6-5D7E-66AC-4C102611E17E}"/>
                </a:ext>
              </a:extLst>
            </p:cNvPr>
            <p:cNvSpPr/>
            <p:nvPr/>
          </p:nvSpPr>
          <p:spPr>
            <a:xfrm>
              <a:off x="9787733" y="2363149"/>
              <a:ext cx="324000" cy="324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3" name="Elipse 573">
              <a:extLst>
                <a:ext uri="{FF2B5EF4-FFF2-40B4-BE49-F238E27FC236}">
                  <a16:creationId xmlns:a16="http://schemas.microsoft.com/office/drawing/2014/main" id="{3D438317-8FF3-494D-2046-EAC49D329B1B}"/>
                </a:ext>
              </a:extLst>
            </p:cNvPr>
            <p:cNvSpPr/>
            <p:nvPr/>
          </p:nvSpPr>
          <p:spPr>
            <a:xfrm>
              <a:off x="9710154" y="2489489"/>
              <a:ext cx="108000" cy="108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4" name="Elipse 574">
              <a:extLst>
                <a:ext uri="{FF2B5EF4-FFF2-40B4-BE49-F238E27FC236}">
                  <a16:creationId xmlns:a16="http://schemas.microsoft.com/office/drawing/2014/main" id="{3A6D772E-EC14-89A1-BF69-3C0D9F49876D}"/>
                </a:ext>
              </a:extLst>
            </p:cNvPr>
            <p:cNvSpPr/>
            <p:nvPr/>
          </p:nvSpPr>
          <p:spPr>
            <a:xfrm>
              <a:off x="10100473" y="2598388"/>
              <a:ext cx="108000" cy="108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5" name="Elipse 575">
              <a:extLst>
                <a:ext uri="{FF2B5EF4-FFF2-40B4-BE49-F238E27FC236}">
                  <a16:creationId xmlns:a16="http://schemas.microsoft.com/office/drawing/2014/main" id="{86DB73BC-194C-12ED-79C7-7E2B60B9ADAE}"/>
                </a:ext>
              </a:extLst>
            </p:cNvPr>
            <p:cNvSpPr/>
            <p:nvPr/>
          </p:nvSpPr>
          <p:spPr>
            <a:xfrm>
              <a:off x="10387690" y="3347657"/>
              <a:ext cx="108000" cy="108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6" name="Elipse 576">
              <a:extLst>
                <a:ext uri="{FF2B5EF4-FFF2-40B4-BE49-F238E27FC236}">
                  <a16:creationId xmlns:a16="http://schemas.microsoft.com/office/drawing/2014/main" id="{19F3DFC5-99E8-2130-5CB5-E31BCAAB1409}"/>
                </a:ext>
              </a:extLst>
            </p:cNvPr>
            <p:cNvSpPr/>
            <p:nvPr/>
          </p:nvSpPr>
          <p:spPr>
            <a:xfrm>
              <a:off x="9274618" y="2737898"/>
              <a:ext cx="108000" cy="108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7" name="Elipse 577">
              <a:extLst>
                <a:ext uri="{FF2B5EF4-FFF2-40B4-BE49-F238E27FC236}">
                  <a16:creationId xmlns:a16="http://schemas.microsoft.com/office/drawing/2014/main" id="{261276BE-6770-E8E9-7310-D967122D1BB1}"/>
                </a:ext>
              </a:extLst>
            </p:cNvPr>
            <p:cNvSpPr/>
            <p:nvPr/>
          </p:nvSpPr>
          <p:spPr>
            <a:xfrm>
              <a:off x="10456086" y="2997754"/>
              <a:ext cx="126000" cy="12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8" name="Elipse 578">
              <a:extLst>
                <a:ext uri="{FF2B5EF4-FFF2-40B4-BE49-F238E27FC236}">
                  <a16:creationId xmlns:a16="http://schemas.microsoft.com/office/drawing/2014/main" id="{3390EFA5-5B95-0816-7825-2A74AAD1E08C}"/>
                </a:ext>
              </a:extLst>
            </p:cNvPr>
            <p:cNvSpPr/>
            <p:nvPr/>
          </p:nvSpPr>
          <p:spPr>
            <a:xfrm>
              <a:off x="9439916" y="3036038"/>
              <a:ext cx="126000" cy="1260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39" name="Elipse 579">
              <a:extLst>
                <a:ext uri="{FF2B5EF4-FFF2-40B4-BE49-F238E27FC236}">
                  <a16:creationId xmlns:a16="http://schemas.microsoft.com/office/drawing/2014/main" id="{B6A1E707-8F66-17E0-F4BA-53AFDAD442FC}"/>
                </a:ext>
              </a:extLst>
            </p:cNvPr>
            <p:cNvSpPr/>
            <p:nvPr/>
          </p:nvSpPr>
          <p:spPr>
            <a:xfrm>
              <a:off x="9369597" y="2837708"/>
              <a:ext cx="50400" cy="504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0" name="Elipse 580">
              <a:extLst>
                <a:ext uri="{FF2B5EF4-FFF2-40B4-BE49-F238E27FC236}">
                  <a16:creationId xmlns:a16="http://schemas.microsoft.com/office/drawing/2014/main" id="{C5B4C890-F561-DEF6-27AB-6766A30EB7A4}"/>
                </a:ext>
              </a:extLst>
            </p:cNvPr>
            <p:cNvSpPr/>
            <p:nvPr/>
          </p:nvSpPr>
          <p:spPr>
            <a:xfrm>
              <a:off x="9589932" y="2666496"/>
              <a:ext cx="50400" cy="504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1" name="Elipse 581">
              <a:extLst>
                <a:ext uri="{FF2B5EF4-FFF2-40B4-BE49-F238E27FC236}">
                  <a16:creationId xmlns:a16="http://schemas.microsoft.com/office/drawing/2014/main" id="{ACF7784F-0949-56B7-F859-788FDA55B8EE}"/>
                </a:ext>
              </a:extLst>
            </p:cNvPr>
            <p:cNvSpPr/>
            <p:nvPr/>
          </p:nvSpPr>
          <p:spPr>
            <a:xfrm>
              <a:off x="10436332" y="3091784"/>
              <a:ext cx="50400" cy="504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2" name="Elipse 582">
              <a:extLst>
                <a:ext uri="{FF2B5EF4-FFF2-40B4-BE49-F238E27FC236}">
                  <a16:creationId xmlns:a16="http://schemas.microsoft.com/office/drawing/2014/main" id="{FCB378C0-B15C-933A-8058-CB3CFE1BE443}"/>
                </a:ext>
              </a:extLst>
            </p:cNvPr>
            <p:cNvSpPr/>
            <p:nvPr/>
          </p:nvSpPr>
          <p:spPr>
            <a:xfrm>
              <a:off x="9077910" y="2888769"/>
              <a:ext cx="50400" cy="504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3" name="Elipse 583">
              <a:extLst>
                <a:ext uri="{FF2B5EF4-FFF2-40B4-BE49-F238E27FC236}">
                  <a16:creationId xmlns:a16="http://schemas.microsoft.com/office/drawing/2014/main" id="{2A4F1F1D-B7F3-0943-5451-9338E6BB7F8E}"/>
                </a:ext>
              </a:extLst>
            </p:cNvPr>
            <p:cNvSpPr/>
            <p:nvPr/>
          </p:nvSpPr>
          <p:spPr>
            <a:xfrm>
              <a:off x="9587337" y="2930977"/>
              <a:ext cx="64800" cy="648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4" name="Elipse 584">
              <a:extLst>
                <a:ext uri="{FF2B5EF4-FFF2-40B4-BE49-F238E27FC236}">
                  <a16:creationId xmlns:a16="http://schemas.microsoft.com/office/drawing/2014/main" id="{3875CAC1-39B2-BBDE-8196-5BD0AB02A084}"/>
                </a:ext>
              </a:extLst>
            </p:cNvPr>
            <p:cNvSpPr/>
            <p:nvPr/>
          </p:nvSpPr>
          <p:spPr>
            <a:xfrm>
              <a:off x="10308950" y="3198007"/>
              <a:ext cx="64800" cy="648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5" name="Elipse 585">
              <a:extLst>
                <a:ext uri="{FF2B5EF4-FFF2-40B4-BE49-F238E27FC236}">
                  <a16:creationId xmlns:a16="http://schemas.microsoft.com/office/drawing/2014/main" id="{48119EF9-1A6A-A754-2AF7-A7D1AE10D13B}"/>
                </a:ext>
              </a:extLst>
            </p:cNvPr>
            <p:cNvSpPr/>
            <p:nvPr/>
          </p:nvSpPr>
          <p:spPr>
            <a:xfrm>
              <a:off x="11012067" y="3409678"/>
              <a:ext cx="64800" cy="648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6" name="Elipse 586">
              <a:extLst>
                <a:ext uri="{FF2B5EF4-FFF2-40B4-BE49-F238E27FC236}">
                  <a16:creationId xmlns:a16="http://schemas.microsoft.com/office/drawing/2014/main" id="{D2F5E4BB-FDF9-B59C-7DF9-FE5DE126C4A9}"/>
                </a:ext>
              </a:extLst>
            </p:cNvPr>
            <p:cNvSpPr/>
            <p:nvPr/>
          </p:nvSpPr>
          <p:spPr>
            <a:xfrm>
              <a:off x="9421602" y="2807442"/>
              <a:ext cx="64800" cy="648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7" name="Elipse 587">
              <a:extLst>
                <a:ext uri="{FF2B5EF4-FFF2-40B4-BE49-F238E27FC236}">
                  <a16:creationId xmlns:a16="http://schemas.microsoft.com/office/drawing/2014/main" id="{4147949E-BD7D-F645-D1F8-F40EE844B40F}"/>
                </a:ext>
              </a:extLst>
            </p:cNvPr>
            <p:cNvSpPr/>
            <p:nvPr/>
          </p:nvSpPr>
          <p:spPr>
            <a:xfrm>
              <a:off x="9232893" y="2515570"/>
              <a:ext cx="28800" cy="288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48" name="Elipse 588">
              <a:extLst>
                <a:ext uri="{FF2B5EF4-FFF2-40B4-BE49-F238E27FC236}">
                  <a16:creationId xmlns:a16="http://schemas.microsoft.com/office/drawing/2014/main" id="{A6B08895-8968-911F-C844-CB133FDFF06C}"/>
                </a:ext>
              </a:extLst>
            </p:cNvPr>
            <p:cNvSpPr/>
            <p:nvPr/>
          </p:nvSpPr>
          <p:spPr>
            <a:xfrm>
              <a:off x="9555230" y="3008865"/>
              <a:ext cx="50400" cy="50400"/>
            </a:xfrm>
            <a:prstGeom prst="ellipse">
              <a:avLst/>
            </a:prstGeom>
            <a:solidFill>
              <a:srgbClr val="50B1BD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167" name="Grupo 639">
            <a:extLst>
              <a:ext uri="{FF2B5EF4-FFF2-40B4-BE49-F238E27FC236}">
                <a16:creationId xmlns:a16="http://schemas.microsoft.com/office/drawing/2014/main" id="{04746CE4-82E1-77DC-942C-DBB637ED83E3}"/>
              </a:ext>
            </a:extLst>
          </p:cNvPr>
          <p:cNvGrpSpPr/>
          <p:nvPr/>
        </p:nvGrpSpPr>
        <p:grpSpPr>
          <a:xfrm>
            <a:off x="5803757" y="3045871"/>
            <a:ext cx="4280761" cy="1958612"/>
            <a:chOff x="7342506" y="3565051"/>
            <a:chExt cx="3569067" cy="1732232"/>
          </a:xfrm>
        </p:grpSpPr>
        <p:sp>
          <p:nvSpPr>
            <p:cNvPr id="195" name="Elipse 532">
              <a:extLst>
                <a:ext uri="{FF2B5EF4-FFF2-40B4-BE49-F238E27FC236}">
                  <a16:creationId xmlns:a16="http://schemas.microsoft.com/office/drawing/2014/main" id="{ACFF4C7F-3E15-16D6-625C-E8B498D5D333}"/>
                </a:ext>
              </a:extLst>
            </p:cNvPr>
            <p:cNvSpPr/>
            <p:nvPr/>
          </p:nvSpPr>
          <p:spPr>
            <a:xfrm>
              <a:off x="7342506" y="3565051"/>
              <a:ext cx="129600" cy="1296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6" name="Elipse 533">
              <a:extLst>
                <a:ext uri="{FF2B5EF4-FFF2-40B4-BE49-F238E27FC236}">
                  <a16:creationId xmlns:a16="http://schemas.microsoft.com/office/drawing/2014/main" id="{79627BD9-B545-64CA-946B-87C273529B8E}"/>
                </a:ext>
              </a:extLst>
            </p:cNvPr>
            <p:cNvSpPr/>
            <p:nvPr/>
          </p:nvSpPr>
          <p:spPr>
            <a:xfrm>
              <a:off x="8794544" y="3764480"/>
              <a:ext cx="144000" cy="144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7" name="Elipse 534">
              <a:extLst>
                <a:ext uri="{FF2B5EF4-FFF2-40B4-BE49-F238E27FC236}">
                  <a16:creationId xmlns:a16="http://schemas.microsoft.com/office/drawing/2014/main" id="{F6742DAA-7643-092A-C580-50BE18FE88DD}"/>
                </a:ext>
              </a:extLst>
            </p:cNvPr>
            <p:cNvSpPr/>
            <p:nvPr/>
          </p:nvSpPr>
          <p:spPr>
            <a:xfrm>
              <a:off x="8858145" y="3946747"/>
              <a:ext cx="144000" cy="144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8" name="Elipse 535">
              <a:extLst>
                <a:ext uri="{FF2B5EF4-FFF2-40B4-BE49-F238E27FC236}">
                  <a16:creationId xmlns:a16="http://schemas.microsoft.com/office/drawing/2014/main" id="{2A5DFB5D-15F6-D9E7-84F7-9810885CC32B}"/>
                </a:ext>
              </a:extLst>
            </p:cNvPr>
            <p:cNvSpPr/>
            <p:nvPr/>
          </p:nvSpPr>
          <p:spPr>
            <a:xfrm>
              <a:off x="8972502" y="3822408"/>
              <a:ext cx="144000" cy="144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9" name="Elipse 536">
              <a:extLst>
                <a:ext uri="{FF2B5EF4-FFF2-40B4-BE49-F238E27FC236}">
                  <a16:creationId xmlns:a16="http://schemas.microsoft.com/office/drawing/2014/main" id="{23BD4CBE-8F51-73DB-25F7-B4DDFDDDB6BB}"/>
                </a:ext>
              </a:extLst>
            </p:cNvPr>
            <p:cNvSpPr/>
            <p:nvPr/>
          </p:nvSpPr>
          <p:spPr>
            <a:xfrm>
              <a:off x="9019830" y="4006309"/>
              <a:ext cx="144000" cy="144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0" name="Elipse 537">
              <a:extLst>
                <a:ext uri="{FF2B5EF4-FFF2-40B4-BE49-F238E27FC236}">
                  <a16:creationId xmlns:a16="http://schemas.microsoft.com/office/drawing/2014/main" id="{1D2B5CBC-74FF-E64F-E595-9A5861AD6491}"/>
                </a:ext>
              </a:extLst>
            </p:cNvPr>
            <p:cNvSpPr/>
            <p:nvPr/>
          </p:nvSpPr>
          <p:spPr>
            <a:xfrm>
              <a:off x="8774413" y="4025734"/>
              <a:ext cx="115200" cy="1152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1" name="Elipse 538">
              <a:extLst>
                <a:ext uri="{FF2B5EF4-FFF2-40B4-BE49-F238E27FC236}">
                  <a16:creationId xmlns:a16="http://schemas.microsoft.com/office/drawing/2014/main" id="{1AC13C81-772B-9936-AC96-43CEC410AF2E}"/>
                </a:ext>
              </a:extLst>
            </p:cNvPr>
            <p:cNvSpPr/>
            <p:nvPr/>
          </p:nvSpPr>
          <p:spPr>
            <a:xfrm>
              <a:off x="9289623" y="3865950"/>
              <a:ext cx="115200" cy="1152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2" name="Elipse 539">
              <a:extLst>
                <a:ext uri="{FF2B5EF4-FFF2-40B4-BE49-F238E27FC236}">
                  <a16:creationId xmlns:a16="http://schemas.microsoft.com/office/drawing/2014/main" id="{B5687B5A-14B5-1643-8777-E05A4DFF8084}"/>
                </a:ext>
              </a:extLst>
            </p:cNvPr>
            <p:cNvSpPr/>
            <p:nvPr/>
          </p:nvSpPr>
          <p:spPr>
            <a:xfrm>
              <a:off x="9108850" y="3799368"/>
              <a:ext cx="115200" cy="1152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3" name="Elipse 540">
              <a:extLst>
                <a:ext uri="{FF2B5EF4-FFF2-40B4-BE49-F238E27FC236}">
                  <a16:creationId xmlns:a16="http://schemas.microsoft.com/office/drawing/2014/main" id="{5297DA69-D32C-5272-6C46-E4CC1B18D687}"/>
                </a:ext>
              </a:extLst>
            </p:cNvPr>
            <p:cNvSpPr/>
            <p:nvPr/>
          </p:nvSpPr>
          <p:spPr>
            <a:xfrm>
              <a:off x="8705150" y="4073844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4" name="Elipse 541">
              <a:extLst>
                <a:ext uri="{FF2B5EF4-FFF2-40B4-BE49-F238E27FC236}">
                  <a16:creationId xmlns:a16="http://schemas.microsoft.com/office/drawing/2014/main" id="{7B664611-8B7C-8679-CBF5-DB6B99C1C3CE}"/>
                </a:ext>
              </a:extLst>
            </p:cNvPr>
            <p:cNvSpPr/>
            <p:nvPr/>
          </p:nvSpPr>
          <p:spPr>
            <a:xfrm>
              <a:off x="9004232" y="3961280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5" name="Elipse 542">
              <a:extLst>
                <a:ext uri="{FF2B5EF4-FFF2-40B4-BE49-F238E27FC236}">
                  <a16:creationId xmlns:a16="http://schemas.microsoft.com/office/drawing/2014/main" id="{438B216D-628D-2632-C2ED-57C27E933094}"/>
                </a:ext>
              </a:extLst>
            </p:cNvPr>
            <p:cNvSpPr/>
            <p:nvPr/>
          </p:nvSpPr>
          <p:spPr>
            <a:xfrm>
              <a:off x="8727381" y="3836829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6" name="Elipse 543">
              <a:extLst>
                <a:ext uri="{FF2B5EF4-FFF2-40B4-BE49-F238E27FC236}">
                  <a16:creationId xmlns:a16="http://schemas.microsoft.com/office/drawing/2014/main" id="{AC44D059-A166-439D-2265-8759DA9CF614}"/>
                </a:ext>
              </a:extLst>
            </p:cNvPr>
            <p:cNvSpPr/>
            <p:nvPr/>
          </p:nvSpPr>
          <p:spPr>
            <a:xfrm>
              <a:off x="8902544" y="3863398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7" name="Elipse 544">
              <a:extLst>
                <a:ext uri="{FF2B5EF4-FFF2-40B4-BE49-F238E27FC236}">
                  <a16:creationId xmlns:a16="http://schemas.microsoft.com/office/drawing/2014/main" id="{D66B6105-5B02-03AC-A3FB-F860EB162805}"/>
                </a:ext>
              </a:extLst>
            </p:cNvPr>
            <p:cNvSpPr/>
            <p:nvPr/>
          </p:nvSpPr>
          <p:spPr>
            <a:xfrm>
              <a:off x="9137139" y="3914845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8" name="Elipse 545">
              <a:extLst>
                <a:ext uri="{FF2B5EF4-FFF2-40B4-BE49-F238E27FC236}">
                  <a16:creationId xmlns:a16="http://schemas.microsoft.com/office/drawing/2014/main" id="{15E6331D-E704-B3B0-8772-BEBC96F69C37}"/>
                </a:ext>
              </a:extLst>
            </p:cNvPr>
            <p:cNvSpPr/>
            <p:nvPr/>
          </p:nvSpPr>
          <p:spPr>
            <a:xfrm>
              <a:off x="9184837" y="3909150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09" name="Elipse 546">
              <a:extLst>
                <a:ext uri="{FF2B5EF4-FFF2-40B4-BE49-F238E27FC236}">
                  <a16:creationId xmlns:a16="http://schemas.microsoft.com/office/drawing/2014/main" id="{2C09C098-014A-90C7-1EDB-D25C03D649B1}"/>
                </a:ext>
              </a:extLst>
            </p:cNvPr>
            <p:cNvSpPr/>
            <p:nvPr/>
          </p:nvSpPr>
          <p:spPr>
            <a:xfrm>
              <a:off x="9244680" y="3790869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0" name="Elipse 547">
              <a:extLst>
                <a:ext uri="{FF2B5EF4-FFF2-40B4-BE49-F238E27FC236}">
                  <a16:creationId xmlns:a16="http://schemas.microsoft.com/office/drawing/2014/main" id="{B975D293-806D-6AEE-E17D-5EC09C9D4891}"/>
                </a:ext>
              </a:extLst>
            </p:cNvPr>
            <p:cNvSpPr/>
            <p:nvPr/>
          </p:nvSpPr>
          <p:spPr>
            <a:xfrm>
              <a:off x="7585818" y="4373168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1" name="Elipse 548">
              <a:extLst>
                <a:ext uri="{FF2B5EF4-FFF2-40B4-BE49-F238E27FC236}">
                  <a16:creationId xmlns:a16="http://schemas.microsoft.com/office/drawing/2014/main" id="{6847781C-0991-DC30-D6C2-30731A1322DC}"/>
                </a:ext>
              </a:extLst>
            </p:cNvPr>
            <p:cNvSpPr/>
            <p:nvPr/>
          </p:nvSpPr>
          <p:spPr>
            <a:xfrm>
              <a:off x="9014895" y="3629851"/>
              <a:ext cx="36000" cy="36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2" name="Elipse 549">
              <a:extLst>
                <a:ext uri="{FF2B5EF4-FFF2-40B4-BE49-F238E27FC236}">
                  <a16:creationId xmlns:a16="http://schemas.microsoft.com/office/drawing/2014/main" id="{4AC43373-8A43-5C53-30AF-C246936413FA}"/>
                </a:ext>
              </a:extLst>
            </p:cNvPr>
            <p:cNvSpPr/>
            <p:nvPr/>
          </p:nvSpPr>
          <p:spPr>
            <a:xfrm>
              <a:off x="9282048" y="3591693"/>
              <a:ext cx="36000" cy="36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3" name="Elipse 550">
              <a:extLst>
                <a:ext uri="{FF2B5EF4-FFF2-40B4-BE49-F238E27FC236}">
                  <a16:creationId xmlns:a16="http://schemas.microsoft.com/office/drawing/2014/main" id="{F424CF31-7169-1782-B93F-C093FFB7F7D7}"/>
                </a:ext>
              </a:extLst>
            </p:cNvPr>
            <p:cNvSpPr/>
            <p:nvPr/>
          </p:nvSpPr>
          <p:spPr>
            <a:xfrm>
              <a:off x="9172137" y="3996534"/>
              <a:ext cx="36000" cy="36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4" name="Elipse 551">
              <a:extLst>
                <a:ext uri="{FF2B5EF4-FFF2-40B4-BE49-F238E27FC236}">
                  <a16:creationId xmlns:a16="http://schemas.microsoft.com/office/drawing/2014/main" id="{1C73BBB3-9C91-1180-8631-77A15494105D}"/>
                </a:ext>
              </a:extLst>
            </p:cNvPr>
            <p:cNvSpPr/>
            <p:nvPr/>
          </p:nvSpPr>
          <p:spPr>
            <a:xfrm>
              <a:off x="9162149" y="4065391"/>
              <a:ext cx="36000" cy="36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5" name="Elipse 552">
              <a:extLst>
                <a:ext uri="{FF2B5EF4-FFF2-40B4-BE49-F238E27FC236}">
                  <a16:creationId xmlns:a16="http://schemas.microsoft.com/office/drawing/2014/main" id="{64D7A198-B5BC-8D06-C6C7-32633CD5730D}"/>
                </a:ext>
              </a:extLst>
            </p:cNvPr>
            <p:cNvSpPr/>
            <p:nvPr/>
          </p:nvSpPr>
          <p:spPr>
            <a:xfrm>
              <a:off x="9110758" y="4165405"/>
              <a:ext cx="36000" cy="36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6" name="Elipse 553">
              <a:extLst>
                <a:ext uri="{FF2B5EF4-FFF2-40B4-BE49-F238E27FC236}">
                  <a16:creationId xmlns:a16="http://schemas.microsoft.com/office/drawing/2014/main" id="{6977D253-638B-22FC-F4A1-CF67BA0E269F}"/>
                </a:ext>
              </a:extLst>
            </p:cNvPr>
            <p:cNvSpPr/>
            <p:nvPr/>
          </p:nvSpPr>
          <p:spPr>
            <a:xfrm>
              <a:off x="7764573" y="5207283"/>
              <a:ext cx="90000" cy="90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7" name="Elipse 554">
              <a:extLst>
                <a:ext uri="{FF2B5EF4-FFF2-40B4-BE49-F238E27FC236}">
                  <a16:creationId xmlns:a16="http://schemas.microsoft.com/office/drawing/2014/main" id="{49C6038E-C42F-82B6-DBBE-1B6B763F3A73}"/>
                </a:ext>
              </a:extLst>
            </p:cNvPr>
            <p:cNvSpPr/>
            <p:nvPr/>
          </p:nvSpPr>
          <p:spPr>
            <a:xfrm>
              <a:off x="9065354" y="3905845"/>
              <a:ext cx="90000" cy="90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8" name="Elipse 555">
              <a:extLst>
                <a:ext uri="{FF2B5EF4-FFF2-40B4-BE49-F238E27FC236}">
                  <a16:creationId xmlns:a16="http://schemas.microsoft.com/office/drawing/2014/main" id="{33A47BAC-1C63-E5CE-2741-3FB41724AC6C}"/>
                </a:ext>
              </a:extLst>
            </p:cNvPr>
            <p:cNvSpPr/>
            <p:nvPr/>
          </p:nvSpPr>
          <p:spPr>
            <a:xfrm>
              <a:off x="8917785" y="3778931"/>
              <a:ext cx="90000" cy="90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19" name="Elipse 556">
              <a:extLst>
                <a:ext uri="{FF2B5EF4-FFF2-40B4-BE49-F238E27FC236}">
                  <a16:creationId xmlns:a16="http://schemas.microsoft.com/office/drawing/2014/main" id="{3B1A95F0-98BE-9D23-DC07-B837F4B03EDD}"/>
                </a:ext>
              </a:extLst>
            </p:cNvPr>
            <p:cNvSpPr/>
            <p:nvPr/>
          </p:nvSpPr>
          <p:spPr>
            <a:xfrm>
              <a:off x="9137139" y="4089608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0" name="Elipse 557">
              <a:extLst>
                <a:ext uri="{FF2B5EF4-FFF2-40B4-BE49-F238E27FC236}">
                  <a16:creationId xmlns:a16="http://schemas.microsoft.com/office/drawing/2014/main" id="{1236D05A-88A5-48DF-B883-DE3A88BE26A8}"/>
                </a:ext>
              </a:extLst>
            </p:cNvPr>
            <p:cNvSpPr/>
            <p:nvPr/>
          </p:nvSpPr>
          <p:spPr>
            <a:xfrm>
              <a:off x="10236096" y="3836670"/>
              <a:ext cx="504000" cy="504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1" name="Elipse 558">
              <a:extLst>
                <a:ext uri="{FF2B5EF4-FFF2-40B4-BE49-F238E27FC236}">
                  <a16:creationId xmlns:a16="http://schemas.microsoft.com/office/drawing/2014/main" id="{7CD35982-85E5-4E8A-67D8-94DCEC07F39C}"/>
                </a:ext>
              </a:extLst>
            </p:cNvPr>
            <p:cNvSpPr/>
            <p:nvPr/>
          </p:nvSpPr>
          <p:spPr>
            <a:xfrm>
              <a:off x="10209868" y="4490480"/>
              <a:ext cx="140400" cy="1404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2" name="Elipse 559">
              <a:extLst>
                <a:ext uri="{FF2B5EF4-FFF2-40B4-BE49-F238E27FC236}">
                  <a16:creationId xmlns:a16="http://schemas.microsoft.com/office/drawing/2014/main" id="{32C78231-F45D-76FF-8F04-54C74BE5D3D5}"/>
                </a:ext>
              </a:extLst>
            </p:cNvPr>
            <p:cNvSpPr/>
            <p:nvPr/>
          </p:nvSpPr>
          <p:spPr>
            <a:xfrm>
              <a:off x="10602875" y="4280805"/>
              <a:ext cx="140400" cy="1404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3" name="Elipse 560">
              <a:extLst>
                <a:ext uri="{FF2B5EF4-FFF2-40B4-BE49-F238E27FC236}">
                  <a16:creationId xmlns:a16="http://schemas.microsoft.com/office/drawing/2014/main" id="{41A5BF19-2508-81CA-B74D-B9377D423ACF}"/>
                </a:ext>
              </a:extLst>
            </p:cNvPr>
            <p:cNvSpPr/>
            <p:nvPr/>
          </p:nvSpPr>
          <p:spPr>
            <a:xfrm>
              <a:off x="10713573" y="4195734"/>
              <a:ext cx="198000" cy="198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4" name="Elipse 561">
              <a:extLst>
                <a:ext uri="{FF2B5EF4-FFF2-40B4-BE49-F238E27FC236}">
                  <a16:creationId xmlns:a16="http://schemas.microsoft.com/office/drawing/2014/main" id="{0B66FCEC-18E1-F16A-1EEF-22C84F5552A4}"/>
                </a:ext>
              </a:extLst>
            </p:cNvPr>
            <p:cNvSpPr/>
            <p:nvPr/>
          </p:nvSpPr>
          <p:spPr>
            <a:xfrm>
              <a:off x="10523016" y="4318201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225" name="Elipse 562">
              <a:extLst>
                <a:ext uri="{FF2B5EF4-FFF2-40B4-BE49-F238E27FC236}">
                  <a16:creationId xmlns:a16="http://schemas.microsoft.com/office/drawing/2014/main" id="{62B6C9E4-8A4E-AC1A-EEB3-FE28FDE4C58F}"/>
                </a:ext>
              </a:extLst>
            </p:cNvPr>
            <p:cNvSpPr/>
            <p:nvPr/>
          </p:nvSpPr>
          <p:spPr>
            <a:xfrm>
              <a:off x="10336787" y="4708690"/>
              <a:ext cx="72000" cy="72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168" name="Grupo 503">
            <a:extLst>
              <a:ext uri="{FF2B5EF4-FFF2-40B4-BE49-F238E27FC236}">
                <a16:creationId xmlns:a16="http://schemas.microsoft.com/office/drawing/2014/main" id="{D8993145-58F3-BB89-29FF-C1A43C6F996C}"/>
              </a:ext>
            </a:extLst>
          </p:cNvPr>
          <p:cNvGrpSpPr/>
          <p:nvPr/>
        </p:nvGrpSpPr>
        <p:grpSpPr>
          <a:xfrm>
            <a:off x="7152351" y="3266195"/>
            <a:ext cx="1849484" cy="1502865"/>
            <a:chOff x="7814035" y="2583293"/>
            <a:chExt cx="1535915" cy="1322791"/>
          </a:xfrm>
        </p:grpSpPr>
        <p:sp>
          <p:nvSpPr>
            <p:cNvPr id="169" name="Elipse 504">
              <a:extLst>
                <a:ext uri="{FF2B5EF4-FFF2-40B4-BE49-F238E27FC236}">
                  <a16:creationId xmlns:a16="http://schemas.microsoft.com/office/drawing/2014/main" id="{68BD5DC8-EA98-1270-8AA3-A7ABB31266EA}"/>
                </a:ext>
              </a:extLst>
            </p:cNvPr>
            <p:cNvSpPr/>
            <p:nvPr/>
          </p:nvSpPr>
          <p:spPr>
            <a:xfrm>
              <a:off x="7999732" y="3154864"/>
              <a:ext cx="360000" cy="36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0" name="Elipse 505">
              <a:extLst>
                <a:ext uri="{FF2B5EF4-FFF2-40B4-BE49-F238E27FC236}">
                  <a16:creationId xmlns:a16="http://schemas.microsoft.com/office/drawing/2014/main" id="{1B928F77-F3EC-40CD-2A3E-D2358481E385}"/>
                </a:ext>
              </a:extLst>
            </p:cNvPr>
            <p:cNvSpPr/>
            <p:nvPr/>
          </p:nvSpPr>
          <p:spPr>
            <a:xfrm>
              <a:off x="8226743" y="3374905"/>
              <a:ext cx="234000" cy="234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1" name="Elipse 506">
              <a:extLst>
                <a:ext uri="{FF2B5EF4-FFF2-40B4-BE49-F238E27FC236}">
                  <a16:creationId xmlns:a16="http://schemas.microsoft.com/office/drawing/2014/main" id="{65BF8EFD-683C-D0C8-00A6-5E9EDF4648BA}"/>
                </a:ext>
              </a:extLst>
            </p:cNvPr>
            <p:cNvSpPr/>
            <p:nvPr/>
          </p:nvSpPr>
          <p:spPr>
            <a:xfrm>
              <a:off x="8425472" y="3222066"/>
              <a:ext cx="234000" cy="234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2" name="Elipse 507">
              <a:extLst>
                <a:ext uri="{FF2B5EF4-FFF2-40B4-BE49-F238E27FC236}">
                  <a16:creationId xmlns:a16="http://schemas.microsoft.com/office/drawing/2014/main" id="{3E6F65EF-F9C9-765A-4BBA-F21EEED451EA}"/>
                </a:ext>
              </a:extLst>
            </p:cNvPr>
            <p:cNvSpPr/>
            <p:nvPr/>
          </p:nvSpPr>
          <p:spPr>
            <a:xfrm>
              <a:off x="8519449" y="3586481"/>
              <a:ext cx="234000" cy="234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3" name="Elipse 508">
              <a:extLst>
                <a:ext uri="{FF2B5EF4-FFF2-40B4-BE49-F238E27FC236}">
                  <a16:creationId xmlns:a16="http://schemas.microsoft.com/office/drawing/2014/main" id="{A7782B59-9FC2-7BE4-BEB1-E404A8AB3BED}"/>
                </a:ext>
              </a:extLst>
            </p:cNvPr>
            <p:cNvSpPr/>
            <p:nvPr/>
          </p:nvSpPr>
          <p:spPr>
            <a:xfrm>
              <a:off x="8588355" y="2825884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4" name="Elipse 509">
              <a:extLst>
                <a:ext uri="{FF2B5EF4-FFF2-40B4-BE49-F238E27FC236}">
                  <a16:creationId xmlns:a16="http://schemas.microsoft.com/office/drawing/2014/main" id="{AE447D92-C413-700A-9C4D-7C57364F5D04}"/>
                </a:ext>
              </a:extLst>
            </p:cNvPr>
            <p:cNvSpPr/>
            <p:nvPr/>
          </p:nvSpPr>
          <p:spPr>
            <a:xfrm>
              <a:off x="8855446" y="2813067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5" name="Elipse 510">
              <a:extLst>
                <a:ext uri="{FF2B5EF4-FFF2-40B4-BE49-F238E27FC236}">
                  <a16:creationId xmlns:a16="http://schemas.microsoft.com/office/drawing/2014/main" id="{89A2A698-BD41-A227-C208-313F349E5EAB}"/>
                </a:ext>
              </a:extLst>
            </p:cNvPr>
            <p:cNvSpPr/>
            <p:nvPr/>
          </p:nvSpPr>
          <p:spPr>
            <a:xfrm>
              <a:off x="8220446" y="3608326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6" name="Elipse 511">
              <a:extLst>
                <a:ext uri="{FF2B5EF4-FFF2-40B4-BE49-F238E27FC236}">
                  <a16:creationId xmlns:a16="http://schemas.microsoft.com/office/drawing/2014/main" id="{806435DE-609E-4C83-8DAA-CFE439412B87}"/>
                </a:ext>
              </a:extLst>
            </p:cNvPr>
            <p:cNvSpPr/>
            <p:nvPr/>
          </p:nvSpPr>
          <p:spPr>
            <a:xfrm>
              <a:off x="8506601" y="3754884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7" name="Elipse 512">
              <a:extLst>
                <a:ext uri="{FF2B5EF4-FFF2-40B4-BE49-F238E27FC236}">
                  <a16:creationId xmlns:a16="http://schemas.microsoft.com/office/drawing/2014/main" id="{A434C602-4F5F-F6D8-CD94-F7AB0ADFF777}"/>
                </a:ext>
              </a:extLst>
            </p:cNvPr>
            <p:cNvSpPr/>
            <p:nvPr/>
          </p:nvSpPr>
          <p:spPr>
            <a:xfrm>
              <a:off x="8709512" y="3744881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8" name="Elipse 513">
              <a:extLst>
                <a:ext uri="{FF2B5EF4-FFF2-40B4-BE49-F238E27FC236}">
                  <a16:creationId xmlns:a16="http://schemas.microsoft.com/office/drawing/2014/main" id="{50899503-23C5-A506-36E0-3CB45F2B57F9}"/>
                </a:ext>
              </a:extLst>
            </p:cNvPr>
            <p:cNvSpPr/>
            <p:nvPr/>
          </p:nvSpPr>
          <p:spPr>
            <a:xfrm>
              <a:off x="8146134" y="3046485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79" name="Elipse 514">
              <a:extLst>
                <a:ext uri="{FF2B5EF4-FFF2-40B4-BE49-F238E27FC236}">
                  <a16:creationId xmlns:a16="http://schemas.microsoft.com/office/drawing/2014/main" id="{5B2C1B9E-E75D-A055-F5E0-B068EC917FC4}"/>
                </a:ext>
              </a:extLst>
            </p:cNvPr>
            <p:cNvSpPr/>
            <p:nvPr/>
          </p:nvSpPr>
          <p:spPr>
            <a:xfrm>
              <a:off x="8314024" y="3158898"/>
              <a:ext cx="151200" cy="1512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0" name="Elipse 515">
              <a:extLst>
                <a:ext uri="{FF2B5EF4-FFF2-40B4-BE49-F238E27FC236}">
                  <a16:creationId xmlns:a16="http://schemas.microsoft.com/office/drawing/2014/main" id="{21579761-484B-649A-13D7-C0287A49F8D2}"/>
                </a:ext>
              </a:extLst>
            </p:cNvPr>
            <p:cNvSpPr/>
            <p:nvPr/>
          </p:nvSpPr>
          <p:spPr>
            <a:xfrm>
              <a:off x="8412879" y="3625459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1" name="Elipse 516">
              <a:extLst>
                <a:ext uri="{FF2B5EF4-FFF2-40B4-BE49-F238E27FC236}">
                  <a16:creationId xmlns:a16="http://schemas.microsoft.com/office/drawing/2014/main" id="{CDA3621F-4A9A-A667-53DC-52AC46B4A2C5}"/>
                </a:ext>
              </a:extLst>
            </p:cNvPr>
            <p:cNvSpPr/>
            <p:nvPr/>
          </p:nvSpPr>
          <p:spPr>
            <a:xfrm>
              <a:off x="8349426" y="3694867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2" name="Elipse 517">
              <a:extLst>
                <a:ext uri="{FF2B5EF4-FFF2-40B4-BE49-F238E27FC236}">
                  <a16:creationId xmlns:a16="http://schemas.microsoft.com/office/drawing/2014/main" id="{80F6B66E-A069-10A1-FAE6-4F2CC42E6F5C}"/>
                </a:ext>
              </a:extLst>
            </p:cNvPr>
            <p:cNvSpPr/>
            <p:nvPr/>
          </p:nvSpPr>
          <p:spPr>
            <a:xfrm>
              <a:off x="8425830" y="3767027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3" name="Elipse 518">
              <a:extLst>
                <a:ext uri="{FF2B5EF4-FFF2-40B4-BE49-F238E27FC236}">
                  <a16:creationId xmlns:a16="http://schemas.microsoft.com/office/drawing/2014/main" id="{E91B8E44-A84C-3009-5FEA-2A0FB75011DD}"/>
                </a:ext>
              </a:extLst>
            </p:cNvPr>
            <p:cNvSpPr/>
            <p:nvPr/>
          </p:nvSpPr>
          <p:spPr>
            <a:xfrm>
              <a:off x="8440204" y="3689175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4" name="Elipse 519">
              <a:extLst>
                <a:ext uri="{FF2B5EF4-FFF2-40B4-BE49-F238E27FC236}">
                  <a16:creationId xmlns:a16="http://schemas.microsoft.com/office/drawing/2014/main" id="{2FCA1BE7-417C-D1CC-03DF-EE849566B83C}"/>
                </a:ext>
              </a:extLst>
            </p:cNvPr>
            <p:cNvSpPr/>
            <p:nvPr/>
          </p:nvSpPr>
          <p:spPr>
            <a:xfrm>
              <a:off x="8387526" y="3555464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5" name="Elipse 520">
              <a:extLst>
                <a:ext uri="{FF2B5EF4-FFF2-40B4-BE49-F238E27FC236}">
                  <a16:creationId xmlns:a16="http://schemas.microsoft.com/office/drawing/2014/main" id="{44C374FF-ABF5-5118-A77E-03686342FA36}"/>
                </a:ext>
              </a:extLst>
            </p:cNvPr>
            <p:cNvSpPr/>
            <p:nvPr/>
          </p:nvSpPr>
          <p:spPr>
            <a:xfrm>
              <a:off x="7822174" y="3239874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6" name="Elipse 521">
              <a:extLst>
                <a:ext uri="{FF2B5EF4-FFF2-40B4-BE49-F238E27FC236}">
                  <a16:creationId xmlns:a16="http://schemas.microsoft.com/office/drawing/2014/main" id="{26314A86-5526-CB85-2FC1-62B12067D64A}"/>
                </a:ext>
              </a:extLst>
            </p:cNvPr>
            <p:cNvSpPr/>
            <p:nvPr/>
          </p:nvSpPr>
          <p:spPr>
            <a:xfrm>
              <a:off x="8920740" y="2583293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7" name="Elipse 522">
              <a:extLst>
                <a:ext uri="{FF2B5EF4-FFF2-40B4-BE49-F238E27FC236}">
                  <a16:creationId xmlns:a16="http://schemas.microsoft.com/office/drawing/2014/main" id="{4EDCA580-BE54-9309-6ECF-B3D9C58FC07B}"/>
                </a:ext>
              </a:extLst>
            </p:cNvPr>
            <p:cNvSpPr/>
            <p:nvPr/>
          </p:nvSpPr>
          <p:spPr>
            <a:xfrm>
              <a:off x="8400502" y="2874878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8" name="Elipse 523">
              <a:extLst>
                <a:ext uri="{FF2B5EF4-FFF2-40B4-BE49-F238E27FC236}">
                  <a16:creationId xmlns:a16="http://schemas.microsoft.com/office/drawing/2014/main" id="{CFC33FE6-B63F-EBE9-6699-E2F02A3640D9}"/>
                </a:ext>
              </a:extLst>
            </p:cNvPr>
            <p:cNvSpPr/>
            <p:nvPr/>
          </p:nvSpPr>
          <p:spPr>
            <a:xfrm>
              <a:off x="8677607" y="3350519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89" name="Elipse 524">
              <a:extLst>
                <a:ext uri="{FF2B5EF4-FFF2-40B4-BE49-F238E27FC236}">
                  <a16:creationId xmlns:a16="http://schemas.microsoft.com/office/drawing/2014/main" id="{5ECB5AEC-C8B0-1272-2A31-DB9428DE5271}"/>
                </a:ext>
              </a:extLst>
            </p:cNvPr>
            <p:cNvSpPr/>
            <p:nvPr/>
          </p:nvSpPr>
          <p:spPr>
            <a:xfrm>
              <a:off x="7814035" y="3172178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0" name="Elipse 525">
              <a:extLst>
                <a:ext uri="{FF2B5EF4-FFF2-40B4-BE49-F238E27FC236}">
                  <a16:creationId xmlns:a16="http://schemas.microsoft.com/office/drawing/2014/main" id="{E4539955-843D-B2B8-3450-D4327F02131A}"/>
                </a:ext>
              </a:extLst>
            </p:cNvPr>
            <p:cNvSpPr/>
            <p:nvPr/>
          </p:nvSpPr>
          <p:spPr>
            <a:xfrm>
              <a:off x="7910643" y="3184878"/>
              <a:ext cx="90000" cy="900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1" name="Elipse 526">
              <a:extLst>
                <a:ext uri="{FF2B5EF4-FFF2-40B4-BE49-F238E27FC236}">
                  <a16:creationId xmlns:a16="http://schemas.microsoft.com/office/drawing/2014/main" id="{DA200A7E-22DC-E365-ED76-9BC77ADEC071}"/>
                </a:ext>
              </a:extLst>
            </p:cNvPr>
            <p:cNvSpPr/>
            <p:nvPr/>
          </p:nvSpPr>
          <p:spPr>
            <a:xfrm>
              <a:off x="7928335" y="3329296"/>
              <a:ext cx="100800" cy="1008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2" name="Elipse 527">
              <a:extLst>
                <a:ext uri="{FF2B5EF4-FFF2-40B4-BE49-F238E27FC236}">
                  <a16:creationId xmlns:a16="http://schemas.microsoft.com/office/drawing/2014/main" id="{2F52976B-B522-0C7B-C716-805C55129215}"/>
                </a:ext>
              </a:extLst>
            </p:cNvPr>
            <p:cNvSpPr/>
            <p:nvPr/>
          </p:nvSpPr>
          <p:spPr>
            <a:xfrm>
              <a:off x="8042841" y="2935583"/>
              <a:ext cx="100800" cy="1008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3" name="Elipse 528">
              <a:extLst>
                <a:ext uri="{FF2B5EF4-FFF2-40B4-BE49-F238E27FC236}">
                  <a16:creationId xmlns:a16="http://schemas.microsoft.com/office/drawing/2014/main" id="{3D0F64B9-B36F-D40D-A085-21FC72D54675}"/>
                </a:ext>
              </a:extLst>
            </p:cNvPr>
            <p:cNvSpPr/>
            <p:nvPr/>
          </p:nvSpPr>
          <p:spPr>
            <a:xfrm>
              <a:off x="8982425" y="2802404"/>
              <a:ext cx="100800" cy="1008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194" name="Elipse 529">
              <a:extLst>
                <a:ext uri="{FF2B5EF4-FFF2-40B4-BE49-F238E27FC236}">
                  <a16:creationId xmlns:a16="http://schemas.microsoft.com/office/drawing/2014/main" id="{0DBB9974-103F-979E-5379-875855828DA9}"/>
                </a:ext>
              </a:extLst>
            </p:cNvPr>
            <p:cNvSpPr/>
            <p:nvPr/>
          </p:nvSpPr>
          <p:spPr>
            <a:xfrm>
              <a:off x="9249150" y="2808702"/>
              <a:ext cx="100800" cy="1008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grpSp>
        <p:nvGrpSpPr>
          <p:cNvPr id="303" name="Group 30">
            <a:extLst>
              <a:ext uri="{FF2B5EF4-FFF2-40B4-BE49-F238E27FC236}">
                <a16:creationId xmlns:a16="http://schemas.microsoft.com/office/drawing/2014/main" id="{6B8B024F-4D57-B247-A7BE-D9686E581D8D}"/>
              </a:ext>
            </a:extLst>
          </p:cNvPr>
          <p:cNvGrpSpPr/>
          <p:nvPr/>
        </p:nvGrpSpPr>
        <p:grpSpPr>
          <a:xfrm>
            <a:off x="3653448" y="5745798"/>
            <a:ext cx="8645271" cy="309498"/>
            <a:chOff x="0" y="-64252"/>
            <a:chExt cx="24626065" cy="939189"/>
          </a:xfrm>
        </p:grpSpPr>
        <p:grpSp>
          <p:nvGrpSpPr>
            <p:cNvPr id="304" name="Group 31">
              <a:extLst>
                <a:ext uri="{FF2B5EF4-FFF2-40B4-BE49-F238E27FC236}">
                  <a16:creationId xmlns:a16="http://schemas.microsoft.com/office/drawing/2014/main" id="{E3DE199C-7DC4-689E-CAE5-8B70EA7B15DF}"/>
                </a:ext>
              </a:extLst>
            </p:cNvPr>
            <p:cNvGrpSpPr/>
            <p:nvPr/>
          </p:nvGrpSpPr>
          <p:grpSpPr>
            <a:xfrm>
              <a:off x="2465067" y="-64252"/>
              <a:ext cx="3691582" cy="751186"/>
              <a:chOff x="0" y="-19050"/>
              <a:chExt cx="1094518" cy="222719"/>
            </a:xfrm>
          </p:grpSpPr>
          <p:sp>
            <p:nvSpPr>
              <p:cNvPr id="319" name="Freeform 32">
                <a:extLst>
                  <a:ext uri="{FF2B5EF4-FFF2-40B4-BE49-F238E27FC236}">
                    <a16:creationId xmlns:a16="http://schemas.microsoft.com/office/drawing/2014/main" id="{06896168-ADF5-9EA5-4FC8-311A7AEA8777}"/>
                  </a:ext>
                </a:extLst>
              </p:cNvPr>
              <p:cNvSpPr/>
              <p:nvPr/>
            </p:nvSpPr>
            <p:spPr>
              <a:xfrm>
                <a:off x="0" y="0"/>
                <a:ext cx="960077" cy="203669"/>
              </a:xfrm>
              <a:custGeom>
                <a:avLst/>
                <a:gdLst/>
                <a:ahLst/>
                <a:cxnLst/>
                <a:rect l="l" t="t" r="r" b="b"/>
                <a:pathLst>
                  <a:path w="1094518" h="203669">
                    <a:moveTo>
                      <a:pt x="0" y="0"/>
                    </a:moveTo>
                    <a:lnTo>
                      <a:pt x="1094518" y="0"/>
                    </a:lnTo>
                    <a:lnTo>
                      <a:pt x="1094518" y="203669"/>
                    </a:lnTo>
                    <a:lnTo>
                      <a:pt x="0" y="203669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20" name="TextBox 33">
                <a:extLst>
                  <a:ext uri="{FF2B5EF4-FFF2-40B4-BE49-F238E27FC236}">
                    <a16:creationId xmlns:a16="http://schemas.microsoft.com/office/drawing/2014/main" id="{299C2209-0D2B-C774-8D6C-BE1F9DBB2AF3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094518" cy="22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>
                  <a:lnSpc>
                    <a:spcPts val="1440"/>
                  </a:lnSpc>
                </a:pPr>
                <a:endParaRPr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grpSp>
          <p:nvGrpSpPr>
            <p:cNvPr id="305" name="Group 34">
              <a:extLst>
                <a:ext uri="{FF2B5EF4-FFF2-40B4-BE49-F238E27FC236}">
                  <a16:creationId xmlns:a16="http://schemas.microsoft.com/office/drawing/2014/main" id="{AEB9EB3E-862B-D1AF-50EC-47101E2D3B17}"/>
                </a:ext>
              </a:extLst>
            </p:cNvPr>
            <p:cNvGrpSpPr/>
            <p:nvPr/>
          </p:nvGrpSpPr>
          <p:grpSpPr>
            <a:xfrm>
              <a:off x="5597824" y="-64252"/>
              <a:ext cx="5402296" cy="751186"/>
              <a:chOff x="-165686" y="-19050"/>
              <a:chExt cx="1601729" cy="222719"/>
            </a:xfrm>
          </p:grpSpPr>
          <p:sp>
            <p:nvSpPr>
              <p:cNvPr id="317" name="Freeform 35">
                <a:extLst>
                  <a:ext uri="{FF2B5EF4-FFF2-40B4-BE49-F238E27FC236}">
                    <a16:creationId xmlns:a16="http://schemas.microsoft.com/office/drawing/2014/main" id="{3FBCC124-486D-F111-896E-75BD981C0EB2}"/>
                  </a:ext>
                </a:extLst>
              </p:cNvPr>
              <p:cNvSpPr/>
              <p:nvPr/>
            </p:nvSpPr>
            <p:spPr>
              <a:xfrm>
                <a:off x="-165686" y="0"/>
                <a:ext cx="1259653" cy="203669"/>
              </a:xfrm>
              <a:custGeom>
                <a:avLst/>
                <a:gdLst/>
                <a:ahLst/>
                <a:cxnLst/>
                <a:rect l="l" t="t" r="r" b="b"/>
                <a:pathLst>
                  <a:path w="1436043" h="203669">
                    <a:moveTo>
                      <a:pt x="0" y="0"/>
                    </a:moveTo>
                    <a:lnTo>
                      <a:pt x="1436043" y="0"/>
                    </a:lnTo>
                    <a:lnTo>
                      <a:pt x="1436043" y="203669"/>
                    </a:lnTo>
                    <a:lnTo>
                      <a:pt x="0" y="203669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18" name="TextBox 36">
                <a:extLst>
                  <a:ext uri="{FF2B5EF4-FFF2-40B4-BE49-F238E27FC236}">
                    <a16:creationId xmlns:a16="http://schemas.microsoft.com/office/drawing/2014/main" id="{8FCBE45F-B836-FB46-745B-47CFA5236E2A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436043" cy="22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>
                  <a:lnSpc>
                    <a:spcPts val="1440"/>
                  </a:lnSpc>
                </a:pPr>
                <a:endParaRPr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grpSp>
          <p:nvGrpSpPr>
            <p:cNvPr id="306" name="Group 37">
              <a:extLst>
                <a:ext uri="{FF2B5EF4-FFF2-40B4-BE49-F238E27FC236}">
                  <a16:creationId xmlns:a16="http://schemas.microsoft.com/office/drawing/2014/main" id="{2E274F13-B3B9-9592-A209-84A849E81C97}"/>
                </a:ext>
              </a:extLst>
            </p:cNvPr>
            <p:cNvGrpSpPr/>
            <p:nvPr/>
          </p:nvGrpSpPr>
          <p:grpSpPr>
            <a:xfrm>
              <a:off x="9521731" y="-64252"/>
              <a:ext cx="6351499" cy="751186"/>
              <a:chOff x="-438328" y="-19050"/>
              <a:chExt cx="1883158" cy="222719"/>
            </a:xfrm>
          </p:grpSpPr>
          <p:sp>
            <p:nvSpPr>
              <p:cNvPr id="315" name="Freeform 38">
                <a:extLst>
                  <a:ext uri="{FF2B5EF4-FFF2-40B4-BE49-F238E27FC236}">
                    <a16:creationId xmlns:a16="http://schemas.microsoft.com/office/drawing/2014/main" id="{691B3C00-2000-68D9-29BF-008D5E6D9DFB}"/>
                  </a:ext>
                </a:extLst>
              </p:cNvPr>
              <p:cNvSpPr/>
              <p:nvPr/>
            </p:nvSpPr>
            <p:spPr>
              <a:xfrm>
                <a:off x="-438328" y="0"/>
                <a:ext cx="1267361" cy="203669"/>
              </a:xfrm>
              <a:custGeom>
                <a:avLst/>
                <a:gdLst/>
                <a:ahLst/>
                <a:cxnLst/>
                <a:rect l="l" t="t" r="r" b="b"/>
                <a:pathLst>
                  <a:path w="1444830" h="203669">
                    <a:moveTo>
                      <a:pt x="0" y="0"/>
                    </a:moveTo>
                    <a:lnTo>
                      <a:pt x="1444830" y="0"/>
                    </a:lnTo>
                    <a:lnTo>
                      <a:pt x="1444830" y="203669"/>
                    </a:lnTo>
                    <a:lnTo>
                      <a:pt x="0" y="203669"/>
                    </a:lnTo>
                    <a:close/>
                  </a:path>
                </a:pathLst>
              </a:custGeom>
              <a:solidFill>
                <a:srgbClr val="50B1BD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16" name="TextBox 39">
                <a:extLst>
                  <a:ext uri="{FF2B5EF4-FFF2-40B4-BE49-F238E27FC236}">
                    <a16:creationId xmlns:a16="http://schemas.microsoft.com/office/drawing/2014/main" id="{28516072-1696-B5C3-9FC7-E286FC55CCFB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444830" cy="22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>
                  <a:lnSpc>
                    <a:spcPts val="1440"/>
                  </a:lnSpc>
                </a:pPr>
                <a:endParaRPr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grpSp>
          <p:nvGrpSpPr>
            <p:cNvPr id="307" name="Group 40">
              <a:extLst>
                <a:ext uri="{FF2B5EF4-FFF2-40B4-BE49-F238E27FC236}">
                  <a16:creationId xmlns:a16="http://schemas.microsoft.com/office/drawing/2014/main" id="{3D08B9D5-5AF7-B45A-B6C9-B6A133E0273A}"/>
                </a:ext>
              </a:extLst>
            </p:cNvPr>
            <p:cNvGrpSpPr/>
            <p:nvPr/>
          </p:nvGrpSpPr>
          <p:grpSpPr>
            <a:xfrm>
              <a:off x="13465998" y="-64252"/>
              <a:ext cx="8521083" cy="770462"/>
              <a:chOff x="-713721" y="-19050"/>
              <a:chExt cx="2526419" cy="228434"/>
            </a:xfrm>
          </p:grpSpPr>
          <p:sp>
            <p:nvSpPr>
              <p:cNvPr id="313" name="Freeform 41">
                <a:extLst>
                  <a:ext uri="{FF2B5EF4-FFF2-40B4-BE49-F238E27FC236}">
                    <a16:creationId xmlns:a16="http://schemas.microsoft.com/office/drawing/2014/main" id="{1F23FDFE-9A64-7FD4-A22F-B58B0FA45B95}"/>
                  </a:ext>
                </a:extLst>
              </p:cNvPr>
              <p:cNvSpPr/>
              <p:nvPr/>
            </p:nvSpPr>
            <p:spPr>
              <a:xfrm>
                <a:off x="495071" y="-4861"/>
                <a:ext cx="1317627" cy="214245"/>
              </a:xfrm>
              <a:custGeom>
                <a:avLst/>
                <a:gdLst/>
                <a:ahLst/>
                <a:cxnLst/>
                <a:rect l="l" t="t" r="r" b="b"/>
                <a:pathLst>
                  <a:path w="1502135" h="203669">
                    <a:moveTo>
                      <a:pt x="0" y="0"/>
                    </a:moveTo>
                    <a:lnTo>
                      <a:pt x="1502135" y="0"/>
                    </a:lnTo>
                    <a:lnTo>
                      <a:pt x="1502135" y="203669"/>
                    </a:lnTo>
                    <a:lnTo>
                      <a:pt x="0" y="203669"/>
                    </a:lnTo>
                    <a:close/>
                  </a:path>
                </a:pathLst>
              </a:custGeom>
              <a:solidFill>
                <a:srgbClr val="F1BF66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14" name="TextBox 42">
                <a:extLst>
                  <a:ext uri="{FF2B5EF4-FFF2-40B4-BE49-F238E27FC236}">
                    <a16:creationId xmlns:a16="http://schemas.microsoft.com/office/drawing/2014/main" id="{EF6E9053-066E-8800-7012-1772626F5763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502135" cy="22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70">
                  <a:lnSpc>
                    <a:spcPts val="1440"/>
                  </a:lnSpc>
                </a:pPr>
                <a:endParaRPr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  <p:sp>
            <p:nvSpPr>
              <p:cNvPr id="326" name="Freeform 41">
                <a:extLst>
                  <a:ext uri="{FF2B5EF4-FFF2-40B4-BE49-F238E27FC236}">
                    <a16:creationId xmlns:a16="http://schemas.microsoft.com/office/drawing/2014/main" id="{3B010523-BD64-20BF-21A1-8FE8C18CE162}"/>
                  </a:ext>
                </a:extLst>
              </p:cNvPr>
              <p:cNvSpPr/>
              <p:nvPr/>
            </p:nvSpPr>
            <p:spPr>
              <a:xfrm>
                <a:off x="-713721" y="-5511"/>
                <a:ext cx="1317627" cy="213747"/>
              </a:xfrm>
              <a:custGeom>
                <a:avLst/>
                <a:gdLst/>
                <a:ahLst/>
                <a:cxnLst/>
                <a:rect l="l" t="t" r="r" b="b"/>
                <a:pathLst>
                  <a:path w="1502135" h="203669">
                    <a:moveTo>
                      <a:pt x="0" y="0"/>
                    </a:moveTo>
                    <a:lnTo>
                      <a:pt x="1502135" y="0"/>
                    </a:lnTo>
                    <a:lnTo>
                      <a:pt x="1502135" y="203669"/>
                    </a:lnTo>
                    <a:lnTo>
                      <a:pt x="0" y="203669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09570"/>
                <a:endParaRPr lang="es-ES_tradnl" sz="800">
                  <a:solidFill>
                    <a:prstClr val="black"/>
                  </a:solidFill>
                  <a:latin typeface="Open Sauce" panose="020B0604020202020204" charset="0"/>
                </a:endParaRPr>
              </a:p>
            </p:txBody>
          </p:sp>
        </p:grpSp>
        <p:sp>
          <p:nvSpPr>
            <p:cNvPr id="308" name="TextBox 43">
              <a:extLst>
                <a:ext uri="{FF2B5EF4-FFF2-40B4-BE49-F238E27FC236}">
                  <a16:creationId xmlns:a16="http://schemas.microsoft.com/office/drawing/2014/main" id="{18F94EC3-D6EF-EB35-928A-497248211ACA}"/>
                </a:ext>
              </a:extLst>
            </p:cNvPr>
            <p:cNvSpPr txBox="1"/>
            <p:nvPr/>
          </p:nvSpPr>
          <p:spPr>
            <a:xfrm>
              <a:off x="1907846" y="29865"/>
              <a:ext cx="7810448" cy="6615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>
                <a:lnSpc>
                  <a:spcPts val="1725"/>
                </a:lnSpc>
              </a:pPr>
              <a:r>
                <a:rPr lang="en-US" sz="1437" b="1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Población </a:t>
              </a:r>
              <a:r>
                <a:rPr lang="en-US" sz="1437" b="1" err="1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joven</a:t>
              </a:r>
              <a:endParaRPr lang="en-US" sz="1437" b="1">
                <a:solidFill>
                  <a:srgbClr val="FFFFFF"/>
                </a:solidFill>
                <a:latin typeface="Open Sauce" panose="020B0604020202020204" charset="0"/>
                <a:ea typeface="Arimo Bold"/>
                <a:cs typeface="Poppins" panose="00000500000000000000" pitchFamily="2" charset="0"/>
                <a:sym typeface="Arimo Bold"/>
              </a:endParaRPr>
            </a:p>
          </p:txBody>
        </p:sp>
        <p:sp>
          <p:nvSpPr>
            <p:cNvPr id="309" name="TextBox 44">
              <a:extLst>
                <a:ext uri="{FF2B5EF4-FFF2-40B4-BE49-F238E27FC236}">
                  <a16:creationId xmlns:a16="http://schemas.microsoft.com/office/drawing/2014/main" id="{FB799106-D843-1F7C-6625-2B406AD69F5A}"/>
                </a:ext>
              </a:extLst>
            </p:cNvPr>
            <p:cNvSpPr txBox="1"/>
            <p:nvPr/>
          </p:nvSpPr>
          <p:spPr>
            <a:xfrm>
              <a:off x="7315068" y="-626"/>
              <a:ext cx="8072197" cy="661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>
                <a:lnSpc>
                  <a:spcPts val="1725"/>
                </a:lnSpc>
              </a:pPr>
              <a:r>
                <a:rPr lang="en-US" sz="1437" b="1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Edad de </a:t>
              </a:r>
              <a:r>
                <a:rPr lang="en-US" sz="1437" b="1" err="1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trabajar</a:t>
              </a:r>
              <a:endParaRPr lang="en-US" sz="1437" b="1">
                <a:solidFill>
                  <a:srgbClr val="FFFFFF"/>
                </a:solidFill>
                <a:latin typeface="Open Sauce" panose="020B0604020202020204" charset="0"/>
                <a:ea typeface="Arimo Bold"/>
                <a:cs typeface="Poppins" panose="00000500000000000000" pitchFamily="2" charset="0"/>
                <a:sym typeface="Arimo Bold"/>
              </a:endParaRPr>
            </a:p>
          </p:txBody>
        </p:sp>
        <p:sp>
          <p:nvSpPr>
            <p:cNvPr id="310" name="TextBox 45">
              <a:extLst>
                <a:ext uri="{FF2B5EF4-FFF2-40B4-BE49-F238E27FC236}">
                  <a16:creationId xmlns:a16="http://schemas.microsoft.com/office/drawing/2014/main" id="{84F28F29-3A30-C780-A186-B56C16C591F3}"/>
                </a:ext>
              </a:extLst>
            </p:cNvPr>
            <p:cNvSpPr txBox="1"/>
            <p:nvPr/>
          </p:nvSpPr>
          <p:spPr>
            <a:xfrm>
              <a:off x="12967101" y="46512"/>
              <a:ext cx="9989329" cy="6615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>
                <a:lnSpc>
                  <a:spcPts val="1725"/>
                </a:lnSpc>
              </a:pPr>
              <a:r>
                <a:rPr lang="en-US" sz="1437" b="1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Población mayor de 60 </a:t>
              </a:r>
              <a:r>
                <a:rPr lang="en-US" sz="1437" b="1" err="1">
                  <a:solidFill>
                    <a:srgbClr val="FFFFFF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años</a:t>
              </a:r>
              <a:endParaRPr lang="en-US" sz="1437" b="1">
                <a:solidFill>
                  <a:srgbClr val="FFFFFF"/>
                </a:solidFill>
                <a:latin typeface="Open Sauce" panose="020B0604020202020204" charset="0"/>
                <a:ea typeface="Arimo Bold"/>
                <a:cs typeface="Poppins" panose="00000500000000000000" pitchFamily="2" charset="0"/>
                <a:sym typeface="Arimo Bold"/>
              </a:endParaRPr>
            </a:p>
          </p:txBody>
        </p:sp>
        <p:sp>
          <p:nvSpPr>
            <p:cNvPr id="311" name="TextBox 46">
              <a:extLst>
                <a:ext uri="{FF2B5EF4-FFF2-40B4-BE49-F238E27FC236}">
                  <a16:creationId xmlns:a16="http://schemas.microsoft.com/office/drawing/2014/main" id="{4C48AEBE-99C5-31BC-4CD3-C0B38364FBC7}"/>
                </a:ext>
              </a:extLst>
            </p:cNvPr>
            <p:cNvSpPr txBox="1"/>
            <p:nvPr/>
          </p:nvSpPr>
          <p:spPr>
            <a:xfrm>
              <a:off x="0" y="57719"/>
              <a:ext cx="1846854" cy="81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609570">
                <a:lnSpc>
                  <a:spcPts val="2119"/>
                </a:lnSpc>
                <a:spcBef>
                  <a:spcPct val="0"/>
                </a:spcBef>
              </a:pPr>
              <a:r>
                <a:rPr lang="en-US" sz="1750" b="1">
                  <a:solidFill>
                    <a:srgbClr val="FFC000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1990</a:t>
              </a:r>
              <a:endParaRPr lang="en-US" sz="1750" b="1">
                <a:solidFill>
                  <a:srgbClr val="FFC000"/>
                </a:solidFill>
                <a:latin typeface="Open Sauce" panose="020B0604020202020204" charset="0"/>
                <a:ea typeface="Arimo Bold"/>
                <a:cs typeface="Poppins" panose="00000500000000000000" pitchFamily="2" charset="0"/>
              </a:endParaRPr>
            </a:p>
          </p:txBody>
        </p:sp>
        <p:sp>
          <p:nvSpPr>
            <p:cNvPr id="312" name="TextBox 47">
              <a:extLst>
                <a:ext uri="{FF2B5EF4-FFF2-40B4-BE49-F238E27FC236}">
                  <a16:creationId xmlns:a16="http://schemas.microsoft.com/office/drawing/2014/main" id="{19C343D4-092E-D40C-53CC-457E6D6ED0FB}"/>
                </a:ext>
              </a:extLst>
            </p:cNvPr>
            <p:cNvSpPr txBox="1"/>
            <p:nvPr/>
          </p:nvSpPr>
          <p:spPr>
            <a:xfrm>
              <a:off x="22407632" y="57719"/>
              <a:ext cx="2218433" cy="81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70">
                <a:lnSpc>
                  <a:spcPts val="2119"/>
                </a:lnSpc>
                <a:spcBef>
                  <a:spcPct val="0"/>
                </a:spcBef>
              </a:pPr>
              <a:r>
                <a:rPr lang="en-US" sz="1750" b="1">
                  <a:solidFill>
                    <a:srgbClr val="FFC000"/>
                  </a:solidFill>
                  <a:latin typeface="Open Sauce" panose="020B0604020202020204" charset="0"/>
                  <a:ea typeface="Arimo Bold"/>
                  <a:cs typeface="Poppins" panose="00000500000000000000" pitchFamily="2" charset="0"/>
                  <a:sym typeface="Arimo Bold"/>
                </a:rPr>
                <a:t>2050</a:t>
              </a:r>
              <a:endParaRPr lang="en-US" sz="1750" b="1">
                <a:solidFill>
                  <a:srgbClr val="FFC000"/>
                </a:solidFill>
                <a:latin typeface="Open Sauce" panose="020B0604020202020204" charset="0"/>
                <a:ea typeface="Arimo Bold"/>
                <a:cs typeface="Poppins" panose="00000500000000000000" pitchFamily="2" charset="0"/>
              </a:endParaRPr>
            </a:p>
          </p:txBody>
        </p:sp>
      </p:grpSp>
      <p:grpSp>
        <p:nvGrpSpPr>
          <p:cNvPr id="322" name="Group 48">
            <a:extLst>
              <a:ext uri="{FF2B5EF4-FFF2-40B4-BE49-F238E27FC236}">
                <a16:creationId xmlns:a16="http://schemas.microsoft.com/office/drawing/2014/main" id="{4B759963-E755-6256-E4E0-877CBF9DB7B4}"/>
              </a:ext>
            </a:extLst>
          </p:cNvPr>
          <p:cNvGrpSpPr/>
          <p:nvPr/>
        </p:nvGrpSpPr>
        <p:grpSpPr>
          <a:xfrm>
            <a:off x="1185715" y="6172201"/>
            <a:ext cx="266893" cy="266923"/>
            <a:chOff x="0" y="0"/>
            <a:chExt cx="812711" cy="812800"/>
          </a:xfrm>
        </p:grpSpPr>
        <p:sp>
          <p:nvSpPr>
            <p:cNvPr id="323" name="Freeform 49">
              <a:extLst>
                <a:ext uri="{FF2B5EF4-FFF2-40B4-BE49-F238E27FC236}">
                  <a16:creationId xmlns:a16="http://schemas.microsoft.com/office/drawing/2014/main" id="{0D6E2DD5-6243-8303-3614-3DA6C37DCC13}"/>
                </a:ext>
              </a:extLst>
            </p:cNvPr>
            <p:cNvSpPr/>
            <p:nvPr/>
          </p:nvSpPr>
          <p:spPr>
            <a:xfrm>
              <a:off x="0" y="0"/>
              <a:ext cx="812711" cy="812800"/>
            </a:xfrm>
            <a:custGeom>
              <a:avLst/>
              <a:gdLst/>
              <a:ahLst/>
              <a:cxnLst/>
              <a:rect l="l" t="t" r="r" b="b"/>
              <a:pathLst>
                <a:path w="812711" h="812800">
                  <a:moveTo>
                    <a:pt x="406355" y="0"/>
                  </a:moveTo>
                  <a:cubicBezTo>
                    <a:pt x="181931" y="0"/>
                    <a:pt x="0" y="181951"/>
                    <a:pt x="0" y="406400"/>
                  </a:cubicBezTo>
                  <a:cubicBezTo>
                    <a:pt x="0" y="630849"/>
                    <a:pt x="181931" y="812800"/>
                    <a:pt x="406355" y="812800"/>
                  </a:cubicBezTo>
                  <a:cubicBezTo>
                    <a:pt x="630779" y="812800"/>
                    <a:pt x="812711" y="630849"/>
                    <a:pt x="812711" y="406400"/>
                  </a:cubicBezTo>
                  <a:cubicBezTo>
                    <a:pt x="812711" y="181951"/>
                    <a:pt x="630779" y="0"/>
                    <a:pt x="406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70"/>
              <a:endParaRPr lang="es-ES_tradnl"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  <p:sp>
          <p:nvSpPr>
            <p:cNvPr id="324" name="TextBox 50">
              <a:extLst>
                <a:ext uri="{FF2B5EF4-FFF2-40B4-BE49-F238E27FC236}">
                  <a16:creationId xmlns:a16="http://schemas.microsoft.com/office/drawing/2014/main" id="{5E06E08C-3FAE-DF5C-6341-23BE6F089958}"/>
                </a:ext>
              </a:extLst>
            </p:cNvPr>
            <p:cNvSpPr txBox="1"/>
            <p:nvPr/>
          </p:nvSpPr>
          <p:spPr>
            <a:xfrm>
              <a:off x="76192" y="57150"/>
              <a:ext cx="660327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>
                <a:lnSpc>
                  <a:spcPts val="1440"/>
                </a:lnSpc>
              </a:pPr>
              <a:endParaRPr sz="800">
                <a:solidFill>
                  <a:prstClr val="black"/>
                </a:solidFill>
                <a:latin typeface="Open Sauce" panose="020B0604020202020204" charset="0"/>
              </a:endParaRPr>
            </a:p>
          </p:txBody>
        </p:sp>
      </p:grpSp>
      <p:sp>
        <p:nvSpPr>
          <p:cNvPr id="302" name="CuadroTexto 301">
            <a:extLst>
              <a:ext uri="{FF2B5EF4-FFF2-40B4-BE49-F238E27FC236}">
                <a16:creationId xmlns:a16="http://schemas.microsoft.com/office/drawing/2014/main" id="{356A9343-2E5C-12B5-026B-444414176A61}"/>
              </a:ext>
            </a:extLst>
          </p:cNvPr>
          <p:cNvSpPr txBox="1"/>
          <p:nvPr/>
        </p:nvSpPr>
        <p:spPr>
          <a:xfrm>
            <a:off x="6684672" y="2140374"/>
            <a:ext cx="1991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70"/>
            <a:endParaRPr lang="es-ES_tradnl" sz="800">
              <a:solidFill>
                <a:prstClr val="black"/>
              </a:solidFill>
              <a:latin typeface="Open Sauce" panose="020B0604020202020204" charset="0"/>
            </a:endParaRPr>
          </a:p>
        </p:txBody>
      </p:sp>
      <p:sp>
        <p:nvSpPr>
          <p:cNvPr id="346" name="9 CuadroTexto">
            <a:extLst>
              <a:ext uri="{FF2B5EF4-FFF2-40B4-BE49-F238E27FC236}">
                <a16:creationId xmlns:a16="http://schemas.microsoft.com/office/drawing/2014/main" id="{977B51EC-ED73-2910-D64C-504748F5067D}"/>
              </a:ext>
            </a:extLst>
          </p:cNvPr>
          <p:cNvSpPr txBox="1"/>
          <p:nvPr/>
        </p:nvSpPr>
        <p:spPr>
          <a:xfrm>
            <a:off x="386904" y="327668"/>
            <a:ext cx="8515557" cy="558324"/>
          </a:xfrm>
          <a:prstGeom prst="rect">
            <a:avLst/>
          </a:prstGeom>
          <a:noFill/>
        </p:spPr>
        <p:txBody>
          <a:bodyPr wrap="square" lIns="65245" tIns="32622" rIns="65245" bIns="32622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914446">
              <a:buClr>
                <a:srgbClr val="000000"/>
              </a:buClr>
              <a:defRPr/>
            </a:pPr>
            <a:r>
              <a:rPr lang="es-MX" sz="3200" b="1" kern="0">
                <a:solidFill>
                  <a:prstClr val="white"/>
                </a:solidFill>
                <a:highlight>
                  <a:srgbClr val="51B1BF"/>
                </a:highlight>
                <a:latin typeface="Open Sauce" panose="020B0604020202020204" charset="0"/>
                <a:cs typeface="Poppins" panose="00000500000000000000" pitchFamily="2" charset="0"/>
                <a:sym typeface="Arial"/>
              </a:rPr>
              <a:t>Construyendo para la vejez del mundo</a:t>
            </a:r>
          </a:p>
        </p:txBody>
      </p:sp>
      <p:sp>
        <p:nvSpPr>
          <p:cNvPr id="354" name="CuadroTexto 353">
            <a:extLst>
              <a:ext uri="{FF2B5EF4-FFF2-40B4-BE49-F238E27FC236}">
                <a16:creationId xmlns:a16="http://schemas.microsoft.com/office/drawing/2014/main" id="{C6B2F734-B711-9A84-9B53-7D2FC38A83E0}"/>
              </a:ext>
            </a:extLst>
          </p:cNvPr>
          <p:cNvSpPr txBox="1"/>
          <p:nvPr/>
        </p:nvSpPr>
        <p:spPr>
          <a:xfrm>
            <a:off x="586314" y="1123657"/>
            <a:ext cx="11019372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ctr" defTabSz="914446"/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La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construcción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 se convierte en un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pilar clave 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para atender la creciente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demanda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 de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servicios para la vejez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, ofreciendo infraestructura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adaptada al cuidado 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y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bienestar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 de los mayores, mientras se </a:t>
            </a:r>
            <a:r>
              <a:rPr lang="es-MX" sz="2133" b="1">
                <a:solidFill>
                  <a:prstClr val="white"/>
                </a:solidFill>
                <a:latin typeface="Open Sauce" panose="020B0604020202020204" charset="0"/>
              </a:rPr>
              <a:t>genera empleo y bienestar social</a:t>
            </a:r>
            <a:r>
              <a:rPr lang="es-MX" sz="2133">
                <a:solidFill>
                  <a:prstClr val="white"/>
                </a:solidFill>
                <a:latin typeface="Open Sauce" panose="020B0604020202020204" charset="0"/>
              </a:rPr>
              <a:t>.</a:t>
            </a:r>
          </a:p>
        </p:txBody>
      </p:sp>
      <p:sp>
        <p:nvSpPr>
          <p:cNvPr id="356" name="Rectángulo 355">
            <a:extLst>
              <a:ext uri="{FF2B5EF4-FFF2-40B4-BE49-F238E27FC236}">
                <a16:creationId xmlns:a16="http://schemas.microsoft.com/office/drawing/2014/main" id="{3EDB4D05-A114-B2FF-3EA9-E79AD96A57A2}"/>
              </a:ext>
            </a:extLst>
          </p:cNvPr>
          <p:cNvSpPr/>
          <p:nvPr/>
        </p:nvSpPr>
        <p:spPr>
          <a:xfrm>
            <a:off x="1056826" y="1918263"/>
            <a:ext cx="2186030" cy="1588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>
              <a:solidFill>
                <a:prstClr val="white"/>
              </a:solidFill>
              <a:latin typeface="Open Sauce" panose="020B0604020202020204" charset="0"/>
            </a:endParaRPr>
          </a:p>
        </p:txBody>
      </p:sp>
      <p:grpSp>
        <p:nvGrpSpPr>
          <p:cNvPr id="357" name="Grupo 356">
            <a:extLst>
              <a:ext uri="{FF2B5EF4-FFF2-40B4-BE49-F238E27FC236}">
                <a16:creationId xmlns:a16="http://schemas.microsoft.com/office/drawing/2014/main" id="{B60D8764-598E-9873-E20A-8D33D6743811}"/>
              </a:ext>
            </a:extLst>
          </p:cNvPr>
          <p:cNvGrpSpPr/>
          <p:nvPr/>
        </p:nvGrpSpPr>
        <p:grpSpPr>
          <a:xfrm>
            <a:off x="281846" y="2712526"/>
            <a:ext cx="701577" cy="639890"/>
            <a:chOff x="1814472" y="1488179"/>
            <a:chExt cx="641350" cy="596900"/>
          </a:xfrm>
        </p:grpSpPr>
        <p:sp>
          <p:nvSpPr>
            <p:cNvPr id="359" name="Elipse 358">
              <a:extLst>
                <a:ext uri="{FF2B5EF4-FFF2-40B4-BE49-F238E27FC236}">
                  <a16:creationId xmlns:a16="http://schemas.microsoft.com/office/drawing/2014/main" id="{BA4CE02F-57A7-F51B-92AD-D728B8AD8DB4}"/>
                </a:ext>
              </a:extLst>
            </p:cNvPr>
            <p:cNvSpPr/>
            <p:nvPr/>
          </p:nvSpPr>
          <p:spPr>
            <a:xfrm>
              <a:off x="1814472" y="1488179"/>
              <a:ext cx="641350" cy="596900"/>
            </a:xfrm>
            <a:prstGeom prst="ellipse">
              <a:avLst/>
            </a:prstGeom>
            <a:solidFill>
              <a:srgbClr val="F7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s-MX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pic>
          <p:nvPicPr>
            <p:cNvPr id="360" name="Gráfico 359" descr="Hombre con bastón con relleno sólido">
              <a:extLst>
                <a:ext uri="{FF2B5EF4-FFF2-40B4-BE49-F238E27FC236}">
                  <a16:creationId xmlns:a16="http://schemas.microsoft.com/office/drawing/2014/main" id="{D0979AE5-4C01-10E3-A3C4-6054AB1C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892259" y="1559999"/>
              <a:ext cx="476396" cy="462928"/>
            </a:xfrm>
            <a:prstGeom prst="rect">
              <a:avLst/>
            </a:prstGeom>
          </p:spPr>
        </p:pic>
      </p:grpSp>
      <p:sp>
        <p:nvSpPr>
          <p:cNvPr id="358" name="CuadroTexto 357">
            <a:extLst>
              <a:ext uri="{FF2B5EF4-FFF2-40B4-BE49-F238E27FC236}">
                <a16:creationId xmlns:a16="http://schemas.microsoft.com/office/drawing/2014/main" id="{35A0DD85-CCE4-EED6-0CDD-EB984810E435}"/>
              </a:ext>
            </a:extLst>
          </p:cNvPr>
          <p:cNvSpPr txBox="1"/>
          <p:nvPr/>
        </p:nvSpPr>
        <p:spPr>
          <a:xfrm>
            <a:off x="1028065" y="2686233"/>
            <a:ext cx="3676439" cy="954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46"/>
            <a:r>
              <a:rPr lang="es-CO" sz="1867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14 millones</a:t>
            </a:r>
            <a:r>
              <a:rPr lang="es-CO" sz="1867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 de adultos +60 años proyectados para 2050 en Colombia</a:t>
            </a:r>
            <a:endParaRPr lang="es-MX" sz="1867">
              <a:solidFill>
                <a:prstClr val="white"/>
              </a:solidFill>
              <a:latin typeface="Open Sauce" panose="020B0604020202020204" charset="0"/>
              <a:cs typeface="Poppins"/>
            </a:endParaRPr>
          </a:p>
        </p:txBody>
      </p:sp>
      <p:sp>
        <p:nvSpPr>
          <p:cNvPr id="363" name="Rectángulo 362">
            <a:extLst>
              <a:ext uri="{FF2B5EF4-FFF2-40B4-BE49-F238E27FC236}">
                <a16:creationId xmlns:a16="http://schemas.microsoft.com/office/drawing/2014/main" id="{CC7B29F1-3B02-1658-3979-35BE40A21008}"/>
              </a:ext>
            </a:extLst>
          </p:cNvPr>
          <p:cNvSpPr/>
          <p:nvPr/>
        </p:nvSpPr>
        <p:spPr>
          <a:xfrm>
            <a:off x="1056826" y="3733938"/>
            <a:ext cx="2186030" cy="1588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>
              <a:solidFill>
                <a:prstClr val="white"/>
              </a:solidFill>
              <a:latin typeface="Open Sauce" panose="020B0604020202020204" charset="0"/>
            </a:endParaRPr>
          </a:p>
        </p:txBody>
      </p:sp>
      <p:grpSp>
        <p:nvGrpSpPr>
          <p:cNvPr id="364" name="Grupo 363">
            <a:extLst>
              <a:ext uri="{FF2B5EF4-FFF2-40B4-BE49-F238E27FC236}">
                <a16:creationId xmlns:a16="http://schemas.microsoft.com/office/drawing/2014/main" id="{A3DFDE5A-9904-03E7-8548-693914851309}"/>
              </a:ext>
            </a:extLst>
          </p:cNvPr>
          <p:cNvGrpSpPr/>
          <p:nvPr/>
        </p:nvGrpSpPr>
        <p:grpSpPr>
          <a:xfrm>
            <a:off x="317610" y="3964326"/>
            <a:ext cx="701577" cy="639890"/>
            <a:chOff x="1814472" y="1488179"/>
            <a:chExt cx="641350" cy="596900"/>
          </a:xfrm>
        </p:grpSpPr>
        <p:sp>
          <p:nvSpPr>
            <p:cNvPr id="366" name="Elipse 365">
              <a:extLst>
                <a:ext uri="{FF2B5EF4-FFF2-40B4-BE49-F238E27FC236}">
                  <a16:creationId xmlns:a16="http://schemas.microsoft.com/office/drawing/2014/main" id="{F5B0D165-097A-5F82-3EA3-6C64031CB75E}"/>
                </a:ext>
              </a:extLst>
            </p:cNvPr>
            <p:cNvSpPr/>
            <p:nvPr/>
          </p:nvSpPr>
          <p:spPr>
            <a:xfrm>
              <a:off x="1814472" y="1488179"/>
              <a:ext cx="641350" cy="596900"/>
            </a:xfrm>
            <a:prstGeom prst="ellipse">
              <a:avLst/>
            </a:prstGeom>
            <a:solidFill>
              <a:srgbClr val="F7CA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s-MX">
                <a:solidFill>
                  <a:prstClr val="white"/>
                </a:solidFill>
                <a:latin typeface="Open Sauce" panose="020B0604020202020204" charset="0"/>
              </a:endParaRPr>
            </a:p>
          </p:txBody>
        </p:sp>
        <p:pic>
          <p:nvPicPr>
            <p:cNvPr id="367" name="Gráfico 366" descr="Tendencia al alza con relleno sólido">
              <a:extLst>
                <a:ext uri="{FF2B5EF4-FFF2-40B4-BE49-F238E27FC236}">
                  <a16:creationId xmlns:a16="http://schemas.microsoft.com/office/drawing/2014/main" id="{940B7042-EA23-C830-6FF2-AAE49BDD8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902099" y="1540229"/>
              <a:ext cx="476396" cy="462928"/>
            </a:xfrm>
            <a:prstGeom prst="rect">
              <a:avLst/>
            </a:prstGeom>
          </p:spPr>
        </p:pic>
      </p:grpSp>
      <p:sp>
        <p:nvSpPr>
          <p:cNvPr id="365" name="CuadroTexto 364">
            <a:extLst>
              <a:ext uri="{FF2B5EF4-FFF2-40B4-BE49-F238E27FC236}">
                <a16:creationId xmlns:a16="http://schemas.microsoft.com/office/drawing/2014/main" id="{2B68E3C3-AAF1-CB55-72DE-BDB08A798566}"/>
              </a:ext>
            </a:extLst>
          </p:cNvPr>
          <p:cNvSpPr txBox="1"/>
          <p:nvPr/>
        </p:nvSpPr>
        <p:spPr>
          <a:xfrm>
            <a:off x="1028065" y="3807218"/>
            <a:ext cx="3540549" cy="954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46"/>
            <a:r>
              <a:rPr lang="es-CO" sz="1867" b="1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Construcción </a:t>
            </a:r>
            <a:r>
              <a:rPr lang="es-CO" sz="1867">
                <a:solidFill>
                  <a:prstClr val="white"/>
                </a:solidFill>
                <a:latin typeface="Open Sauce" panose="020B0604020202020204" charset="0"/>
                <a:cs typeface="Poppins"/>
              </a:rPr>
              <a:t>motor de empleos y encadenamientos productivos</a:t>
            </a:r>
            <a:endParaRPr lang="es-MX" sz="1867">
              <a:solidFill>
                <a:prstClr val="white"/>
              </a:solidFill>
              <a:latin typeface="Open Sauce" panose="020B0604020202020204" charset="0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111558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77778E-7 -4.44444E-6 L 0.80156 -0.00015 " pathEditMode="relative" rAng="0" ptsTypes="AA">
                                      <p:cBhvr>
                                        <p:cTn id="6" dur="625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78" y="-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CD6524A-7C8B-4F04-8A3B-B5D540E52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0" y="371853"/>
            <a:ext cx="4677311" cy="6083870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4464D80B-71C0-E7BC-EEFA-A655436CE555}"/>
              </a:ext>
            </a:extLst>
          </p:cNvPr>
          <p:cNvSpPr txBox="1"/>
          <p:nvPr/>
        </p:nvSpPr>
        <p:spPr>
          <a:xfrm>
            <a:off x="7440930" y="2720342"/>
            <a:ext cx="41262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s-CO" sz="4000" noProof="0">
                <a:solidFill>
                  <a:prstClr val="white"/>
                </a:solidFill>
                <a:latin typeface="Open Sauce" panose="020B0604020202020204" charset="0"/>
                <a:ea typeface="Open Sauce"/>
                <a:cs typeface="Open Sauce"/>
                <a:sym typeface="Open Sauce"/>
              </a:rPr>
              <a:t>Acuerdos</a:t>
            </a:r>
            <a:r>
              <a:rPr lang="es-CO" sz="4000" b="1" noProof="0">
                <a:solidFill>
                  <a:prstClr val="white"/>
                </a:solidFill>
                <a:latin typeface="Open Sauce" panose="020B0604020202020204" charset="0"/>
                <a:ea typeface="Open Sauce Bold"/>
                <a:cs typeface="Open Sauce Bold"/>
                <a:sym typeface="Open Sauce Bold"/>
              </a:rPr>
              <a:t> incómodos</a:t>
            </a:r>
            <a:br>
              <a:rPr lang="es-CO" sz="4000" b="1" noProof="0">
                <a:solidFill>
                  <a:prstClr val="white"/>
                </a:solidFill>
                <a:latin typeface="Open Sauce" panose="020B0604020202020204" charset="0"/>
                <a:ea typeface="Open Sauce Bold"/>
                <a:cs typeface="Open Sauce Bold"/>
                <a:sym typeface="Open Sauce Bold"/>
              </a:rPr>
            </a:br>
            <a:r>
              <a:rPr lang="es-CO" sz="4000" noProof="0">
                <a:solidFill>
                  <a:prstClr val="white"/>
                </a:solidFill>
                <a:latin typeface="Open Sauce" panose="020B0604020202020204" charset="0"/>
                <a:ea typeface="Open Sauce"/>
                <a:cs typeface="Open Sauce"/>
                <a:sym typeface="Open Sauce"/>
              </a:rPr>
              <a:t>para </a:t>
            </a:r>
            <a:r>
              <a:rPr lang="es-CO" sz="4000" b="1" noProof="0">
                <a:solidFill>
                  <a:prstClr val="white"/>
                </a:solidFill>
                <a:latin typeface="Open Sauce" panose="020B0604020202020204" charset="0"/>
                <a:ea typeface="Open Sauce Bold"/>
                <a:cs typeface="Open Sauce Bold"/>
                <a:sym typeface="Open Sauce Bold"/>
              </a:rPr>
              <a:t>avanzar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9EF98-BF64-F96D-A041-6331FC90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44" y="2863970"/>
            <a:ext cx="2663567" cy="2663567"/>
          </a:xfrm>
          <a:prstGeom prst="rect">
            <a:avLst/>
          </a:prstGeom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63E5A6FF-40B3-6B92-0005-00B6ACE06A0B}"/>
              </a:ext>
            </a:extLst>
          </p:cNvPr>
          <p:cNvGrpSpPr/>
          <p:nvPr/>
        </p:nvGrpSpPr>
        <p:grpSpPr>
          <a:xfrm>
            <a:off x="9252503" y="458177"/>
            <a:ext cx="2601200" cy="576993"/>
            <a:chOff x="0" y="0"/>
            <a:chExt cx="6062390" cy="1344748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F96DF6A-8EBE-1A0D-0E5F-5AA83B7FB690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pPr defTabSz="609630"/>
              <a:endParaRPr lang="es-CO" sz="1200" noProof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2C36FD6-FDC6-E075-5F60-C05DCFD9A8B7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pPr defTabSz="609630"/>
              <a:endParaRPr lang="es-CO" sz="1200" noProof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E28929-EDA1-3FC4-C171-808DC9E95319}"/>
              </a:ext>
            </a:extLst>
          </p:cNvPr>
          <p:cNvCxnSpPr>
            <a:cxnSpLocks/>
          </p:cNvCxnSpPr>
          <p:nvPr/>
        </p:nvCxnSpPr>
        <p:spPr>
          <a:xfrm>
            <a:off x="7650480" y="4831080"/>
            <a:ext cx="23012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EB2759C-8266-D674-0B4B-8109B97B1A22}"/>
              </a:ext>
            </a:extLst>
          </p:cNvPr>
          <p:cNvSpPr>
            <a:spLocks noGrp="1"/>
          </p:cNvSpPr>
          <p:nvPr/>
        </p:nvSpPr>
        <p:spPr>
          <a:xfrm>
            <a:off x="334296" y="331470"/>
            <a:ext cx="11414792" cy="17518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666" b="1" kern="1200">
                <a:solidFill>
                  <a:srgbClr val="349C76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 defTabSz="914446"/>
            <a:r>
              <a:rPr lang="es-ES_tradnl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 Bold" panose="020B0604020202020204"/>
                <a:cs typeface="Arial"/>
              </a:rPr>
              <a:t>Consejo Privado de Competitividad – CPC</a:t>
            </a:r>
          </a:p>
          <a:p>
            <a:pPr algn="ctr" defTabSz="914446"/>
            <a:endParaRPr lang="es-ES_tradnl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uce Bold" panose="020B0604020202020204"/>
              <a:cs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AF35662-8705-1DCE-E24B-F9623D2431E8}"/>
              </a:ext>
            </a:extLst>
          </p:cNvPr>
          <p:cNvSpPr/>
          <p:nvPr/>
        </p:nvSpPr>
        <p:spPr>
          <a:xfrm>
            <a:off x="5253482" y="1728333"/>
            <a:ext cx="6495606" cy="428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42B88F-A442-6BBA-F0AE-8EBE6B2B4140}"/>
              </a:ext>
            </a:extLst>
          </p:cNvPr>
          <p:cNvSpPr txBox="1"/>
          <p:nvPr/>
        </p:nvSpPr>
        <p:spPr>
          <a:xfrm>
            <a:off x="5352034" y="2198622"/>
            <a:ext cx="6151368" cy="1015663"/>
          </a:xfrm>
          <a:prstGeom prst="rect">
            <a:avLst/>
          </a:prstGeom>
          <a:solidFill>
            <a:srgbClr val="A6BFDE"/>
          </a:solidFill>
          <a:ln w="6350">
            <a:solidFill>
              <a:schemeClr val="bg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>
                <a:latin typeface="Open Sauce Bold" panose="020B0604020202020204"/>
              </a:rPr>
              <a:t>Participación en el SNCI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>
                <a:latin typeface="Open Sauce Bold" panose="020B0604020202020204"/>
              </a:rPr>
              <a:t>Participación debate legislativo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>
                <a:latin typeface="Open Sauce Bold" panose="020B0604020202020204"/>
              </a:rPr>
              <a:t>Apoyo autoridades subnacionales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AE5B0CA-5E6C-8618-CF95-86A14524829D}"/>
              </a:ext>
            </a:extLst>
          </p:cNvPr>
          <p:cNvSpPr/>
          <p:nvPr/>
        </p:nvSpPr>
        <p:spPr>
          <a:xfrm>
            <a:off x="604420" y="1728334"/>
            <a:ext cx="4663440" cy="428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9B3B14-0D85-FB23-65E0-DFA1C86C9C62}"/>
              </a:ext>
            </a:extLst>
          </p:cNvPr>
          <p:cNvSpPr txBox="1"/>
          <p:nvPr/>
        </p:nvSpPr>
        <p:spPr>
          <a:xfrm>
            <a:off x="5352034" y="3445450"/>
            <a:ext cx="6151368" cy="1015663"/>
          </a:xfrm>
          <a:prstGeom prst="rect">
            <a:avLst/>
          </a:prstGeom>
          <a:solidFill>
            <a:srgbClr val="CCDDAB"/>
          </a:solidFill>
          <a:ln w="12700"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>
                <a:latin typeface="Open Sauce Bold" panose="020B0604020202020204"/>
              </a:rPr>
              <a:t>Cortes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>
                <a:latin typeface="Open Sauce Bold" panose="020B0604020202020204"/>
              </a:rPr>
              <a:t>Congreso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>
                <a:latin typeface="Open Sauce Bold" panose="020B0604020202020204"/>
                <a:ea typeface="Calibri"/>
                <a:cs typeface="Calibri"/>
              </a:rPr>
              <a:t>Liderazgo regional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30C976-CBDF-8131-87D8-4779C7A42977}"/>
              </a:ext>
            </a:extLst>
          </p:cNvPr>
          <p:cNvSpPr txBox="1"/>
          <p:nvPr/>
        </p:nvSpPr>
        <p:spPr>
          <a:xfrm>
            <a:off x="5280148" y="4692278"/>
            <a:ext cx="6223254" cy="1015663"/>
          </a:xfrm>
          <a:prstGeom prst="rect">
            <a:avLst/>
          </a:prstGeom>
          <a:solidFill>
            <a:srgbClr val="BFB1D0"/>
          </a:solidFill>
          <a:ln w="9525"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>
                <a:latin typeface="Open Sauce Bold" panose="020B0604020202020204"/>
              </a:rPr>
              <a:t>Apoyo a apuestas y articulaciones de agentes no públicos para generar provisión de bienes públicos o apalancamiento de producción privada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2D25FFD-DBD4-1B02-0CA3-BB0E0C3CC830}"/>
              </a:ext>
            </a:extLst>
          </p:cNvPr>
          <p:cNvGrpSpPr/>
          <p:nvPr/>
        </p:nvGrpSpPr>
        <p:grpSpPr>
          <a:xfrm>
            <a:off x="688597" y="1757089"/>
            <a:ext cx="7269918" cy="4060130"/>
            <a:chOff x="-670056" y="857608"/>
            <a:chExt cx="6983370" cy="5122310"/>
          </a:xfrm>
        </p:grpSpPr>
        <p:sp>
          <p:nvSpPr>
            <p:cNvPr id="9" name="Google Shape;321;p33">
              <a:extLst>
                <a:ext uri="{FF2B5EF4-FFF2-40B4-BE49-F238E27FC236}">
                  <a16:creationId xmlns:a16="http://schemas.microsoft.com/office/drawing/2014/main" id="{83D09D31-2ECD-847F-E761-71E6120E5BAD}"/>
                </a:ext>
              </a:extLst>
            </p:cNvPr>
            <p:cNvSpPr/>
            <p:nvPr/>
          </p:nvSpPr>
          <p:spPr>
            <a:xfrm>
              <a:off x="2023023" y="857608"/>
              <a:ext cx="4290291" cy="432000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Plataformas de incidencia</a:t>
              </a:r>
              <a:endParaRPr lang="es-ES" sz="2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</a:endParaRPr>
            </a:p>
          </p:txBody>
        </p:sp>
        <p:sp>
          <p:nvSpPr>
            <p:cNvPr id="10" name="Google Shape;322;p33">
              <a:extLst>
                <a:ext uri="{FF2B5EF4-FFF2-40B4-BE49-F238E27FC236}">
                  <a16:creationId xmlns:a16="http://schemas.microsoft.com/office/drawing/2014/main" id="{ABE63830-3A41-F31C-CCA5-537382E016B7}"/>
                </a:ext>
              </a:extLst>
            </p:cNvPr>
            <p:cNvSpPr/>
            <p:nvPr/>
          </p:nvSpPr>
          <p:spPr>
            <a:xfrm rot="-5400000">
              <a:off x="-2664515" y="3402377"/>
              <a:ext cx="4572000" cy="5830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Relacionamiento y financiación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institucional</a:t>
              </a:r>
              <a:endParaRPr sz="16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" name="Google Shape;323;p33">
              <a:extLst>
                <a:ext uri="{FF2B5EF4-FFF2-40B4-BE49-F238E27FC236}">
                  <a16:creationId xmlns:a16="http://schemas.microsoft.com/office/drawing/2014/main" id="{7F1DECFA-8380-A703-2AB5-3DA6BFAEDFE1}"/>
                </a:ext>
              </a:extLst>
            </p:cNvPr>
            <p:cNvSpPr/>
            <p:nvPr/>
          </p:nvSpPr>
          <p:spPr>
            <a:xfrm>
              <a:off x="646153" y="1414058"/>
              <a:ext cx="2974078" cy="1413690"/>
            </a:xfrm>
            <a:prstGeom prst="rect">
              <a:avLst/>
            </a:prstGeom>
            <a:solidFill>
              <a:schemeClr val="accent1">
                <a:alpha val="50588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Política Pública</a:t>
              </a:r>
              <a:endPara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" name="Google Shape;324;p33">
              <a:extLst>
                <a:ext uri="{FF2B5EF4-FFF2-40B4-BE49-F238E27FC236}">
                  <a16:creationId xmlns:a16="http://schemas.microsoft.com/office/drawing/2014/main" id="{CB528851-6FA0-C1FE-B4F5-000C5BE30B3E}"/>
                </a:ext>
              </a:extLst>
            </p:cNvPr>
            <p:cNvSpPr/>
            <p:nvPr/>
          </p:nvSpPr>
          <p:spPr>
            <a:xfrm>
              <a:off x="646153" y="2990140"/>
              <a:ext cx="2974078" cy="1413690"/>
            </a:xfrm>
            <a:prstGeom prst="rect">
              <a:avLst/>
            </a:prstGeom>
            <a:solidFill>
              <a:schemeClr val="accent3">
                <a:alpha val="50588"/>
              </a:schemeClr>
            </a:solidFill>
            <a:ln>
              <a:noFill/>
            </a:ln>
          </p:spPr>
          <p:txBody>
            <a:bodyPr spcFirstLastPara="1" wrap="square" lIns="288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Funcionamiento adecuado del Estado</a:t>
              </a:r>
              <a:endPara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325;p33">
              <a:extLst>
                <a:ext uri="{FF2B5EF4-FFF2-40B4-BE49-F238E27FC236}">
                  <a16:creationId xmlns:a16="http://schemas.microsoft.com/office/drawing/2014/main" id="{403834F6-5049-3C8B-E145-498D9B5A3B88}"/>
                </a:ext>
              </a:extLst>
            </p:cNvPr>
            <p:cNvSpPr/>
            <p:nvPr/>
          </p:nvSpPr>
          <p:spPr>
            <a:xfrm>
              <a:off x="646156" y="4566223"/>
              <a:ext cx="2974078" cy="1413690"/>
            </a:xfrm>
            <a:prstGeom prst="rect">
              <a:avLst/>
            </a:prstGeom>
            <a:solidFill>
              <a:schemeClr val="accent4">
                <a:alpha val="50588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Acción Privada</a:t>
              </a:r>
              <a:endPara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326;p33">
              <a:extLst>
                <a:ext uri="{FF2B5EF4-FFF2-40B4-BE49-F238E27FC236}">
                  <a16:creationId xmlns:a16="http://schemas.microsoft.com/office/drawing/2014/main" id="{A16771B0-7DED-7303-FD70-8260FFE86E96}"/>
                </a:ext>
              </a:extLst>
            </p:cNvPr>
            <p:cNvSpPr/>
            <p:nvPr/>
          </p:nvSpPr>
          <p:spPr>
            <a:xfrm rot="16200000">
              <a:off x="-1859995" y="3244555"/>
              <a:ext cx="4572000" cy="898725"/>
            </a:xfrm>
            <a:prstGeom prst="rect">
              <a:avLst/>
            </a:prstGeom>
            <a:solidFill>
              <a:srgbClr val="FFC000">
                <a:alpha val="72549"/>
              </a:srgbClr>
            </a:solidFill>
            <a:ln>
              <a:noFill/>
            </a:ln>
          </p:spPr>
          <p:txBody>
            <a:bodyPr spcFirstLastPara="1" wrap="square" lIns="72000" tIns="0" rIns="72000" bIns="396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Generación de Contenido</a:t>
              </a:r>
              <a:endParaRPr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Informe/Índices</a:t>
              </a:r>
              <a:endParaRPr sz="1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805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4B0AF-868A-8F34-14D8-95665322B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>
            <a:extLst>
              <a:ext uri="{FF2B5EF4-FFF2-40B4-BE49-F238E27FC236}">
                <a16:creationId xmlns:a16="http://schemas.microsoft.com/office/drawing/2014/main" id="{DAC44C8A-ECD8-560E-0576-5B7C1287668E}"/>
              </a:ext>
            </a:extLst>
          </p:cNvPr>
          <p:cNvGrpSpPr/>
          <p:nvPr/>
        </p:nvGrpSpPr>
        <p:grpSpPr>
          <a:xfrm>
            <a:off x="8717892" y="236451"/>
            <a:ext cx="3031196" cy="672374"/>
            <a:chOff x="0" y="0"/>
            <a:chExt cx="6062390" cy="1344748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278C50C3-1F20-0521-CDBD-EF13847A6212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1036"/>
              </a:stretch>
            </a:blipFill>
          </p:spPr>
          <p:txBody>
            <a:bodyPr/>
            <a:lstStyle/>
            <a:p>
              <a:endParaRPr lang="es-ES_tradnl" sz="12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90C2F6E-4181-586E-C7AB-17542E23948F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ES_tradnl" sz="120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239DF-1082-4ED1-D9DB-72FE365BF1F4}"/>
              </a:ext>
            </a:extLst>
          </p:cNvPr>
          <p:cNvSpPr txBox="1"/>
          <p:nvPr/>
        </p:nvSpPr>
        <p:spPr>
          <a:xfrm>
            <a:off x="543746" y="5840402"/>
            <a:ext cx="518668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endParaRPr lang="es-ES_tradnl" sz="1067">
              <a:solidFill>
                <a:srgbClr val="000000"/>
              </a:solidFill>
              <a:latin typeface="Arimo Bold"/>
              <a:cs typeface="Arimo Bold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F17136-FEE9-1929-6348-D823601CAAB7}"/>
              </a:ext>
            </a:extLst>
          </p:cNvPr>
          <p:cNvSpPr txBox="1"/>
          <p:nvPr/>
        </p:nvSpPr>
        <p:spPr>
          <a:xfrm>
            <a:off x="69258" y="236451"/>
            <a:ext cx="56611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s-MX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 Bold" panose="020B0604020202020204" charset="0"/>
                <a:ea typeface="Agrandir"/>
                <a:cs typeface="Agrandir"/>
                <a:sym typeface="Agrandir"/>
              </a:rPr>
              <a:t>Estructura del Informe Nacional de Competitividad</a:t>
            </a:r>
          </a:p>
        </p:txBody>
      </p:sp>
      <p:pic>
        <p:nvPicPr>
          <p:cNvPr id="3" name="Imagen 2">
            <a:hlinkClick r:id="rId5"/>
            <a:extLst>
              <a:ext uri="{FF2B5EF4-FFF2-40B4-BE49-F238E27FC236}">
                <a16:creationId xmlns:a16="http://schemas.microsoft.com/office/drawing/2014/main" id="{BBAE4457-6532-55F0-8D3C-986AFADDD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807" y="1703796"/>
            <a:ext cx="3266070" cy="43931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2D172D7A-FCDD-C179-B0D4-B5470850246B}"/>
              </a:ext>
            </a:extLst>
          </p:cNvPr>
          <p:cNvGrpSpPr/>
          <p:nvPr/>
        </p:nvGrpSpPr>
        <p:grpSpPr>
          <a:xfrm>
            <a:off x="5509260" y="0"/>
            <a:ext cx="6682740" cy="6858000"/>
            <a:chOff x="5863184" y="1304197"/>
            <a:chExt cx="5317944" cy="5192348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2EB3F1A-F1EF-CEAA-AC6D-0B833F7A8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3184" y="1304197"/>
              <a:ext cx="5317944" cy="519234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1ABF490D-B654-3997-E9C5-6B5228BB03E4}"/>
                </a:ext>
              </a:extLst>
            </p:cNvPr>
            <p:cNvSpPr txBox="1"/>
            <p:nvPr/>
          </p:nvSpPr>
          <p:spPr>
            <a:xfrm rot="16200000">
              <a:off x="4825368" y="3470433"/>
              <a:ext cx="2937509" cy="408623"/>
            </a:xfrm>
            <a:prstGeom prst="roundRect">
              <a:avLst/>
            </a:prstGeom>
            <a:solidFill>
              <a:srgbClr val="7BCA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INC 2025-2026</a:t>
              </a:r>
              <a:endParaRPr lang="es-CO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01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 descr="A person with her hands up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194D1238-B7B5-EFB2-FD98-F14F3192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1" t="-529" r="1345" b="-1058"/>
          <a:stretch>
            <a:fillRect/>
          </a:stretch>
        </p:blipFill>
        <p:spPr>
          <a:xfrm>
            <a:off x="4673438" y="205528"/>
            <a:ext cx="3758720" cy="2328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4" name="Título 1">
            <a:extLst>
              <a:ext uri="{FF2B5EF4-FFF2-40B4-BE49-F238E27FC236}">
                <a16:creationId xmlns:a16="http://schemas.microsoft.com/office/drawing/2014/main" id="{EFC6FBCC-53E8-0252-B20F-E69854331120}"/>
              </a:ext>
            </a:extLst>
          </p:cNvPr>
          <p:cNvSpPr>
            <a:spLocks noGrp="1"/>
          </p:cNvSpPr>
          <p:nvPr/>
        </p:nvSpPr>
        <p:spPr>
          <a:xfrm>
            <a:off x="379710" y="471225"/>
            <a:ext cx="11699970" cy="7736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666" b="1" kern="1200">
                <a:solidFill>
                  <a:srgbClr val="349C76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46"/>
            <a:r>
              <a:rPr lang="es-ES_tradnl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 Bold" panose="020B0604020202020204" charset="0"/>
                <a:cs typeface="Arial"/>
              </a:rPr>
              <a:t>Índices</a:t>
            </a:r>
          </a:p>
          <a:p>
            <a:pPr defTabSz="914446"/>
            <a:r>
              <a:rPr lang="es-ES_tradnl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 Bold" panose="020B0604020202020204" charset="0"/>
                <a:cs typeface="Arial"/>
              </a:rPr>
              <a:t>Subnacionales</a:t>
            </a:r>
          </a:p>
        </p:txBody>
      </p:sp>
      <p:pic>
        <p:nvPicPr>
          <p:cNvPr id="55" name="Picture 9" descr="A purple and green background with many images of people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FDC37CED-7FDC-0598-4450-FFE0F3D7E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727" y="3125943"/>
            <a:ext cx="2618922" cy="3392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6" name="Picture 54" descr="A person hugging another person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27CFBB4C-76CD-D8D9-D9A2-5D85BE17FB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5386" y="2842875"/>
            <a:ext cx="2648857" cy="3389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" name="Imagen 59">
            <a:hlinkClick r:id="rId8"/>
            <a:extLst>
              <a:ext uri="{FF2B5EF4-FFF2-40B4-BE49-F238E27FC236}">
                <a16:creationId xmlns:a16="http://schemas.microsoft.com/office/drawing/2014/main" id="{0B9773BB-F192-C1D6-9009-61E01B6C1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803" y="2981520"/>
            <a:ext cx="2422209" cy="3565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>
            <a:extLst>
              <a:ext uri="{FF2B5EF4-FFF2-40B4-BE49-F238E27FC236}">
                <a16:creationId xmlns:a16="http://schemas.microsoft.com/office/drawing/2014/main" id="{E7F8B19B-4862-62DF-ADC5-E5494CB1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64" b="9661"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7987757" y="1400519"/>
            <a:ext cx="3168196" cy="702763"/>
          </a:xfrm>
          <a:custGeom>
            <a:avLst/>
            <a:gdLst/>
            <a:ahLst/>
            <a:cxnLst/>
            <a:rect l="l" t="t" r="r" b="b"/>
            <a:pathLst>
              <a:path w="4752294" h="1054145">
                <a:moveTo>
                  <a:pt x="0" y="0"/>
                </a:moveTo>
                <a:lnTo>
                  <a:pt x="4752294" y="0"/>
                </a:lnTo>
                <a:lnTo>
                  <a:pt x="4752294" y="1054146"/>
                </a:lnTo>
                <a:lnTo>
                  <a:pt x="0" y="105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s-ES_tradnl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84389" y="5894336"/>
            <a:ext cx="4648761" cy="1162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42364" y="4082143"/>
            <a:ext cx="4890786" cy="81280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60">
              <a:lnSpc>
                <a:spcPts val="1951"/>
              </a:lnSpc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C04933A5-4D85-724E-E99B-DAC89E5274A1}"/>
              </a:ext>
            </a:extLst>
          </p:cNvPr>
          <p:cNvSpPr/>
          <p:nvPr/>
        </p:nvSpPr>
        <p:spPr>
          <a:xfrm>
            <a:off x="2357926" y="-736600"/>
            <a:ext cx="2009499" cy="445743"/>
          </a:xfrm>
          <a:custGeom>
            <a:avLst/>
            <a:gdLst/>
            <a:ahLst/>
            <a:cxnLst/>
            <a:rect l="l" t="t" r="r" b="b"/>
            <a:pathLst>
              <a:path w="3014249" h="668615">
                <a:moveTo>
                  <a:pt x="0" y="0"/>
                </a:moveTo>
                <a:lnTo>
                  <a:pt x="3014248" y="0"/>
                </a:lnTo>
                <a:lnTo>
                  <a:pt x="3014248" y="668615"/>
                </a:lnTo>
                <a:lnTo>
                  <a:pt x="0" y="668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s-ES_trad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11"/>
          <p:cNvSpPr txBox="1"/>
          <p:nvPr/>
        </p:nvSpPr>
        <p:spPr>
          <a:xfrm>
            <a:off x="3817370" y="4030122"/>
            <a:ext cx="7784353" cy="1729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60">
              <a:lnSpc>
                <a:spcPts val="6732"/>
              </a:lnSpc>
              <a:spcBef>
                <a:spcPct val="0"/>
              </a:spcBef>
              <a:defRPr/>
            </a:pPr>
            <a:r>
              <a:rPr lang="es-CO" sz="7738" b="1">
                <a:solidFill>
                  <a:srgbClr val="FFFFFF"/>
                </a:solidFill>
                <a:latin typeface="Open Sauce" panose="020B0604020202020204" charset="0"/>
                <a:ea typeface="Agrandir Bold"/>
                <a:cs typeface="Agrandir Bold"/>
                <a:sym typeface="Agrandir Bold"/>
              </a:rPr>
              <a:t>Factores críticos </a:t>
            </a:r>
          </a:p>
          <a:p>
            <a:pPr algn="r" defTabSz="609660">
              <a:lnSpc>
                <a:spcPts val="6732"/>
              </a:lnSpc>
              <a:spcBef>
                <a:spcPct val="0"/>
              </a:spcBef>
              <a:defRPr/>
            </a:pPr>
            <a:r>
              <a:rPr lang="es-CO" sz="7738" b="1">
                <a:solidFill>
                  <a:srgbClr val="FFFFFF"/>
                </a:solidFill>
                <a:latin typeface="Open Sauce" panose="020B0604020202020204" charset="0"/>
                <a:ea typeface="Agrandir Bold"/>
                <a:cs typeface="Agrandir Bold"/>
                <a:sym typeface="Agrandir Bold"/>
              </a:rPr>
              <a:t>2026 -2030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FBA5A-2C8E-B898-346A-7E8F50997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20E32737-2200-F72E-5C89-811208EA3446}"/>
              </a:ext>
            </a:extLst>
          </p:cNvPr>
          <p:cNvSpPr/>
          <p:nvPr/>
        </p:nvSpPr>
        <p:spPr>
          <a:xfrm>
            <a:off x="1164622" y="3044723"/>
            <a:ext cx="9862757" cy="7354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/>
            <a:r>
              <a:rPr lang="es-MX" sz="2667" b="1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El sistema eléctrico nacional  enfrenta la amenaza inminente de un apagón en los próximos 2 años.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E4CED7C-64D4-D2F7-9325-D430B9764B4C}"/>
              </a:ext>
            </a:extLst>
          </p:cNvPr>
          <p:cNvGrpSpPr/>
          <p:nvPr/>
        </p:nvGrpSpPr>
        <p:grpSpPr>
          <a:xfrm>
            <a:off x="5816807" y="3969678"/>
            <a:ext cx="2314500" cy="2062588"/>
            <a:chOff x="6045962" y="3917885"/>
            <a:chExt cx="2314500" cy="2062586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406F2AA2-8C4C-83F0-26DD-B0FC1105DE00}"/>
                </a:ext>
              </a:extLst>
            </p:cNvPr>
            <p:cNvSpPr txBox="1"/>
            <p:nvPr/>
          </p:nvSpPr>
          <p:spPr>
            <a:xfrm>
              <a:off x="6045962" y="4779951"/>
              <a:ext cx="2314500" cy="12005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/>
              <a:r>
                <a:rPr lang="es-MX" sz="1867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Tenemos que sanear financieramente </a:t>
              </a:r>
            </a:p>
            <a:p>
              <a:pPr algn="ctr" defTabSz="914446"/>
              <a:r>
                <a:rPr lang="es-MX" sz="1600">
                  <a:solidFill>
                    <a:schemeClr val="bg1"/>
                  </a:solidFill>
                  <a:latin typeface="Open Sauce"/>
                  <a:cs typeface="Poppins"/>
                </a:rPr>
                <a:t>el sistema</a:t>
              </a:r>
              <a:endParaRPr lang="es-MX" sz="1600">
                <a:solidFill>
                  <a:schemeClr val="bg1"/>
                </a:solidFill>
                <a:latin typeface="Open Sauce" panose="020B0604020202020204" charset="0"/>
                <a:cs typeface="Poppins"/>
              </a:endParaRPr>
            </a:p>
          </p:txBody>
        </p:sp>
        <p:pic>
          <p:nvPicPr>
            <p:cNvPr id="45" name="Gráfico 44" descr="Energía hidroeléctrica con relleno sólido">
              <a:extLst>
                <a:ext uri="{FF2B5EF4-FFF2-40B4-BE49-F238E27FC236}">
                  <a16:creationId xmlns:a16="http://schemas.microsoft.com/office/drawing/2014/main" id="{1E4847E7-37C1-4B0A-16F1-6A4A6E714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874994" y="3917885"/>
              <a:ext cx="656436" cy="656436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FB0B8BB0-8648-AAC9-57C7-77770E69DABC}"/>
              </a:ext>
            </a:extLst>
          </p:cNvPr>
          <p:cNvGrpSpPr/>
          <p:nvPr/>
        </p:nvGrpSpPr>
        <p:grpSpPr>
          <a:xfrm>
            <a:off x="3274743" y="3972901"/>
            <a:ext cx="2414748" cy="2056142"/>
            <a:chOff x="3699915" y="3917885"/>
            <a:chExt cx="2414748" cy="2056140"/>
          </a:xfrm>
        </p:grpSpPr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5D15C196-6F02-AAED-2C71-F201E21C48CB}"/>
                </a:ext>
              </a:extLst>
            </p:cNvPr>
            <p:cNvSpPr txBox="1"/>
            <p:nvPr/>
          </p:nvSpPr>
          <p:spPr>
            <a:xfrm>
              <a:off x="3699915" y="4773505"/>
              <a:ext cx="2414748" cy="12005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/>
              <a:r>
                <a:rPr lang="es-MX" sz="1867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Tenemos que garantizar la expansión </a:t>
              </a:r>
              <a:endParaRPr lang="es-ES" sz="1200">
                <a:solidFill>
                  <a:schemeClr val="bg1"/>
                </a:solidFill>
              </a:endParaRPr>
            </a:p>
            <a:p>
              <a:pPr algn="ctr" defTabSz="914446"/>
              <a:r>
                <a:rPr lang="es-MX" sz="1600">
                  <a:solidFill>
                    <a:schemeClr val="bg1"/>
                  </a:solidFill>
                  <a:latin typeface="Open Sauce"/>
                  <a:cs typeface="Poppins"/>
                </a:rPr>
                <a:t>Oportuna de la oferta.</a:t>
              </a:r>
              <a:endParaRPr lang="es-CO" sz="1600">
                <a:solidFill>
                  <a:schemeClr val="bg1"/>
                </a:solidFill>
                <a:latin typeface="Open Sauce"/>
                <a:cs typeface="Poppins"/>
              </a:endParaRPr>
            </a:p>
          </p:txBody>
        </p:sp>
        <p:pic>
          <p:nvPicPr>
            <p:cNvPr id="49" name="Gráfico 48" descr="Torre eléctrica con relleno sólido">
              <a:extLst>
                <a:ext uri="{FF2B5EF4-FFF2-40B4-BE49-F238E27FC236}">
                  <a16:creationId xmlns:a16="http://schemas.microsoft.com/office/drawing/2014/main" id="{3A5C3107-212F-285D-9001-4C75C437F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579071" y="3917885"/>
              <a:ext cx="656436" cy="656436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4EFAEF5-C986-C61C-B9D2-E17B91C8AD84}"/>
              </a:ext>
            </a:extLst>
          </p:cNvPr>
          <p:cNvGrpSpPr/>
          <p:nvPr/>
        </p:nvGrpSpPr>
        <p:grpSpPr>
          <a:xfrm>
            <a:off x="8258622" y="3968193"/>
            <a:ext cx="3009826" cy="1870566"/>
            <a:chOff x="8469636" y="4018497"/>
            <a:chExt cx="3009826" cy="1870566"/>
          </a:xfrm>
        </p:grpSpPr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63B9167E-D8B1-3B46-B055-698E1E97F9E6}"/>
                </a:ext>
              </a:extLst>
            </p:cNvPr>
            <p:cNvSpPr txBox="1"/>
            <p:nvPr/>
          </p:nvSpPr>
          <p:spPr>
            <a:xfrm>
              <a:off x="8469636" y="4729643"/>
              <a:ext cx="3009826" cy="11594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/>
              <a:r>
                <a:rPr lang="es-MX" sz="1867" b="1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  <a:cs typeface="Poppins"/>
                </a:rPr>
                <a:t>Recursos desaprovechados</a:t>
              </a:r>
              <a:endParaRPr lang="es-ES" sz="1867" b="1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/>
              </a:endParaRPr>
            </a:p>
            <a:p>
              <a:pPr algn="ctr" defTabSz="914446"/>
              <a:r>
                <a:rPr lang="es-MX" sz="1600">
                  <a:solidFill>
                    <a:schemeClr val="bg1"/>
                  </a:solidFill>
                  <a:latin typeface="Open Sauce"/>
                  <a:cs typeface="Poppins"/>
                </a:rPr>
                <a:t>Tenemos que repensar la transición energética</a:t>
              </a:r>
              <a:endParaRPr lang="es-MX" sz="1200">
                <a:solidFill>
                  <a:schemeClr val="bg1"/>
                </a:solidFill>
              </a:endParaRPr>
            </a:p>
          </p:txBody>
        </p:sp>
        <p:pic>
          <p:nvPicPr>
            <p:cNvPr id="40" name="Gráfico 39" descr="Gráfico de barras con tendencia bajista con relleno sólido">
              <a:extLst>
                <a:ext uri="{FF2B5EF4-FFF2-40B4-BE49-F238E27FC236}">
                  <a16:creationId xmlns:a16="http://schemas.microsoft.com/office/drawing/2014/main" id="{22FAC2EF-5277-5AF7-ACA3-1CC6A835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626465" y="4018497"/>
              <a:ext cx="853643" cy="647383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506195FE-CCA8-EB96-3DC2-EB4635FC0B59}"/>
              </a:ext>
            </a:extLst>
          </p:cNvPr>
          <p:cNvGrpSpPr/>
          <p:nvPr/>
        </p:nvGrpSpPr>
        <p:grpSpPr>
          <a:xfrm>
            <a:off x="960519" y="3925349"/>
            <a:ext cx="2186909" cy="2346038"/>
            <a:chOff x="1613659" y="3917885"/>
            <a:chExt cx="2186909" cy="2346038"/>
          </a:xfrm>
        </p:grpSpPr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6DB1A52E-BCAD-7C1E-41D3-5820DF2182CD}"/>
                </a:ext>
              </a:extLst>
            </p:cNvPr>
            <p:cNvSpPr txBox="1"/>
            <p:nvPr/>
          </p:nvSpPr>
          <p:spPr>
            <a:xfrm>
              <a:off x="1613659" y="4776272"/>
              <a:ext cx="2186909" cy="14876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/>
              <a:r>
                <a:rPr lang="es-MX" sz="1867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No tenemos aún acceso universal</a:t>
              </a:r>
              <a:endParaRPr lang="es-MX" sz="1867" b="1">
                <a:solidFill>
                  <a:schemeClr val="bg1"/>
                </a:solidFill>
                <a:highlight>
                  <a:srgbClr val="51B1BF"/>
                </a:highlight>
                <a:latin typeface="Open Sauce" panose="020B0604020202020204" charset="0"/>
                <a:cs typeface="Poppins"/>
              </a:endParaRPr>
            </a:p>
            <a:p>
              <a:pPr algn="ctr" defTabSz="914446"/>
              <a:r>
                <a:rPr lang="es-MX" sz="2133" b="1">
                  <a:solidFill>
                    <a:schemeClr val="bg1"/>
                  </a:solidFill>
                  <a:latin typeface="Open Sauce"/>
                  <a:cs typeface="Poppins"/>
                </a:rPr>
                <a:t> </a:t>
              </a:r>
              <a:r>
                <a:rPr lang="es-MX" sz="1600">
                  <a:solidFill>
                    <a:schemeClr val="bg1"/>
                  </a:solidFill>
                  <a:latin typeface="Open Sauce"/>
                  <a:cs typeface="Poppins"/>
                </a:rPr>
                <a:t> A la energía </a:t>
              </a:r>
            </a:p>
            <a:p>
              <a:pPr algn="ctr" defTabSz="914446"/>
              <a:r>
                <a:rPr lang="es-MX" sz="1600">
                  <a:solidFill>
                    <a:schemeClr val="bg1"/>
                  </a:solidFill>
                  <a:latin typeface="Open Sauce"/>
                  <a:cs typeface="Poppins"/>
                </a:rPr>
                <a:t>(4 millones de personas sin acceso) </a:t>
              </a:r>
              <a:endParaRPr lang="es-CO" sz="1600">
                <a:solidFill>
                  <a:schemeClr val="bg1"/>
                </a:solidFill>
                <a:latin typeface="Open Sauce"/>
                <a:cs typeface="Poppins"/>
              </a:endParaRPr>
            </a:p>
          </p:txBody>
        </p:sp>
        <p:pic>
          <p:nvPicPr>
            <p:cNvPr id="56" name="Gráfico 55" descr="Contrato con relleno sólido">
              <a:extLst>
                <a:ext uri="{FF2B5EF4-FFF2-40B4-BE49-F238E27FC236}">
                  <a16:creationId xmlns:a16="http://schemas.microsoft.com/office/drawing/2014/main" id="{A27A6EC9-08B4-CAE1-1360-E15F14BA4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363596" y="3917885"/>
              <a:ext cx="656436" cy="656436"/>
            </a:xfrm>
            <a:prstGeom prst="rect">
              <a:avLst/>
            </a:prstGeom>
          </p:spPr>
        </p:pic>
      </p:grpSp>
      <p:pic>
        <p:nvPicPr>
          <p:cNvPr id="123" name="Imagen 122">
            <a:extLst>
              <a:ext uri="{FF2B5EF4-FFF2-40B4-BE49-F238E27FC236}">
                <a16:creationId xmlns:a16="http://schemas.microsoft.com/office/drawing/2014/main" id="{F1E42288-5D96-76D5-B940-7696C34693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684"/>
            <a:ext cx="1197640" cy="1428211"/>
          </a:xfrm>
          <a:prstGeom prst="rect">
            <a:avLst/>
          </a:prstGeom>
        </p:spPr>
      </p:pic>
      <p:sp>
        <p:nvSpPr>
          <p:cNvPr id="124" name="9 CuadroTexto">
            <a:extLst>
              <a:ext uri="{FF2B5EF4-FFF2-40B4-BE49-F238E27FC236}">
                <a16:creationId xmlns:a16="http://schemas.microsoft.com/office/drawing/2014/main" id="{0B6AB482-F4EA-3819-0A89-5B9E9DB2A6A9}"/>
              </a:ext>
            </a:extLst>
          </p:cNvPr>
          <p:cNvSpPr txBox="1"/>
          <p:nvPr/>
        </p:nvSpPr>
        <p:spPr>
          <a:xfrm>
            <a:off x="182381" y="229816"/>
            <a:ext cx="4590767" cy="619879"/>
          </a:xfrm>
          <a:prstGeom prst="rect">
            <a:avLst/>
          </a:prstGeom>
          <a:noFill/>
        </p:spPr>
        <p:txBody>
          <a:bodyPr wrap="square" lIns="65245" tIns="32622" rIns="65245" bIns="32622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914446">
              <a:buClr>
                <a:srgbClr val="000000"/>
              </a:buClr>
              <a:defRPr/>
            </a:pPr>
            <a:r>
              <a:rPr lang="es-MX" sz="3600" b="1" kern="0">
                <a:solidFill>
                  <a:schemeClr val="bg1"/>
                </a:solidFill>
                <a:latin typeface="Open Sauce" panose="020B0604020202020204" charset="0"/>
                <a:cs typeface="Poppins"/>
                <a:sym typeface="Arial"/>
              </a:rPr>
              <a:t>Energía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6ACB99B4-FD03-3C4B-7F8E-EC9CD8F35F70}"/>
              </a:ext>
            </a:extLst>
          </p:cNvPr>
          <p:cNvSpPr/>
          <p:nvPr/>
        </p:nvSpPr>
        <p:spPr>
          <a:xfrm>
            <a:off x="0" y="973663"/>
            <a:ext cx="12311191" cy="1947091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>
              <a:solidFill>
                <a:schemeClr val="bg1"/>
              </a:solidFill>
              <a:latin typeface="Open Sau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076C3-DCC1-03A6-BC05-1D4F1849D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 CuadroTexto">
            <a:extLst>
              <a:ext uri="{FF2B5EF4-FFF2-40B4-BE49-F238E27FC236}">
                <a16:creationId xmlns:a16="http://schemas.microsoft.com/office/drawing/2014/main" id="{9E2C5C47-840A-28AE-FE3F-D0D8BEFAEEF4}"/>
              </a:ext>
            </a:extLst>
          </p:cNvPr>
          <p:cNvSpPr txBox="1"/>
          <p:nvPr/>
        </p:nvSpPr>
        <p:spPr>
          <a:xfrm>
            <a:off x="182381" y="229816"/>
            <a:ext cx="4590767" cy="619879"/>
          </a:xfrm>
          <a:prstGeom prst="rect">
            <a:avLst/>
          </a:prstGeom>
          <a:noFill/>
        </p:spPr>
        <p:txBody>
          <a:bodyPr wrap="square" lIns="65245" tIns="32622" rIns="65245" bIns="32622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914446">
              <a:buClr>
                <a:srgbClr val="000000"/>
              </a:buClr>
              <a:defRPr/>
            </a:pPr>
            <a:r>
              <a:rPr lang="es-MX" sz="3600" b="1" kern="0">
                <a:solidFill>
                  <a:schemeClr val="bg1"/>
                </a:solidFill>
                <a:latin typeface="Open Sauce" panose="020B0604020202020204" charset="0"/>
                <a:cs typeface="Poppins"/>
                <a:sym typeface="Arial"/>
              </a:rPr>
              <a:t>Salud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6E3B87E-FAE7-2FF3-9E45-2511C087BCF8}"/>
              </a:ext>
            </a:extLst>
          </p:cNvPr>
          <p:cNvSpPr/>
          <p:nvPr/>
        </p:nvSpPr>
        <p:spPr>
          <a:xfrm>
            <a:off x="2318" y="3117222"/>
            <a:ext cx="12311191" cy="7413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/>
            <a:r>
              <a:rPr lang="es-MX" sz="2667" b="1">
                <a:solidFill>
                  <a:schemeClr val="bg1"/>
                </a:solidFill>
                <a:latin typeface="Open Sauce" panose="020B0604020202020204" charset="0"/>
                <a:cs typeface="Poppins"/>
              </a:rPr>
              <a:t>El sistema de salud colombiano enfrenta grandes desafíos de sostenibilidad.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53D0E7B-DD43-BB1B-E282-09B31A20838A}"/>
              </a:ext>
            </a:extLst>
          </p:cNvPr>
          <p:cNvSpPr/>
          <p:nvPr/>
        </p:nvSpPr>
        <p:spPr>
          <a:xfrm>
            <a:off x="384562" y="1759891"/>
            <a:ext cx="2552948" cy="2224516"/>
          </a:xfrm>
          <a:prstGeom prst="roundRect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 b="1">
              <a:solidFill>
                <a:schemeClr val="bg1"/>
              </a:solidFill>
              <a:latin typeface="Open Sauce" panose="020B060402020202020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3DD6E2C-9E1A-E531-B653-133235033176}"/>
              </a:ext>
            </a:extLst>
          </p:cNvPr>
          <p:cNvGrpSpPr/>
          <p:nvPr/>
        </p:nvGrpSpPr>
        <p:grpSpPr>
          <a:xfrm>
            <a:off x="4859129" y="3999340"/>
            <a:ext cx="2601224" cy="2080703"/>
            <a:chOff x="6386484" y="2202207"/>
            <a:chExt cx="3077474" cy="2483295"/>
          </a:xfrm>
        </p:grpSpPr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BB0846C-6777-38C7-2FFD-966B13706A7C}"/>
                </a:ext>
              </a:extLst>
            </p:cNvPr>
            <p:cNvSpPr txBox="1"/>
            <p:nvPr/>
          </p:nvSpPr>
          <p:spPr>
            <a:xfrm>
              <a:off x="6386484" y="3007886"/>
              <a:ext cx="3077474" cy="167761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/>
              <a:r>
                <a:rPr lang="es-MX" sz="1867" b="1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  <a:cs typeface="Poppins"/>
                </a:rPr>
                <a:t>El envejecimiento poblacional</a:t>
              </a:r>
              <a:r>
                <a:rPr lang="es-MX" sz="1867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</a:rPr>
                <a:t> </a:t>
              </a:r>
            </a:p>
            <a:p>
              <a:pPr algn="ctr" defTabSz="914446"/>
              <a:r>
                <a:rPr lang="es-MX" sz="1600">
                  <a:solidFill>
                    <a:schemeClr val="bg1"/>
                  </a:solidFill>
                  <a:latin typeface="Open Sauce" panose="020B0604020202020204" charset="0"/>
                  <a:cs typeface="Poppins"/>
                </a:rPr>
                <a:t>trae mayores costos y demanda de servicios médicos.</a:t>
              </a:r>
              <a:r>
                <a:rPr lang="es-CO" sz="1600">
                  <a:solidFill>
                    <a:schemeClr val="bg1"/>
                  </a:solidFill>
                  <a:latin typeface="Open Sauce" panose="020B0604020202020204" charset="0"/>
                  <a:cs typeface="Poppins"/>
                </a:rPr>
                <a:t> </a:t>
              </a:r>
            </a:p>
          </p:txBody>
        </p:sp>
        <p:pic>
          <p:nvPicPr>
            <p:cNvPr id="33" name="Gráfico 32" descr="Mujer con bastón con relleno sólido">
              <a:extLst>
                <a:ext uri="{FF2B5EF4-FFF2-40B4-BE49-F238E27FC236}">
                  <a16:creationId xmlns:a16="http://schemas.microsoft.com/office/drawing/2014/main" id="{EA6D17CF-FB4B-408A-91A5-277A0D7EB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597003" y="2202207"/>
              <a:ext cx="656436" cy="656436"/>
            </a:xfrm>
            <a:prstGeom prst="rect">
              <a:avLst/>
            </a:prstGeom>
          </p:spPr>
        </p:pic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CA43F254-EC52-3E58-2CE0-6281A8BA48FD}"/>
              </a:ext>
            </a:extLst>
          </p:cNvPr>
          <p:cNvGrpSpPr/>
          <p:nvPr/>
        </p:nvGrpSpPr>
        <p:grpSpPr>
          <a:xfrm>
            <a:off x="3052" y="3534772"/>
            <a:ext cx="2241047" cy="2746420"/>
            <a:chOff x="4725375" y="1052974"/>
            <a:chExt cx="2241047" cy="2746419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954A0D2-89B5-D776-6BB4-07274ABF4D8A}"/>
                </a:ext>
              </a:extLst>
            </p:cNvPr>
            <p:cNvSpPr txBox="1"/>
            <p:nvPr/>
          </p:nvSpPr>
          <p:spPr>
            <a:xfrm>
              <a:off x="4725375" y="1860209"/>
              <a:ext cx="2241047" cy="193918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/>
              <a:r>
                <a:rPr lang="es-MX" sz="1867" b="1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  <a:cs typeface="Poppins"/>
                </a:rPr>
                <a:t>El desbalance entre fuentes y usos</a:t>
              </a:r>
            </a:p>
            <a:p>
              <a:pPr algn="ctr" defTabSz="914446"/>
              <a:r>
                <a:rPr lang="es-MX" sz="1600">
                  <a:solidFill>
                    <a:schemeClr val="bg1"/>
                  </a:solidFill>
                  <a:latin typeface="Open Sauce"/>
                  <a:cs typeface="Poppins"/>
                </a:rPr>
                <a:t>de recursos, genera una crisis de solvencia y actualmente una de liquidez</a:t>
              </a:r>
              <a:endParaRPr lang="es-CO" sz="1600">
                <a:solidFill>
                  <a:schemeClr val="bg1"/>
                </a:solidFill>
                <a:latin typeface="Open Sauce"/>
                <a:cs typeface="Poppins"/>
              </a:endParaRPr>
            </a:p>
          </p:txBody>
        </p:sp>
        <p:pic>
          <p:nvPicPr>
            <p:cNvPr id="32" name="Gráfico 31" descr="Pesos desiguales con relleno sólido">
              <a:extLst>
                <a:ext uri="{FF2B5EF4-FFF2-40B4-BE49-F238E27FC236}">
                  <a16:creationId xmlns:a16="http://schemas.microsoft.com/office/drawing/2014/main" id="{EC294C66-E680-A531-1B5A-52BB6E42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75189" y="1052974"/>
              <a:ext cx="656436" cy="656436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3416606F-9876-B8D3-0EEA-B783FC1A0B0A}"/>
              </a:ext>
            </a:extLst>
          </p:cNvPr>
          <p:cNvGrpSpPr/>
          <p:nvPr/>
        </p:nvGrpSpPr>
        <p:grpSpPr>
          <a:xfrm>
            <a:off x="2240880" y="3585021"/>
            <a:ext cx="2732612" cy="2647848"/>
            <a:chOff x="8518044" y="1083532"/>
            <a:chExt cx="2732612" cy="2647845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E553804-CE80-1B42-3C58-DEA71E1A137C}"/>
                </a:ext>
              </a:extLst>
            </p:cNvPr>
            <p:cNvSpPr txBox="1"/>
            <p:nvPr/>
          </p:nvSpPr>
          <p:spPr>
            <a:xfrm>
              <a:off x="8518044" y="1833295"/>
              <a:ext cx="2732612" cy="18980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/>
              <a:r>
                <a:rPr lang="es-MX" sz="1867" b="1">
                  <a:solidFill>
                    <a:schemeClr val="bg1"/>
                  </a:solidFill>
                  <a:highlight>
                    <a:srgbClr val="51B1BF"/>
                  </a:highlight>
                  <a:latin typeface="Open Sauce"/>
                  <a:cs typeface="Poppins"/>
                </a:rPr>
                <a:t>La "micro" del sistema </a:t>
              </a:r>
            </a:p>
            <a:p>
              <a:pPr algn="ctr" defTabSz="914446"/>
              <a:r>
                <a:rPr lang="es-MX" sz="1600">
                  <a:solidFill>
                    <a:schemeClr val="bg1"/>
                  </a:solidFill>
                  <a:latin typeface="Open Sauce"/>
                  <a:cs typeface="Poppins"/>
                </a:rPr>
                <a:t>Genera problemas de ineficiencia, insuficiencia e insostenibilidad pero debemos preservar el esquema de aseguramiento</a:t>
              </a:r>
              <a:endParaRPr lang="es-MX" sz="1600">
                <a:solidFill>
                  <a:schemeClr val="bg1"/>
                </a:solidFill>
                <a:latin typeface="Open Sauce" panose="020B0604020202020204" charset="0"/>
                <a:cs typeface="Poppins"/>
              </a:endParaRPr>
            </a:p>
          </p:txBody>
        </p:sp>
        <p:pic>
          <p:nvPicPr>
            <p:cNvPr id="34" name="Gráfico 33" descr="Contrato con relleno sólido">
              <a:extLst>
                <a:ext uri="{FF2B5EF4-FFF2-40B4-BE49-F238E27FC236}">
                  <a16:creationId xmlns:a16="http://schemas.microsoft.com/office/drawing/2014/main" id="{62446CF7-7487-AF79-A3D2-C56DB134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556132" y="1083532"/>
              <a:ext cx="656436" cy="656436"/>
            </a:xfrm>
            <a:prstGeom prst="rect">
              <a:avLst/>
            </a:prstGeom>
          </p:spPr>
        </p:pic>
      </p:grpSp>
      <p:pic>
        <p:nvPicPr>
          <p:cNvPr id="102" name="Imagen 101">
            <a:extLst>
              <a:ext uri="{FF2B5EF4-FFF2-40B4-BE49-F238E27FC236}">
                <a16:creationId xmlns:a16="http://schemas.microsoft.com/office/drawing/2014/main" id="{340C7FB1-E47E-16BA-7493-3E2A68D1C4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684"/>
            <a:ext cx="1197640" cy="142821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C1239EE-A1BE-37BA-109A-CEDAC6DD7585}"/>
              </a:ext>
            </a:extLst>
          </p:cNvPr>
          <p:cNvSpPr/>
          <p:nvPr/>
        </p:nvSpPr>
        <p:spPr>
          <a:xfrm>
            <a:off x="2318" y="1005715"/>
            <a:ext cx="12311191" cy="1947091"/>
          </a:xfrm>
          <a:prstGeom prst="rect">
            <a:avLst/>
          </a:prstGeom>
          <a:blipFill>
            <a:blip r:embed="rId9"/>
            <a:stretch>
              <a:fillRect t="-8555" b="-1353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>
              <a:solidFill>
                <a:schemeClr val="bg1"/>
              </a:solidFill>
              <a:latin typeface="Open Sauce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2624E8-0F9E-B32F-BB3C-E8A65774A64C}"/>
              </a:ext>
            </a:extLst>
          </p:cNvPr>
          <p:cNvSpPr txBox="1"/>
          <p:nvPr/>
        </p:nvSpPr>
        <p:spPr>
          <a:xfrm>
            <a:off x="7459861" y="4377916"/>
            <a:ext cx="1956235" cy="14056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46"/>
            <a:r>
              <a:rPr lang="es-MX" sz="1867" b="1">
                <a:solidFill>
                  <a:schemeClr val="bg1"/>
                </a:solidFill>
                <a:highlight>
                  <a:srgbClr val="51B1BF"/>
                </a:highlight>
                <a:latin typeface="Open Sauce"/>
                <a:cs typeface="Poppins"/>
              </a:rPr>
              <a:t>El factor humano</a:t>
            </a:r>
          </a:p>
          <a:p>
            <a:pPr algn="ctr" defTabSz="914446"/>
            <a:r>
              <a:rPr lang="es-MX" sz="1600">
                <a:solidFill>
                  <a:schemeClr val="bg1"/>
                </a:solidFill>
                <a:latin typeface="Open Sauce"/>
                <a:cs typeface="Poppins"/>
              </a:rPr>
              <a:t>Talento, Gobernanza, cultura del cuidado</a:t>
            </a:r>
            <a:endParaRPr lang="es-MX" sz="12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7" name="Gráfico 6" descr="Jerarquía contorno">
            <a:extLst>
              <a:ext uri="{FF2B5EF4-FFF2-40B4-BE49-F238E27FC236}">
                <a16:creationId xmlns:a16="http://schemas.microsoft.com/office/drawing/2014/main" id="{9D4D6FF0-AB5D-B6AD-7C47-E0376B52D8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05955" y="3627407"/>
            <a:ext cx="609600" cy="609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0EAA77A-0977-6106-9CA4-B99D663810B6}"/>
              </a:ext>
            </a:extLst>
          </p:cNvPr>
          <p:cNvSpPr txBox="1"/>
          <p:nvPr/>
        </p:nvSpPr>
        <p:spPr>
          <a:xfrm>
            <a:off x="9272977" y="4530627"/>
            <a:ext cx="2601224" cy="14056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46"/>
            <a:r>
              <a:rPr lang="es-MX" sz="1867" b="1">
                <a:solidFill>
                  <a:schemeClr val="bg1"/>
                </a:solidFill>
                <a:highlight>
                  <a:srgbClr val="51B1BF"/>
                </a:highlight>
                <a:latin typeface="Open Sauce"/>
                <a:cs typeface="Poppins"/>
              </a:rPr>
              <a:t>La incorporación de nueva tecnología</a:t>
            </a:r>
            <a:r>
              <a:rPr lang="es-MX" sz="1867">
                <a:solidFill>
                  <a:schemeClr val="bg1"/>
                </a:solidFill>
                <a:highlight>
                  <a:srgbClr val="51B1BF"/>
                </a:highlight>
                <a:latin typeface="Open Sauce"/>
              </a:rPr>
              <a:t> </a:t>
            </a:r>
          </a:p>
          <a:p>
            <a:pPr algn="ctr" defTabSz="914446"/>
            <a:r>
              <a:rPr lang="es-MX" sz="1600">
                <a:solidFill>
                  <a:schemeClr val="bg1"/>
                </a:solidFill>
                <a:latin typeface="Open Sauce"/>
                <a:cs typeface="Poppins"/>
              </a:rPr>
              <a:t>debe obedecer a criterios de costo eficiencia </a:t>
            </a:r>
            <a:r>
              <a:rPr lang="es-MX" sz="1600" err="1">
                <a:solidFill>
                  <a:schemeClr val="bg1"/>
                </a:solidFill>
                <a:latin typeface="Open Sauce"/>
                <a:cs typeface="Poppins"/>
              </a:rPr>
              <a:t>intertemporal</a:t>
            </a:r>
            <a:endParaRPr lang="es-CO" sz="1600" err="1">
              <a:solidFill>
                <a:schemeClr val="bg1"/>
              </a:solidFill>
              <a:latin typeface="Open Sauce" panose="020B0604020202020204" charset="0"/>
              <a:cs typeface="Poppins"/>
            </a:endParaRPr>
          </a:p>
        </p:txBody>
      </p:sp>
      <p:pic>
        <p:nvPicPr>
          <p:cNvPr id="15" name="Gráfico 14" descr="Buena idea contorno">
            <a:extLst>
              <a:ext uri="{FF2B5EF4-FFF2-40B4-BE49-F238E27FC236}">
                <a16:creationId xmlns:a16="http://schemas.microsoft.com/office/drawing/2014/main" id="{E93A98A8-0433-50D8-F2F5-EF79CF14A4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76936" y="3627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4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4F068-77C1-8AFD-2640-4211701CA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ángulo: esquinas redondeadas 97">
            <a:extLst>
              <a:ext uri="{FF2B5EF4-FFF2-40B4-BE49-F238E27FC236}">
                <a16:creationId xmlns:a16="http://schemas.microsoft.com/office/drawing/2014/main" id="{43B6D5FA-E222-A9C5-E913-42E74175D410}"/>
              </a:ext>
            </a:extLst>
          </p:cNvPr>
          <p:cNvSpPr/>
          <p:nvPr/>
        </p:nvSpPr>
        <p:spPr>
          <a:xfrm>
            <a:off x="318263" y="3101949"/>
            <a:ext cx="11849743" cy="9466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 defTabSz="914446"/>
            <a:r>
              <a:rPr lang="es-MX" sz="2400" b="1">
                <a:solidFill>
                  <a:schemeClr val="bg1"/>
                </a:solidFill>
                <a:latin typeface="Open Sauce"/>
                <a:cs typeface="Poppins"/>
              </a:rPr>
              <a:t>La violencia organizada en Colombia sigue aumentando, con un mayor control territorial de los grupos armados en una configuración que YA NO ES la del conflicto armado</a:t>
            </a:r>
            <a:endParaRPr lang="es-MX" sz="2400" b="1">
              <a:solidFill>
                <a:schemeClr val="bg1"/>
              </a:solidFill>
              <a:latin typeface="Open Sauce" panose="020B0604020202020204" charset="0"/>
              <a:cs typeface="Poppins" panose="00000500000000000000" pitchFamily="2" charset="0"/>
            </a:endParaRPr>
          </a:p>
        </p:txBody>
      </p: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id="{BBAB3582-EC1B-2340-C9AB-8BF799484248}"/>
              </a:ext>
            </a:extLst>
          </p:cNvPr>
          <p:cNvSpPr/>
          <p:nvPr/>
        </p:nvSpPr>
        <p:spPr>
          <a:xfrm>
            <a:off x="317887" y="2207566"/>
            <a:ext cx="2552948" cy="2224515"/>
          </a:xfrm>
          <a:prstGeom prst="roundRect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 b="1">
              <a:solidFill>
                <a:schemeClr val="bg1"/>
              </a:solidFill>
              <a:latin typeface="Open Sauce" panose="020B060402020202020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64417FB-9FE1-EF64-70D5-AC24D46922F1}"/>
              </a:ext>
            </a:extLst>
          </p:cNvPr>
          <p:cNvGrpSpPr/>
          <p:nvPr/>
        </p:nvGrpSpPr>
        <p:grpSpPr>
          <a:xfrm>
            <a:off x="1785820" y="4232225"/>
            <a:ext cx="8620362" cy="2423328"/>
            <a:chOff x="1785819" y="3788896"/>
            <a:chExt cx="8620362" cy="2423327"/>
          </a:xfrm>
        </p:grpSpPr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901D4631-1766-4890-1CF3-5C7A00344BB5}"/>
                </a:ext>
              </a:extLst>
            </p:cNvPr>
            <p:cNvGrpSpPr/>
            <p:nvPr/>
          </p:nvGrpSpPr>
          <p:grpSpPr>
            <a:xfrm>
              <a:off x="4311481" y="3806148"/>
              <a:ext cx="3077474" cy="2406075"/>
              <a:chOff x="6386484" y="4170832"/>
              <a:chExt cx="3077474" cy="2406075"/>
            </a:xfrm>
          </p:grpSpPr>
          <p:sp>
            <p:nvSpPr>
              <p:cNvPr id="97" name="CuadroTexto 96">
                <a:extLst>
                  <a:ext uri="{FF2B5EF4-FFF2-40B4-BE49-F238E27FC236}">
                    <a16:creationId xmlns:a16="http://schemas.microsoft.com/office/drawing/2014/main" id="{F6CFC31D-61D1-8708-E97F-5A25696E09F3}"/>
                  </a:ext>
                </a:extLst>
              </p:cNvPr>
              <p:cNvSpPr txBox="1"/>
              <p:nvPr/>
            </p:nvSpPr>
            <p:spPr>
              <a:xfrm>
                <a:off x="6386484" y="4925237"/>
                <a:ext cx="3077474" cy="165167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914446">
                  <a:defRPr/>
                </a:pPr>
                <a:r>
                  <a:rPr lang="es-MX" sz="2133" b="1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11 focos de emergencia humanitaria </a:t>
                </a:r>
              </a:p>
              <a:p>
                <a:pPr algn="ctr" defTabSz="914446">
                  <a:defRPr/>
                </a:pPr>
                <a:r>
                  <a:rPr lang="es-MX" sz="1867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activados en zonas de alta conflictividad.</a:t>
                </a:r>
                <a:endParaRPr lang="es-CO" sz="2133">
                  <a:solidFill>
                    <a:schemeClr val="bg1"/>
                  </a:solidFill>
                  <a:latin typeface="Open Sauce" panose="020B0604020202020204" charset="0"/>
                  <a:cs typeface="Poppins"/>
                </a:endParaRPr>
              </a:p>
            </p:txBody>
          </p:sp>
          <p:pic>
            <p:nvPicPr>
              <p:cNvPr id="95" name="Gráfico 94" descr="Advertencia con relleno sólido">
                <a:extLst>
                  <a:ext uri="{FF2B5EF4-FFF2-40B4-BE49-F238E27FC236}">
                    <a16:creationId xmlns:a16="http://schemas.microsoft.com/office/drawing/2014/main" id="{495741F1-3ED3-C598-E856-BB0BF971B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7597003" y="4170832"/>
                <a:ext cx="656436" cy="656436"/>
              </a:xfrm>
              <a:prstGeom prst="rect">
                <a:avLst/>
              </a:prstGeom>
            </p:spPr>
          </p:pic>
        </p:grpSp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072A2F7E-4099-CA5D-D20C-E9627AFFE4A1}"/>
                </a:ext>
              </a:extLst>
            </p:cNvPr>
            <p:cNvGrpSpPr/>
            <p:nvPr/>
          </p:nvGrpSpPr>
          <p:grpSpPr>
            <a:xfrm>
              <a:off x="1785819" y="3788896"/>
              <a:ext cx="2241047" cy="2401468"/>
              <a:chOff x="4755575" y="2986990"/>
              <a:chExt cx="2241047" cy="2401468"/>
            </a:xfrm>
          </p:grpSpPr>
          <p:sp>
            <p:nvSpPr>
              <p:cNvPr id="84" name="CuadroTexto 83">
                <a:extLst>
                  <a:ext uri="{FF2B5EF4-FFF2-40B4-BE49-F238E27FC236}">
                    <a16:creationId xmlns:a16="http://schemas.microsoft.com/office/drawing/2014/main" id="{938188D3-2B17-A93E-BD11-A47C9057AA3F}"/>
                  </a:ext>
                </a:extLst>
              </p:cNvPr>
              <p:cNvSpPr txBox="1"/>
              <p:nvPr/>
            </p:nvSpPr>
            <p:spPr>
              <a:xfrm>
                <a:off x="4755575" y="3777697"/>
                <a:ext cx="2241047" cy="161076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914446">
                  <a:defRPr/>
                </a:pPr>
                <a:r>
                  <a:rPr lang="es-MX" sz="2133" b="1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26,7 millones de personas </a:t>
                </a:r>
              </a:p>
              <a:p>
                <a:pPr algn="ctr" defTabSz="914446">
                  <a:defRPr/>
                </a:pPr>
                <a:r>
                  <a:rPr lang="es-MX" sz="1867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expuestas a violencia organizada.</a:t>
                </a:r>
                <a:endParaRPr lang="es-CO" sz="2133">
                  <a:solidFill>
                    <a:schemeClr val="bg1"/>
                  </a:solidFill>
                  <a:latin typeface="Open Sauce" panose="020B0604020202020204" charset="0"/>
                  <a:cs typeface="Poppins"/>
                </a:endParaRPr>
              </a:p>
            </p:txBody>
          </p:sp>
          <p:pic>
            <p:nvPicPr>
              <p:cNvPr id="82" name="Gráfico 81" descr="Crecimiento empresarial con relleno sólido">
                <a:extLst>
                  <a:ext uri="{FF2B5EF4-FFF2-40B4-BE49-F238E27FC236}">
                    <a16:creationId xmlns:a16="http://schemas.microsoft.com/office/drawing/2014/main" id="{60259983-091D-516D-8199-222112912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575190" y="2986990"/>
                <a:ext cx="656436" cy="656436"/>
              </a:xfrm>
              <a:prstGeom prst="rect">
                <a:avLst/>
              </a:prstGeom>
            </p:spPr>
          </p:pic>
        </p:grp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646157AD-81C8-3FC4-5289-7EF44F2BB07A}"/>
                </a:ext>
              </a:extLst>
            </p:cNvPr>
            <p:cNvGrpSpPr/>
            <p:nvPr/>
          </p:nvGrpSpPr>
          <p:grpSpPr>
            <a:xfrm>
              <a:off x="7673569" y="3791229"/>
              <a:ext cx="2732612" cy="1892079"/>
              <a:chOff x="8460592" y="2853640"/>
              <a:chExt cx="2732612" cy="1892079"/>
            </a:xfrm>
          </p:grpSpPr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9778A737-498D-255B-63D7-4E8E2D54A4E9}"/>
                  </a:ext>
                </a:extLst>
              </p:cNvPr>
              <p:cNvSpPr txBox="1"/>
              <p:nvPr/>
            </p:nvSpPr>
            <p:spPr>
              <a:xfrm>
                <a:off x="8460592" y="3750511"/>
                <a:ext cx="2732612" cy="9952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914446">
                  <a:defRPr/>
                </a:pPr>
                <a:r>
                  <a:rPr lang="es-MX" sz="2133" b="1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Aumento del 25,6%</a:t>
                </a:r>
              </a:p>
              <a:p>
                <a:pPr algn="ctr" defTabSz="914446">
                  <a:defRPr/>
                </a:pPr>
                <a:r>
                  <a:rPr lang="es-MX" sz="1867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en homicidios</a:t>
                </a:r>
              </a:p>
              <a:p>
                <a:pPr algn="ctr" defTabSz="914446">
                  <a:defRPr/>
                </a:pPr>
                <a:r>
                  <a:rPr lang="es-MX" sz="1867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 en 2024.</a:t>
                </a:r>
              </a:p>
            </p:txBody>
          </p:sp>
          <p:pic>
            <p:nvPicPr>
              <p:cNvPr id="69" name="Gráfico 68" descr="Sirena con relleno sólido">
                <a:extLst>
                  <a:ext uri="{FF2B5EF4-FFF2-40B4-BE49-F238E27FC236}">
                    <a16:creationId xmlns:a16="http://schemas.microsoft.com/office/drawing/2014/main" id="{08C51AAF-64D3-F946-8736-9A9563FAA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9498982" y="2853640"/>
                <a:ext cx="656436" cy="656436"/>
              </a:xfrm>
              <a:prstGeom prst="rect">
                <a:avLst/>
              </a:prstGeom>
            </p:spPr>
          </p:pic>
        </p:grpSp>
      </p:grpSp>
      <p:sp>
        <p:nvSpPr>
          <p:cNvPr id="102" name="9 CuadroTexto">
            <a:extLst>
              <a:ext uri="{FF2B5EF4-FFF2-40B4-BE49-F238E27FC236}">
                <a16:creationId xmlns:a16="http://schemas.microsoft.com/office/drawing/2014/main" id="{E6E9B7B5-FF57-4219-9964-11153DBAE3FF}"/>
              </a:ext>
            </a:extLst>
          </p:cNvPr>
          <p:cNvSpPr txBox="1"/>
          <p:nvPr/>
        </p:nvSpPr>
        <p:spPr>
          <a:xfrm>
            <a:off x="182381" y="229816"/>
            <a:ext cx="4590767" cy="619879"/>
          </a:xfrm>
          <a:prstGeom prst="rect">
            <a:avLst/>
          </a:prstGeom>
          <a:noFill/>
        </p:spPr>
        <p:txBody>
          <a:bodyPr wrap="square" lIns="65245" tIns="32622" rIns="65245" bIns="32622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914446">
              <a:buClr>
                <a:srgbClr val="000000"/>
              </a:buClr>
              <a:defRPr/>
            </a:pPr>
            <a:r>
              <a:rPr lang="es-MX" sz="3600" b="1" kern="0">
                <a:solidFill>
                  <a:schemeClr val="bg1"/>
                </a:solidFill>
                <a:latin typeface="Open Sauce" panose="020B0604020202020204" charset="0"/>
                <a:cs typeface="Poppins"/>
                <a:sym typeface="Arial"/>
              </a:rPr>
              <a:t>Seguridad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C615064B-7A16-378D-FE59-3253DAF2F3D2}"/>
              </a:ext>
            </a:extLst>
          </p:cNvPr>
          <p:cNvSpPr/>
          <p:nvPr/>
        </p:nvSpPr>
        <p:spPr>
          <a:xfrm>
            <a:off x="0" y="897466"/>
            <a:ext cx="12311191" cy="194709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>
              <a:solidFill>
                <a:schemeClr val="bg1"/>
              </a:solidFill>
              <a:latin typeface="Open Sau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9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16CFB-0814-FD84-511B-B446C6493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id="{D3E86BA5-862B-5D0A-77BC-A4E07460BE53}"/>
              </a:ext>
            </a:extLst>
          </p:cNvPr>
          <p:cNvSpPr/>
          <p:nvPr/>
        </p:nvSpPr>
        <p:spPr>
          <a:xfrm>
            <a:off x="996057" y="3143773"/>
            <a:ext cx="9771300" cy="9319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s-MX" sz="2667" b="1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rPr>
              <a:t>Colombia enfrenta una grave crisis fiscal con altos niveles de deuda, presiones estructurales de gasto y una creciente carga tributaria.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CFA1E18-19A1-4B72-4E71-715170512523}"/>
              </a:ext>
            </a:extLst>
          </p:cNvPr>
          <p:cNvGrpSpPr/>
          <p:nvPr/>
        </p:nvGrpSpPr>
        <p:grpSpPr>
          <a:xfrm>
            <a:off x="1611232" y="4159292"/>
            <a:ext cx="8540949" cy="2411387"/>
            <a:chOff x="1568775" y="2596083"/>
            <a:chExt cx="8540949" cy="2411387"/>
          </a:xfrm>
        </p:grpSpPr>
        <p:grpSp>
          <p:nvGrpSpPr>
            <p:cNvPr id="93" name="Grupo 92">
              <a:extLst>
                <a:ext uri="{FF2B5EF4-FFF2-40B4-BE49-F238E27FC236}">
                  <a16:creationId xmlns:a16="http://schemas.microsoft.com/office/drawing/2014/main" id="{2CD48670-1CAA-9EC9-4A6F-539D0B62DCCD}"/>
                </a:ext>
              </a:extLst>
            </p:cNvPr>
            <p:cNvGrpSpPr/>
            <p:nvPr/>
          </p:nvGrpSpPr>
          <p:grpSpPr>
            <a:xfrm>
              <a:off x="5071261" y="2634845"/>
              <a:ext cx="2314500" cy="2331716"/>
              <a:chOff x="6767971" y="4170832"/>
              <a:chExt cx="2314500" cy="2331716"/>
            </a:xfrm>
          </p:grpSpPr>
          <p:sp>
            <p:nvSpPr>
              <p:cNvPr id="105" name="CuadroTexto 104">
                <a:extLst>
                  <a:ext uri="{FF2B5EF4-FFF2-40B4-BE49-F238E27FC236}">
                    <a16:creationId xmlns:a16="http://schemas.microsoft.com/office/drawing/2014/main" id="{A7CCA01D-68B4-D891-2213-891325EE7C2C}"/>
                  </a:ext>
                </a:extLst>
              </p:cNvPr>
              <p:cNvSpPr txBox="1"/>
              <p:nvPr/>
            </p:nvSpPr>
            <p:spPr>
              <a:xfrm>
                <a:off x="6767971" y="4891786"/>
                <a:ext cx="2314500" cy="16107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914446">
                  <a:defRPr/>
                </a:pPr>
                <a:r>
                  <a:rPr lang="es-MX" sz="2133" b="1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Transferencias como el SGP </a:t>
                </a:r>
              </a:p>
              <a:p>
                <a:pPr algn="ctr" defTabSz="914446">
                  <a:defRPr/>
                </a:pPr>
                <a:r>
                  <a:rPr lang="es-CO" sz="1867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pasaron a representar el 4,3% del PIB.</a:t>
                </a:r>
              </a:p>
            </p:txBody>
          </p:sp>
          <p:pic>
            <p:nvPicPr>
              <p:cNvPr id="103" name="Gráfico 102" descr="Dinero con relleno sólido">
                <a:extLst>
                  <a:ext uri="{FF2B5EF4-FFF2-40B4-BE49-F238E27FC236}">
                    <a16:creationId xmlns:a16="http://schemas.microsoft.com/office/drawing/2014/main" id="{8AC1481B-6479-9430-03D2-1D238B64E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7597003" y="4170832"/>
                <a:ext cx="656436" cy="656436"/>
              </a:xfrm>
              <a:prstGeom prst="rect">
                <a:avLst/>
              </a:prstGeom>
            </p:spPr>
          </p:pic>
        </p:grpSp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9D3A0A0E-1DF2-6DED-8B8D-B0C47F680C82}"/>
                </a:ext>
              </a:extLst>
            </p:cNvPr>
            <p:cNvSpPr txBox="1"/>
            <p:nvPr/>
          </p:nvSpPr>
          <p:spPr>
            <a:xfrm>
              <a:off x="1568775" y="3355799"/>
              <a:ext cx="3242563" cy="165167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446">
                <a:defRPr/>
              </a:pPr>
              <a:r>
                <a:rPr lang="es-MX" sz="2133" b="1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  <a:cs typeface="Poppins"/>
                </a:rPr>
                <a:t>Niveles de deuda pública neta sobre el PIB cercanos al 60%,</a:t>
              </a:r>
            </a:p>
            <a:p>
              <a:pPr algn="ctr" defTabSz="914446">
                <a:defRPr/>
              </a:pPr>
              <a:r>
                <a:rPr lang="es-MX" sz="1867">
                  <a:solidFill>
                    <a:schemeClr val="bg1"/>
                  </a:solidFill>
                  <a:latin typeface="Open Sauce" panose="020B0604020202020204" charset="0"/>
                  <a:cs typeface="Poppins"/>
                </a:rPr>
                <a:t>superior a la meta del 55%.</a:t>
              </a:r>
              <a:endParaRPr lang="es-CO" sz="1867">
                <a:solidFill>
                  <a:schemeClr val="bg1"/>
                </a:solidFill>
                <a:latin typeface="Open Sauce" panose="020B0604020202020204" charset="0"/>
                <a:cs typeface="Poppins"/>
              </a:endParaRPr>
            </a:p>
            <a:p>
              <a:pPr algn="ctr" defTabSz="914446"/>
              <a:endParaRPr lang="es-CO" sz="1867">
                <a:solidFill>
                  <a:schemeClr val="bg1"/>
                </a:solidFill>
                <a:latin typeface="Open Sauce" panose="020B0604020202020204" charset="0"/>
                <a:cs typeface="Poppins" panose="00000500000000000000" pitchFamily="2" charset="0"/>
              </a:endParaRPr>
            </a:p>
          </p:txBody>
        </p:sp>
        <p:pic>
          <p:nvPicPr>
            <p:cNvPr id="84" name="Gráfico 83" descr="Caja registradora con relleno sólido">
              <a:extLst>
                <a:ext uri="{FF2B5EF4-FFF2-40B4-BE49-F238E27FC236}">
                  <a16:creationId xmlns:a16="http://schemas.microsoft.com/office/drawing/2014/main" id="{030DBFD8-3D35-47B2-C7AB-D0F3A65F5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755189" y="2634845"/>
              <a:ext cx="656436" cy="656436"/>
            </a:xfrm>
            <a:prstGeom prst="rect">
              <a:avLst/>
            </a:prstGeom>
          </p:spPr>
        </p:pic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C33B4DF3-0013-12E1-668F-508D36FD5279}"/>
                </a:ext>
              </a:extLst>
            </p:cNvPr>
            <p:cNvGrpSpPr/>
            <p:nvPr/>
          </p:nvGrpSpPr>
          <p:grpSpPr>
            <a:xfrm>
              <a:off x="7795225" y="2596083"/>
              <a:ext cx="2314499" cy="2390733"/>
              <a:chOff x="8727100" y="2986990"/>
              <a:chExt cx="2314499" cy="2390733"/>
            </a:xfrm>
          </p:grpSpPr>
          <p:sp>
            <p:nvSpPr>
              <p:cNvPr id="81" name="CuadroTexto 80">
                <a:extLst>
                  <a:ext uri="{FF2B5EF4-FFF2-40B4-BE49-F238E27FC236}">
                    <a16:creationId xmlns:a16="http://schemas.microsoft.com/office/drawing/2014/main" id="{AB5B0F8B-3EBF-D1EA-8CC5-95D3C22DF776}"/>
                  </a:ext>
                </a:extLst>
              </p:cNvPr>
              <p:cNvSpPr txBox="1"/>
              <p:nvPr/>
            </p:nvSpPr>
            <p:spPr>
              <a:xfrm>
                <a:off x="8727100" y="3766961"/>
                <a:ext cx="2314499" cy="16107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914446">
                  <a:defRPr/>
                </a:pPr>
                <a:r>
                  <a:rPr lang="es-CO" sz="2133" b="1">
                    <a:solidFill>
                      <a:schemeClr val="bg1"/>
                    </a:solidFill>
                    <a:highlight>
                      <a:srgbClr val="51B1BF"/>
                    </a:highlight>
                    <a:latin typeface="Open Sauce" panose="020B0604020202020204" charset="0"/>
                    <a:cs typeface="Poppins"/>
                  </a:rPr>
                  <a:t>Estructura tributaria </a:t>
                </a:r>
                <a:endParaRPr lang="es-MX" sz="2133" b="1">
                  <a:solidFill>
                    <a:schemeClr val="bg1"/>
                  </a:solidFill>
                  <a:highlight>
                    <a:srgbClr val="51B1BF"/>
                  </a:highlight>
                  <a:latin typeface="Open Sauce" panose="020B0604020202020204" charset="0"/>
                  <a:cs typeface="Poppins"/>
                </a:endParaRPr>
              </a:p>
              <a:p>
                <a:pPr algn="ctr" defTabSz="914446">
                  <a:defRPr/>
                </a:pPr>
                <a:r>
                  <a:rPr lang="es-MX" sz="1867">
                    <a:solidFill>
                      <a:schemeClr val="bg1"/>
                    </a:solidFill>
                    <a:latin typeface="Open Sauce" panose="020B0604020202020204" charset="0"/>
                    <a:cs typeface="Poppins"/>
                  </a:rPr>
                  <a:t>carga en exceso la actividad productiva.</a:t>
                </a:r>
              </a:p>
            </p:txBody>
          </p:sp>
          <p:pic>
            <p:nvPicPr>
              <p:cNvPr id="79" name="Gráfico 78" descr="Tribunal con relleno sólido">
                <a:extLst>
                  <a:ext uri="{FF2B5EF4-FFF2-40B4-BE49-F238E27FC236}">
                    <a16:creationId xmlns:a16="http://schemas.microsoft.com/office/drawing/2014/main" id="{53237F56-DF7A-C887-D1DC-E31963538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9556132" y="2986990"/>
                <a:ext cx="656436" cy="656436"/>
              </a:xfrm>
              <a:prstGeom prst="rect">
                <a:avLst/>
              </a:prstGeom>
            </p:spPr>
          </p:pic>
        </p:grpSp>
      </p:grpSp>
      <p:pic>
        <p:nvPicPr>
          <p:cNvPr id="108" name="Imagen 107">
            <a:extLst>
              <a:ext uri="{FF2B5EF4-FFF2-40B4-BE49-F238E27FC236}">
                <a16:creationId xmlns:a16="http://schemas.microsoft.com/office/drawing/2014/main" id="{5CEF1826-7E95-1AC0-84DF-64A2C7E9D9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662" y="3938330"/>
            <a:ext cx="1357991" cy="2165861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108BF3F0-8482-9D6E-60B5-19E4B4F22A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0688"/>
            <a:ext cx="1197640" cy="1428211"/>
          </a:xfrm>
          <a:prstGeom prst="rect">
            <a:avLst/>
          </a:prstGeom>
        </p:spPr>
      </p:pic>
      <p:sp>
        <p:nvSpPr>
          <p:cNvPr id="52" name="9 CuadroTexto">
            <a:extLst>
              <a:ext uri="{FF2B5EF4-FFF2-40B4-BE49-F238E27FC236}">
                <a16:creationId xmlns:a16="http://schemas.microsoft.com/office/drawing/2014/main" id="{D07BF39D-6024-FD7F-321D-2C1D597FA473}"/>
              </a:ext>
            </a:extLst>
          </p:cNvPr>
          <p:cNvSpPr txBox="1"/>
          <p:nvPr/>
        </p:nvSpPr>
        <p:spPr>
          <a:xfrm>
            <a:off x="182381" y="252820"/>
            <a:ext cx="4590767" cy="619879"/>
          </a:xfrm>
          <a:prstGeom prst="rect">
            <a:avLst/>
          </a:prstGeom>
          <a:noFill/>
        </p:spPr>
        <p:txBody>
          <a:bodyPr wrap="square" lIns="65245" tIns="32622" rIns="65245" bIns="32622" rtlCol="0" anchor="t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marL="0" lvl="1" defTabSz="914446">
              <a:buClr>
                <a:srgbClr val="000000"/>
              </a:buClr>
              <a:defRPr/>
            </a:pPr>
            <a:r>
              <a:rPr lang="es-MX" sz="3600" b="1" kern="0">
                <a:solidFill>
                  <a:schemeClr val="bg1"/>
                </a:solidFill>
                <a:latin typeface="Open Sauce" panose="020B0604020202020204" charset="0"/>
                <a:cs typeface="Poppins"/>
                <a:sym typeface="Arial"/>
              </a:rPr>
              <a:t>Asuntos fiscales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B760EFAF-63D2-45B8-C1D3-C183DA565422}"/>
              </a:ext>
            </a:extLst>
          </p:cNvPr>
          <p:cNvSpPr/>
          <p:nvPr/>
        </p:nvSpPr>
        <p:spPr>
          <a:xfrm>
            <a:off x="0" y="1022067"/>
            <a:ext cx="12311191" cy="1947091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s-MX" sz="1867">
              <a:solidFill>
                <a:schemeClr val="bg1"/>
              </a:solidFill>
              <a:latin typeface="Open Sau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0113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09F4F052E79A943947F2F9CBA00B0B1" ma:contentTypeVersion="3" ma:contentTypeDescription="Crear nuevo documento." ma:contentTypeScope="" ma:versionID="5446bafac92679087d7239f661776e12">
  <xsd:schema xmlns:xsd="http://www.w3.org/2001/XMLSchema" xmlns:xs="http://www.w3.org/2001/XMLSchema" xmlns:p="http://schemas.microsoft.com/office/2006/metadata/properties" xmlns:ns2="56a1203b-fda8-44db-85bc-8f5972ab0bd5" targetNamespace="http://schemas.microsoft.com/office/2006/metadata/properties" ma:root="true" ma:fieldsID="f0017a62797b83557b91056cdd97c921" ns2:_="">
    <xsd:import namespace="56a1203b-fda8-44db-85bc-8f5972ab0b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1203b-fda8-44db-85bc-8f5972ab0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F8E032-3C77-4AA5-872B-9E353E58B4E5}">
  <ds:schemaRefs>
    <ds:schemaRef ds:uri="56a1203b-fda8-44db-85bc-8f5972ab0b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C919214-8A74-44BA-A41A-D391BA037D4C}">
  <ds:schemaRefs>
    <ds:schemaRef ds:uri="56a1203b-fda8-44db-85bc-8f5972ab0b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48C433A-DDC8-4FE0-AD8A-3D53F4FC8F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Yordan Franco</dc:creator>
  <cp:revision>1</cp:revision>
  <dcterms:created xsi:type="dcterms:W3CDTF">2024-10-29T13:46:52Z</dcterms:created>
  <dcterms:modified xsi:type="dcterms:W3CDTF">2026-02-24T17:22:25Z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0x010100709F4F052E79A943947F2F9CBA00B0B1</vt:lpwstr>
  </property>
  <property fmtid="{D5CDD505-2E9C-101B-9397-08002B2CF9AE}" pid="3" name="MediaServiceImageTags">
    <vt:lpwstr/>
  </property>
</Properties>
</file>