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sldIdLst>
    <p:sldId id="300" r:id="rId5"/>
    <p:sldId id="2147473099" r:id="rId6"/>
    <p:sldId id="2147473114" r:id="rId7"/>
    <p:sldId id="2147473110" r:id="rId8"/>
    <p:sldId id="2147473111" r:id="rId9"/>
    <p:sldId id="2147473100" r:id="rId10"/>
    <p:sldId id="2147473108" r:id="rId11"/>
  </p:sldIdLst>
  <p:sldSz cx="18288000" cy="10287000"/>
  <p:notesSz cx="6858000" cy="9144000"/>
  <p:embeddedFontLst>
    <p:embeddedFont>
      <p:font typeface="Open Sauce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0" userDrawn="1">
          <p15:clr>
            <a:srgbClr val="A4A3A4"/>
          </p15:clr>
        </p15:guide>
        <p15:guide id="2" pos="5216" userDrawn="1">
          <p15:clr>
            <a:srgbClr val="A4A3A4"/>
          </p15:clr>
        </p15:guide>
        <p15:guide id="4" orient="horz" pos="5803" userDrawn="1">
          <p15:clr>
            <a:srgbClr val="A4A3A4"/>
          </p15:clr>
        </p15:guide>
        <p15:guide id="5" pos="6962" userDrawn="1">
          <p15:clr>
            <a:srgbClr val="A4A3A4"/>
          </p15:clr>
        </p15:guide>
        <p15:guide id="6" orient="horz" pos="1176" userDrawn="1">
          <p15:clr>
            <a:srgbClr val="A4A3A4"/>
          </p15:clr>
        </p15:guide>
        <p15:guide id="7" orient="horz" pos="4964" userDrawn="1">
          <p15:clr>
            <a:srgbClr val="A4A3A4"/>
          </p15:clr>
        </p15:guide>
        <p15:guide id="8" pos="3469" userDrawn="1">
          <p15:clr>
            <a:srgbClr val="A4A3A4"/>
          </p15:clr>
        </p15:guide>
        <p15:guide id="9" pos="1095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63D347-47B2-9721-2DEC-491133934E67}" name="Lorena Lizarazo Umaña" initials="LL" userId="S::lLizarazo@compite.co::8a4efe4a-ba59-416b-9300-35b0b35b45ad" providerId="AD"/>
  <p188:author id="{29164954-843E-3A9D-7927-41E5329E0F71}" name="Yesica Fernandez Malo" initials="YM" userId="S::yfernandez@compite.co::a8f40276-a82e-4737-a3cb-8ca750934b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63AE"/>
    <a:srgbClr val="CE6886"/>
    <a:srgbClr val="FFFFFF"/>
    <a:srgbClr val="FEF6DA"/>
    <a:srgbClr val="51B1BF"/>
    <a:srgbClr val="F3829E"/>
    <a:srgbClr val="8FE329"/>
    <a:srgbClr val="939393"/>
    <a:srgbClr val="ECEC20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970DD1-7A58-4F64-B5D9-F19D7FB66262}" v="285" dt="2026-02-04T02:32:23.209"/>
    <p1510:client id="{C0ED1A7A-2ABB-67A7-7384-24561E79D27A}" v="53" dt="2026-02-04T18:06:14.636"/>
    <p1510:client id="{C69B40BD-500A-F2B4-EB92-03F191A2FAF8}" v="371" dt="2026-02-04T18:54:11.923"/>
    <p1510:client id="{ECE1AADB-BA06-EB58-19FB-F25DAC32BEFC}" v="1" dt="2026-02-04T02:49:31.83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00"/>
        <p:guide pos="5216"/>
        <p:guide orient="horz" pos="5803"/>
        <p:guide pos="6962"/>
        <p:guide orient="horz" pos="1176"/>
        <p:guide orient="horz" pos="4964"/>
        <p:guide pos="3469"/>
        <p:guide pos="1095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an Bernal Lopez" userId="a2b67318-d2f6-4283-843a-aa662118e1da" providerId="ADAL" clId="{54C19863-9136-493B-B90C-BDDD4A3F8099}"/>
    <pc:docChg chg="undo custSel modSld">
      <pc:chgData name="Fabian Bernal Lopez" userId="a2b67318-d2f6-4283-843a-aa662118e1da" providerId="ADAL" clId="{54C19863-9136-493B-B90C-BDDD4A3F8099}" dt="2026-02-04T02:32:23.209" v="284" actId="1035"/>
      <pc:docMkLst>
        <pc:docMk/>
      </pc:docMkLst>
      <pc:sldChg chg="modSp mod">
        <pc:chgData name="Fabian Bernal Lopez" userId="a2b67318-d2f6-4283-843a-aa662118e1da" providerId="ADAL" clId="{54C19863-9136-493B-B90C-BDDD4A3F8099}" dt="2026-02-04T02:10:30.590" v="53" actId="20577"/>
        <pc:sldMkLst>
          <pc:docMk/>
          <pc:sldMk cId="0" sldId="259"/>
        </pc:sldMkLst>
        <pc:spChg chg="mod">
          <ac:chgData name="Fabian Bernal Lopez" userId="a2b67318-d2f6-4283-843a-aa662118e1da" providerId="ADAL" clId="{54C19863-9136-493B-B90C-BDDD4A3F8099}" dt="2026-02-04T02:09:46.970" v="7" actId="1035"/>
          <ac:spMkLst>
            <pc:docMk/>
            <pc:sldMk cId="0" sldId="259"/>
            <ac:spMk id="12" creationId="{98A7259E-B615-806B-C586-9F94C5B10865}"/>
          </ac:spMkLst>
        </pc:spChg>
        <pc:spChg chg="mod">
          <ac:chgData name="Fabian Bernal Lopez" userId="a2b67318-d2f6-4283-843a-aa662118e1da" providerId="ADAL" clId="{54C19863-9136-493B-B90C-BDDD4A3F8099}" dt="2026-02-04T02:10:30.590" v="53" actId="20577"/>
          <ac:spMkLst>
            <pc:docMk/>
            <pc:sldMk cId="0" sldId="259"/>
            <ac:spMk id="16" creationId="{F8DB1CD5-A58C-B2B4-1D83-B14D8BD06296}"/>
          </ac:spMkLst>
        </pc:spChg>
        <pc:grpChg chg="mod">
          <ac:chgData name="Fabian Bernal Lopez" userId="a2b67318-d2f6-4283-843a-aa662118e1da" providerId="ADAL" clId="{54C19863-9136-493B-B90C-BDDD4A3F8099}" dt="2026-02-04T02:09:59.138" v="20" actId="1076"/>
          <ac:grpSpMkLst>
            <pc:docMk/>
            <pc:sldMk cId="0" sldId="259"/>
            <ac:grpSpMk id="36" creationId="{2702560E-34F0-4FEF-A366-33CB39052793}"/>
          </ac:grpSpMkLst>
        </pc:grpChg>
        <pc:graphicFrameChg chg="mod">
          <ac:chgData name="Fabian Bernal Lopez" userId="a2b67318-d2f6-4283-843a-aa662118e1da" providerId="ADAL" clId="{54C19863-9136-493B-B90C-BDDD4A3F8099}" dt="2026-02-04T02:09:55.654" v="19" actId="1035"/>
          <ac:graphicFrameMkLst>
            <pc:docMk/>
            <pc:sldMk cId="0" sldId="259"/>
            <ac:graphicFrameMk id="11" creationId="{8699F8C3-94AF-2A10-DD7D-60807EB8D472}"/>
          </ac:graphicFrameMkLst>
        </pc:graphicFrameChg>
        <pc:picChg chg="mod">
          <ac:chgData name="Fabian Bernal Lopez" userId="a2b67318-d2f6-4283-843a-aa662118e1da" providerId="ADAL" clId="{54C19863-9136-493B-B90C-BDDD4A3F8099}" dt="2026-02-04T02:09:55.654" v="19" actId="1035"/>
          <ac:picMkLst>
            <pc:docMk/>
            <pc:sldMk cId="0" sldId="259"/>
            <ac:picMk id="15" creationId="{B8E18476-8C2C-CC90-F223-9EF9DD0A74AB}"/>
          </ac:picMkLst>
        </pc:picChg>
      </pc:sldChg>
      <pc:sldChg chg="modSp mod">
        <pc:chgData name="Fabian Bernal Lopez" userId="a2b67318-d2f6-4283-843a-aa662118e1da" providerId="ADAL" clId="{54C19863-9136-493B-B90C-BDDD4A3F8099}" dt="2026-02-04T02:19:20.537" v="129" actId="207"/>
        <pc:sldMkLst>
          <pc:docMk/>
          <pc:sldMk cId="0" sldId="272"/>
        </pc:sldMkLst>
        <pc:spChg chg="mod">
          <ac:chgData name="Fabian Bernal Lopez" userId="a2b67318-d2f6-4283-843a-aa662118e1da" providerId="ADAL" clId="{54C19863-9136-493B-B90C-BDDD4A3F8099}" dt="2026-02-04T02:19:05.725" v="128" actId="14100"/>
          <ac:spMkLst>
            <pc:docMk/>
            <pc:sldMk cId="0" sldId="272"/>
            <ac:spMk id="5" creationId="{3AE42953-5E07-616E-6BFD-63935D389C41}"/>
          </ac:spMkLst>
        </pc:spChg>
        <pc:spChg chg="mod">
          <ac:chgData name="Fabian Bernal Lopez" userId="a2b67318-d2f6-4283-843a-aa662118e1da" providerId="ADAL" clId="{54C19863-9136-493B-B90C-BDDD4A3F8099}" dt="2026-02-04T02:18:46.148" v="126" actId="207"/>
          <ac:spMkLst>
            <pc:docMk/>
            <pc:sldMk cId="0" sldId="272"/>
            <ac:spMk id="6" creationId="{AEC7E1DB-AAD9-5CE0-4703-CF35A97D9DF0}"/>
          </ac:spMkLst>
        </pc:spChg>
        <pc:spChg chg="mod">
          <ac:chgData name="Fabian Bernal Lopez" userId="a2b67318-d2f6-4283-843a-aa662118e1da" providerId="ADAL" clId="{54C19863-9136-493B-B90C-BDDD4A3F8099}" dt="2026-02-04T02:19:20.537" v="129" actId="207"/>
          <ac:spMkLst>
            <pc:docMk/>
            <pc:sldMk cId="0" sldId="272"/>
            <ac:spMk id="16" creationId="{48446C22-A6AD-4EDC-5EEE-93A28162F180}"/>
          </ac:spMkLst>
        </pc:spChg>
        <pc:picChg chg="mod">
          <ac:chgData name="Fabian Bernal Lopez" userId="a2b67318-d2f6-4283-843a-aa662118e1da" providerId="ADAL" clId="{54C19863-9136-493B-B90C-BDDD4A3F8099}" dt="2026-02-04T02:12:53.296" v="66" actId="1035"/>
          <ac:picMkLst>
            <pc:docMk/>
            <pc:sldMk cId="0" sldId="272"/>
            <ac:picMk id="4" creationId="{B31FDF31-DEC8-0126-D3C4-F288EBA37F2B}"/>
          </ac:picMkLst>
        </pc:picChg>
      </pc:sldChg>
      <pc:sldChg chg="modSp mod">
        <pc:chgData name="Fabian Bernal Lopez" userId="a2b67318-d2f6-4283-843a-aa662118e1da" providerId="ADAL" clId="{54C19863-9136-493B-B90C-BDDD4A3F8099}" dt="2026-02-04T02:16:00.435" v="107" actId="1036"/>
        <pc:sldMkLst>
          <pc:docMk/>
          <pc:sldMk cId="0" sldId="300"/>
        </pc:sldMkLst>
        <pc:spChg chg="mod">
          <ac:chgData name="Fabian Bernal Lopez" userId="a2b67318-d2f6-4283-843a-aa662118e1da" providerId="ADAL" clId="{54C19863-9136-493B-B90C-BDDD4A3F8099}" dt="2026-02-04T02:16:00.435" v="107" actId="1036"/>
          <ac:spMkLst>
            <pc:docMk/>
            <pc:sldMk cId="0" sldId="300"/>
            <ac:spMk id="11" creationId="{2636B68D-B176-8E86-B7F1-1D52FB313ADC}"/>
          </ac:spMkLst>
        </pc:spChg>
        <pc:grpChg chg="mod">
          <ac:chgData name="Fabian Bernal Lopez" userId="a2b67318-d2f6-4283-843a-aa662118e1da" providerId="ADAL" clId="{54C19863-9136-493B-B90C-BDDD4A3F8099}" dt="2026-02-04T02:15:41.419" v="94" actId="1036"/>
          <ac:grpSpMkLst>
            <pc:docMk/>
            <pc:sldMk cId="0" sldId="300"/>
            <ac:grpSpMk id="9" creationId="{8DE36CE3-7AC7-40D0-04AA-60E7CE4B75DC}"/>
          </ac:grpSpMkLst>
        </pc:grpChg>
      </pc:sldChg>
      <pc:sldChg chg="modSp mod">
        <pc:chgData name="Fabian Bernal Lopez" userId="a2b67318-d2f6-4283-843a-aa662118e1da" providerId="ADAL" clId="{54C19863-9136-493B-B90C-BDDD4A3F8099}" dt="2026-02-04T02:24:07.338" v="155" actId="1076"/>
        <pc:sldMkLst>
          <pc:docMk/>
          <pc:sldMk cId="2089222480" sldId="333"/>
        </pc:sldMkLst>
        <pc:spChg chg="mod">
          <ac:chgData name="Fabian Bernal Lopez" userId="a2b67318-d2f6-4283-843a-aa662118e1da" providerId="ADAL" clId="{54C19863-9136-493B-B90C-BDDD4A3F8099}" dt="2026-02-04T02:22:12.935" v="149" actId="207"/>
          <ac:spMkLst>
            <pc:docMk/>
            <pc:sldMk cId="2089222480" sldId="333"/>
            <ac:spMk id="4" creationId="{FDEAC3B8-E9FF-BA0B-E41D-FE9892405AC9}"/>
          </ac:spMkLst>
        </pc:spChg>
        <pc:spChg chg="mod">
          <ac:chgData name="Fabian Bernal Lopez" userId="a2b67318-d2f6-4283-843a-aa662118e1da" providerId="ADAL" clId="{54C19863-9136-493B-B90C-BDDD4A3F8099}" dt="2026-02-04T02:21:55.132" v="146" actId="207"/>
          <ac:spMkLst>
            <pc:docMk/>
            <pc:sldMk cId="2089222480" sldId="333"/>
            <ac:spMk id="7" creationId="{9C47C757-9386-0FA8-87E4-BAC91569439D}"/>
          </ac:spMkLst>
        </pc:spChg>
        <pc:spChg chg="mod">
          <ac:chgData name="Fabian Bernal Lopez" userId="a2b67318-d2f6-4283-843a-aa662118e1da" providerId="ADAL" clId="{54C19863-9136-493B-B90C-BDDD4A3F8099}" dt="2026-02-04T02:21:59.367" v="147" actId="207"/>
          <ac:spMkLst>
            <pc:docMk/>
            <pc:sldMk cId="2089222480" sldId="333"/>
            <ac:spMk id="9" creationId="{4D981213-75A9-7892-F4FE-7CDEE39403BE}"/>
          </ac:spMkLst>
        </pc:spChg>
        <pc:spChg chg="mod">
          <ac:chgData name="Fabian Bernal Lopez" userId="a2b67318-d2f6-4283-843a-aa662118e1da" providerId="ADAL" clId="{54C19863-9136-493B-B90C-BDDD4A3F8099}" dt="2026-02-04T02:24:07.338" v="155" actId="1076"/>
          <ac:spMkLst>
            <pc:docMk/>
            <pc:sldMk cId="2089222480" sldId="333"/>
            <ac:spMk id="10" creationId="{CF373B7C-0FFE-709E-EB66-86A13E2F73F0}"/>
          </ac:spMkLst>
        </pc:spChg>
        <pc:spChg chg="mod">
          <ac:chgData name="Fabian Bernal Lopez" userId="a2b67318-d2f6-4283-843a-aa662118e1da" providerId="ADAL" clId="{54C19863-9136-493B-B90C-BDDD4A3F8099}" dt="2026-02-04T02:22:08.040" v="148" actId="207"/>
          <ac:spMkLst>
            <pc:docMk/>
            <pc:sldMk cId="2089222480" sldId="333"/>
            <ac:spMk id="11" creationId="{CBCC5B30-B89B-0AC0-D0A5-C59E0BCB8B08}"/>
          </ac:spMkLst>
        </pc:spChg>
        <pc:grpChg chg="mod">
          <ac:chgData name="Fabian Bernal Lopez" userId="a2b67318-d2f6-4283-843a-aa662118e1da" providerId="ADAL" clId="{54C19863-9136-493B-B90C-BDDD4A3F8099}" dt="2026-02-04T02:10:38.563" v="54" actId="1076"/>
          <ac:grpSpMkLst>
            <pc:docMk/>
            <pc:sldMk cId="2089222480" sldId="333"/>
            <ac:grpSpMk id="77" creationId="{B7E1A596-6A40-500C-7E18-EB0D132B7798}"/>
          </ac:grpSpMkLst>
        </pc:grpChg>
        <pc:picChg chg="mod">
          <ac:chgData name="Fabian Bernal Lopez" userId="a2b67318-d2f6-4283-843a-aa662118e1da" providerId="ADAL" clId="{54C19863-9136-493B-B90C-BDDD4A3F8099}" dt="2026-02-04T02:22:45.171" v="153" actId="207"/>
          <ac:picMkLst>
            <pc:docMk/>
            <pc:sldMk cId="2089222480" sldId="333"/>
            <ac:picMk id="13" creationId="{E406B1BC-3589-EEFD-807C-6D3624D77F36}"/>
          </ac:picMkLst>
        </pc:picChg>
        <pc:picChg chg="mod">
          <ac:chgData name="Fabian Bernal Lopez" userId="a2b67318-d2f6-4283-843a-aa662118e1da" providerId="ADAL" clId="{54C19863-9136-493B-B90C-BDDD4A3F8099}" dt="2026-02-04T02:22:27.973" v="151" actId="207"/>
          <ac:picMkLst>
            <pc:docMk/>
            <pc:sldMk cId="2089222480" sldId="333"/>
            <ac:picMk id="53" creationId="{6DD44ACA-B6C5-2FF6-AD4F-974D9FC03D53}"/>
          </ac:picMkLst>
        </pc:picChg>
        <pc:picChg chg="mod">
          <ac:chgData name="Fabian Bernal Lopez" userId="a2b67318-d2f6-4283-843a-aa662118e1da" providerId="ADAL" clId="{54C19863-9136-493B-B90C-BDDD4A3F8099}" dt="2026-02-04T02:22:38.689" v="152" actId="207"/>
          <ac:picMkLst>
            <pc:docMk/>
            <pc:sldMk cId="2089222480" sldId="333"/>
            <ac:picMk id="55" creationId="{36DA870F-AA64-E8B6-A987-D8AD895C782B}"/>
          </ac:picMkLst>
        </pc:pic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15" creationId="{6E6D9805-1090-B320-30CA-37014D050209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18" creationId="{E619E242-631F-DDD7-2CC1-146553311D75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20" creationId="{8B06CD4B-87B8-9340-993F-1DCC52E6EA0F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30" creationId="{2CB6B2C8-95D6-079D-E70B-92D9788F3596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32" creationId="{5CB582C5-9D97-2F67-E77C-F12CD4D305DB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41" creationId="{14B01A20-150F-AACB-F924-B4A998B9F099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42" creationId="{333E54A4-C431-2091-F9BD-9659A1F2578B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44" creationId="{87D70A68-4875-1ADD-5688-89577F512D35}"/>
          </ac:cxnSpMkLst>
        </pc:cxnChg>
        <pc:cxnChg chg="mod">
          <ac:chgData name="Fabian Bernal Lopez" userId="a2b67318-d2f6-4283-843a-aa662118e1da" providerId="ADAL" clId="{54C19863-9136-493B-B90C-BDDD4A3F8099}" dt="2026-02-04T02:23:47.839" v="154" actId="208"/>
          <ac:cxnSpMkLst>
            <pc:docMk/>
            <pc:sldMk cId="2089222480" sldId="333"/>
            <ac:cxnSpMk id="47" creationId="{DC93D9B0-8A86-308F-5831-EB1594D099A4}"/>
          </ac:cxnSpMkLst>
        </pc:cxnChg>
      </pc:sldChg>
      <pc:sldChg chg="addSp delSp modSp mod">
        <pc:chgData name="Fabian Bernal Lopez" userId="a2b67318-d2f6-4283-843a-aa662118e1da" providerId="ADAL" clId="{54C19863-9136-493B-B90C-BDDD4A3F8099}" dt="2026-02-04T02:30:50.856" v="266" actId="1036"/>
        <pc:sldMkLst>
          <pc:docMk/>
          <pc:sldMk cId="1219762043" sldId="2147473099"/>
        </pc:sldMkLst>
        <pc:spChg chg="mod">
          <ac:chgData name="Fabian Bernal Lopez" userId="a2b67318-d2f6-4283-843a-aa662118e1da" providerId="ADAL" clId="{54C19863-9136-493B-B90C-BDDD4A3F8099}" dt="2026-02-04T02:29:15.282" v="178" actId="207"/>
          <ac:spMkLst>
            <pc:docMk/>
            <pc:sldMk cId="1219762043" sldId="2147473099"/>
            <ac:spMk id="5" creationId="{6981743C-9B42-3AA1-A8AC-01A39CD0F2BF}"/>
          </ac:spMkLst>
        </pc:spChg>
        <pc:spChg chg="mod">
          <ac:chgData name="Fabian Bernal Lopez" userId="a2b67318-d2f6-4283-843a-aa662118e1da" providerId="ADAL" clId="{54C19863-9136-493B-B90C-BDDD4A3F8099}" dt="2026-02-04T02:30:50.856" v="266" actId="1036"/>
          <ac:spMkLst>
            <pc:docMk/>
            <pc:sldMk cId="1219762043" sldId="2147473099"/>
            <ac:spMk id="6" creationId="{C5EA27C3-1718-4DE8-B92F-9FC586F0F76C}"/>
          </ac:spMkLst>
        </pc:spChg>
        <pc:spChg chg="mod">
          <ac:chgData name="Fabian Bernal Lopez" userId="a2b67318-d2f6-4283-843a-aa662118e1da" providerId="ADAL" clId="{54C19863-9136-493B-B90C-BDDD4A3F8099}" dt="2026-02-04T02:29:09.886" v="177" actId="207"/>
          <ac:spMkLst>
            <pc:docMk/>
            <pc:sldMk cId="1219762043" sldId="2147473099"/>
            <ac:spMk id="9" creationId="{8736710F-44EE-6704-B834-F1F93EC7C1A5}"/>
          </ac:spMkLst>
        </pc:spChg>
        <pc:spChg chg="mod">
          <ac:chgData name="Fabian Bernal Lopez" userId="a2b67318-d2f6-4283-843a-aa662118e1da" providerId="ADAL" clId="{54C19863-9136-493B-B90C-BDDD4A3F8099}" dt="2026-02-04T02:30:17.014" v="254" actId="1035"/>
          <ac:spMkLst>
            <pc:docMk/>
            <pc:sldMk cId="1219762043" sldId="2147473099"/>
            <ac:spMk id="10" creationId="{C7E63C53-FEF2-0B85-87C9-20D4448A01FC}"/>
          </ac:spMkLst>
        </pc:spChg>
        <pc:cxnChg chg="add del">
          <ac:chgData name="Fabian Bernal Lopez" userId="a2b67318-d2f6-4283-843a-aa662118e1da" providerId="ADAL" clId="{54C19863-9136-493B-B90C-BDDD4A3F8099}" dt="2026-02-04T02:30:34.388" v="257" actId="478"/>
          <ac:cxnSpMkLst>
            <pc:docMk/>
            <pc:sldMk cId="1219762043" sldId="2147473099"/>
            <ac:cxnSpMk id="11" creationId="{09B7BA5E-157F-570C-6573-2977879B06A0}"/>
          </ac:cxnSpMkLst>
        </pc:cxnChg>
      </pc:sldChg>
      <pc:sldChg chg="modSp mod">
        <pc:chgData name="Fabian Bernal Lopez" userId="a2b67318-d2f6-4283-843a-aa662118e1da" providerId="ADAL" clId="{54C19863-9136-493B-B90C-BDDD4A3F8099}" dt="2026-02-04T02:21:30.955" v="145" actId="207"/>
        <pc:sldMkLst>
          <pc:docMk/>
          <pc:sldMk cId="3059622409" sldId="2147473100"/>
        </pc:sldMkLst>
        <pc:spChg chg="mod">
          <ac:chgData name="Fabian Bernal Lopez" userId="a2b67318-d2f6-4283-843a-aa662118e1da" providerId="ADAL" clId="{54C19863-9136-493B-B90C-BDDD4A3F8099}" dt="2026-02-04T02:20:45.072" v="141" actId="207"/>
          <ac:spMkLst>
            <pc:docMk/>
            <pc:sldMk cId="3059622409" sldId="2147473100"/>
            <ac:spMk id="6" creationId="{02553970-3A2F-FD8F-1906-3AC28213CEB3}"/>
          </ac:spMkLst>
        </pc:spChg>
        <pc:spChg chg="mod">
          <ac:chgData name="Fabian Bernal Lopez" userId="a2b67318-d2f6-4283-843a-aa662118e1da" providerId="ADAL" clId="{54C19863-9136-493B-B90C-BDDD4A3F8099}" dt="2026-02-04T02:19:30.944" v="130" actId="207"/>
          <ac:spMkLst>
            <pc:docMk/>
            <pc:sldMk cId="3059622409" sldId="2147473100"/>
            <ac:spMk id="10" creationId="{6BA2FBBC-989E-9B6D-8BAA-087F05277E7F}"/>
          </ac:spMkLst>
        </pc:spChg>
        <pc:spChg chg="mod">
          <ac:chgData name="Fabian Bernal Lopez" userId="a2b67318-d2f6-4283-843a-aa662118e1da" providerId="ADAL" clId="{54C19863-9136-493B-B90C-BDDD4A3F8099}" dt="2026-02-04T02:20:57.160" v="143" actId="207"/>
          <ac:spMkLst>
            <pc:docMk/>
            <pc:sldMk cId="3059622409" sldId="2147473100"/>
            <ac:spMk id="12" creationId="{6704C58B-2D48-BE1F-CBDC-C36C142E10CF}"/>
          </ac:spMkLst>
        </pc:spChg>
        <pc:spChg chg="mod">
          <ac:chgData name="Fabian Bernal Lopez" userId="a2b67318-d2f6-4283-843a-aa662118e1da" providerId="ADAL" clId="{54C19863-9136-493B-B90C-BDDD4A3F8099}" dt="2026-02-04T02:21:20.796" v="144" actId="207"/>
          <ac:spMkLst>
            <pc:docMk/>
            <pc:sldMk cId="3059622409" sldId="2147473100"/>
            <ac:spMk id="15" creationId="{6874C04C-B0AC-0002-280F-BF2C7243EA11}"/>
          </ac:spMkLst>
        </pc:spChg>
        <pc:spChg chg="mod">
          <ac:chgData name="Fabian Bernal Lopez" userId="a2b67318-d2f6-4283-843a-aa662118e1da" providerId="ADAL" clId="{54C19863-9136-493B-B90C-BDDD4A3F8099}" dt="2026-02-04T02:21:30.955" v="145" actId="207"/>
          <ac:spMkLst>
            <pc:docMk/>
            <pc:sldMk cId="3059622409" sldId="2147473100"/>
            <ac:spMk id="16" creationId="{9157B018-A996-BCE2-619D-B05E6CD7D014}"/>
          </ac:spMkLst>
        </pc:spChg>
        <pc:graphicFrameChg chg="modGraphic">
          <ac:chgData name="Fabian Bernal Lopez" userId="a2b67318-d2f6-4283-843a-aa662118e1da" providerId="ADAL" clId="{54C19863-9136-493B-B90C-BDDD4A3F8099}" dt="2026-02-04T02:20:32.278" v="140" actId="207"/>
          <ac:graphicFrameMkLst>
            <pc:docMk/>
            <pc:sldMk cId="3059622409" sldId="2147473100"/>
            <ac:graphicFrameMk id="2" creationId="{180E9BCB-1EC1-735C-F797-6C61130790FC}"/>
          </ac:graphicFrameMkLst>
        </pc:graphicFrameChg>
      </pc:sldChg>
      <pc:sldChg chg="addSp delSp modSp mod">
        <pc:chgData name="Fabian Bernal Lopez" userId="a2b67318-d2f6-4283-843a-aa662118e1da" providerId="ADAL" clId="{54C19863-9136-493B-B90C-BDDD4A3F8099}" dt="2026-02-04T02:28:42.625" v="176"/>
        <pc:sldMkLst>
          <pc:docMk/>
          <pc:sldMk cId="1120532557" sldId="2147473105"/>
        </pc:sldMkLst>
        <pc:spChg chg="mod">
          <ac:chgData name="Fabian Bernal Lopez" userId="a2b67318-d2f6-4283-843a-aa662118e1da" providerId="ADAL" clId="{54C19863-9136-493B-B90C-BDDD4A3F8099}" dt="2026-02-04T02:25:42.252" v="161" actId="207"/>
          <ac:spMkLst>
            <pc:docMk/>
            <pc:sldMk cId="1120532557" sldId="2147473105"/>
            <ac:spMk id="2" creationId="{5AA5B854-69CF-61B9-9D95-6E174AAEB732}"/>
          </ac:spMkLst>
        </pc:spChg>
        <pc:spChg chg="mod ord">
          <ac:chgData name="Fabian Bernal Lopez" userId="a2b67318-d2f6-4283-843a-aa662118e1da" providerId="ADAL" clId="{54C19863-9136-493B-B90C-BDDD4A3F8099}" dt="2026-02-04T02:26:15.353" v="170" actId="171"/>
          <ac:spMkLst>
            <pc:docMk/>
            <pc:sldMk cId="1120532557" sldId="2147473105"/>
            <ac:spMk id="15" creationId="{EF8B2FED-67DA-F823-A474-916C264C4CBD}"/>
          </ac:spMkLst>
        </pc:spChg>
        <pc:spChg chg="mod">
          <ac:chgData name="Fabian Bernal Lopez" userId="a2b67318-d2f6-4283-843a-aa662118e1da" providerId="ADAL" clId="{54C19863-9136-493B-B90C-BDDD4A3F8099}" dt="2026-02-04T02:25:05.798" v="156" actId="207"/>
          <ac:spMkLst>
            <pc:docMk/>
            <pc:sldMk cId="1120532557" sldId="2147473105"/>
            <ac:spMk id="16" creationId="{EFA2B5B2-20A9-277F-63B7-C068988CA020}"/>
          </ac:spMkLst>
        </pc:spChg>
        <pc:graphicFrameChg chg="mod modGraphic">
          <ac:chgData name="Fabian Bernal Lopez" userId="a2b67318-d2f6-4283-843a-aa662118e1da" providerId="ADAL" clId="{54C19863-9136-493B-B90C-BDDD4A3F8099}" dt="2026-02-04T02:28:42.625" v="176"/>
          <ac:graphicFrameMkLst>
            <pc:docMk/>
            <pc:sldMk cId="1120532557" sldId="2147473105"/>
            <ac:graphicFrameMk id="3" creationId="{718B0FE2-263C-D5D7-23B1-6ABCB0670878}"/>
          </ac:graphicFrameMkLst>
        </pc:graphicFrameChg>
        <pc:picChg chg="mod">
          <ac:chgData name="Fabian Bernal Lopez" userId="a2b67318-d2f6-4283-843a-aa662118e1da" providerId="ADAL" clId="{54C19863-9136-493B-B90C-BDDD4A3F8099}" dt="2026-02-04T02:26:20.830" v="171" actId="207"/>
          <ac:picMkLst>
            <pc:docMk/>
            <pc:sldMk cId="1120532557" sldId="2147473105"/>
            <ac:picMk id="7" creationId="{96ED7209-2B5D-160A-0854-0E59BE669ED2}"/>
          </ac:picMkLst>
        </pc:picChg>
        <pc:picChg chg="del mod">
          <ac:chgData name="Fabian Bernal Lopez" userId="a2b67318-d2f6-4283-843a-aa662118e1da" providerId="ADAL" clId="{54C19863-9136-493B-B90C-BDDD4A3F8099}" dt="2026-02-04T02:26:47.633" v="172" actId="478"/>
          <ac:picMkLst>
            <pc:docMk/>
            <pc:sldMk cId="1120532557" sldId="2147473105"/>
            <ac:picMk id="26" creationId="{3EFF19E4-23EF-C4DC-05A6-0553FF2F9D87}"/>
          </ac:picMkLst>
        </pc:picChg>
        <pc:picChg chg="add mod">
          <ac:chgData name="Fabian Bernal Lopez" userId="a2b67318-d2f6-4283-843a-aa662118e1da" providerId="ADAL" clId="{54C19863-9136-493B-B90C-BDDD4A3F8099}" dt="2026-02-04T02:27:49.725" v="175" actId="1076"/>
          <ac:picMkLst>
            <pc:docMk/>
            <pc:sldMk cId="1120532557" sldId="2147473105"/>
            <ac:picMk id="1026" creationId="{27B9BD4F-E954-6A6B-A979-80EB26CB9C4F}"/>
          </ac:picMkLst>
        </pc:picChg>
      </pc:sldChg>
      <pc:sldChg chg="modSp mod">
        <pc:chgData name="Fabian Bernal Lopez" userId="a2b67318-d2f6-4283-843a-aa662118e1da" providerId="ADAL" clId="{54C19863-9136-493B-B90C-BDDD4A3F8099}" dt="2026-02-04T02:13:27.233" v="76" actId="20577"/>
        <pc:sldMkLst>
          <pc:docMk/>
          <pc:sldMk cId="505432506" sldId="2147473106"/>
        </pc:sldMkLst>
        <pc:spChg chg="mod">
          <ac:chgData name="Fabian Bernal Lopez" userId="a2b67318-d2f6-4283-843a-aa662118e1da" providerId="ADAL" clId="{54C19863-9136-493B-B90C-BDDD4A3F8099}" dt="2026-02-04T02:13:07.970" v="75" actId="1037"/>
          <ac:spMkLst>
            <pc:docMk/>
            <pc:sldMk cId="505432506" sldId="2147473106"/>
            <ac:spMk id="2" creationId="{8A1C0E0B-D88C-08A2-B744-3F0AED259131}"/>
          </ac:spMkLst>
        </pc:spChg>
        <pc:spChg chg="mod">
          <ac:chgData name="Fabian Bernal Lopez" userId="a2b67318-d2f6-4283-843a-aa662118e1da" providerId="ADAL" clId="{54C19863-9136-493B-B90C-BDDD4A3F8099}" dt="2026-02-04T02:13:27.233" v="76" actId="20577"/>
          <ac:spMkLst>
            <pc:docMk/>
            <pc:sldMk cId="505432506" sldId="2147473106"/>
            <ac:spMk id="3" creationId="{924752AA-47C7-A0AA-643D-1455E0C18625}"/>
          </ac:spMkLst>
        </pc:spChg>
      </pc:sldChg>
      <pc:sldChg chg="delSp modSp mod">
        <pc:chgData name="Fabian Bernal Lopez" userId="a2b67318-d2f6-4283-843a-aa662118e1da" providerId="ADAL" clId="{54C19863-9136-493B-B90C-BDDD4A3F8099}" dt="2026-02-04T02:31:06.217" v="268" actId="478"/>
        <pc:sldMkLst>
          <pc:docMk/>
          <pc:sldMk cId="1595050396" sldId="2147473110"/>
        </pc:sldMkLst>
        <pc:spChg chg="mod">
          <ac:chgData name="Fabian Bernal Lopez" userId="a2b67318-d2f6-4283-843a-aa662118e1da" providerId="ADAL" clId="{54C19863-9136-493B-B90C-BDDD4A3F8099}" dt="2026-02-04T02:31:00.485" v="267" actId="207"/>
          <ac:spMkLst>
            <pc:docMk/>
            <pc:sldMk cId="1595050396" sldId="2147473110"/>
            <ac:spMk id="7" creationId="{340597EE-70E5-536C-6A5E-A64F02749335}"/>
          </ac:spMkLst>
        </pc:spChg>
        <pc:cxnChg chg="del">
          <ac:chgData name="Fabian Bernal Lopez" userId="a2b67318-d2f6-4283-843a-aa662118e1da" providerId="ADAL" clId="{54C19863-9136-493B-B90C-BDDD4A3F8099}" dt="2026-02-04T02:31:06.217" v="268" actId="478"/>
          <ac:cxnSpMkLst>
            <pc:docMk/>
            <pc:sldMk cId="1595050396" sldId="2147473110"/>
            <ac:cxnSpMk id="8" creationId="{D0AB9CF8-069A-DD3F-CAE0-4F64FF4BDA8C}"/>
          </ac:cxnSpMkLst>
        </pc:cxnChg>
      </pc:sldChg>
      <pc:sldChg chg="modSp mod">
        <pc:chgData name="Fabian Bernal Lopez" userId="a2b67318-d2f6-4283-843a-aa662118e1da" providerId="ADAL" clId="{54C19863-9136-493B-B90C-BDDD4A3F8099}" dt="2026-02-04T02:32:23.209" v="284" actId="1035"/>
        <pc:sldMkLst>
          <pc:docMk/>
          <pc:sldMk cId="197803754" sldId="2147473111"/>
        </pc:sldMkLst>
        <pc:spChg chg="mod">
          <ac:chgData name="Fabian Bernal Lopez" userId="a2b67318-d2f6-4283-843a-aa662118e1da" providerId="ADAL" clId="{54C19863-9136-493B-B90C-BDDD4A3F8099}" dt="2026-02-04T02:32:23.209" v="284" actId="1035"/>
          <ac:spMkLst>
            <pc:docMk/>
            <pc:sldMk cId="197803754" sldId="2147473111"/>
            <ac:spMk id="9" creationId="{10356842-0D2A-0893-EA4B-771C34CC2DEB}"/>
          </ac:spMkLst>
        </pc:spChg>
        <pc:spChg chg="mod">
          <ac:chgData name="Fabian Bernal Lopez" userId="a2b67318-d2f6-4283-843a-aa662118e1da" providerId="ADAL" clId="{54C19863-9136-493B-B90C-BDDD4A3F8099}" dt="2026-02-04T02:31:28.820" v="270" actId="207"/>
          <ac:spMkLst>
            <pc:docMk/>
            <pc:sldMk cId="197803754" sldId="2147473111"/>
            <ac:spMk id="10" creationId="{B4835BED-7D6A-21EA-E230-F6F704AF75AF}"/>
          </ac:spMkLst>
        </pc:spChg>
        <pc:spChg chg="mod">
          <ac:chgData name="Fabian Bernal Lopez" userId="a2b67318-d2f6-4283-843a-aa662118e1da" providerId="ADAL" clId="{54C19863-9136-493B-B90C-BDDD4A3F8099}" dt="2026-02-04T02:31:20.230" v="269" actId="207"/>
          <ac:spMkLst>
            <pc:docMk/>
            <pc:sldMk cId="197803754" sldId="2147473111"/>
            <ac:spMk id="13" creationId="{DC5E5A48-C7F1-B5C2-6FF6-B3506560BA52}"/>
          </ac:spMkLst>
        </pc:spChg>
        <pc:graphicFrameChg chg="modGraphic">
          <ac:chgData name="Fabian Bernal Lopez" userId="a2b67318-d2f6-4283-843a-aa662118e1da" providerId="ADAL" clId="{54C19863-9136-493B-B90C-BDDD4A3F8099}" dt="2026-02-04T02:32:06.587" v="272" actId="207"/>
          <ac:graphicFrameMkLst>
            <pc:docMk/>
            <pc:sldMk cId="197803754" sldId="2147473111"/>
            <ac:graphicFrameMk id="2" creationId="{E521853A-7DDE-D333-7893-B18467C34C57}"/>
          </ac:graphicFrameMkLst>
        </pc:graphicFrameChg>
      </pc:sldChg>
      <pc:sldChg chg="modSp mod">
        <pc:chgData name="Fabian Bernal Lopez" userId="a2b67318-d2f6-4283-843a-aa662118e1da" providerId="ADAL" clId="{54C19863-9136-493B-B90C-BDDD4A3F8099}" dt="2026-02-04T02:12:13.180" v="64" actId="1035"/>
        <pc:sldMkLst>
          <pc:docMk/>
          <pc:sldMk cId="1726606003" sldId="2147473113"/>
        </pc:sldMkLst>
        <pc:spChg chg="mod">
          <ac:chgData name="Fabian Bernal Lopez" userId="a2b67318-d2f6-4283-843a-aa662118e1da" providerId="ADAL" clId="{54C19863-9136-493B-B90C-BDDD4A3F8099}" dt="2026-02-04T02:11:46.977" v="61" actId="1076"/>
          <ac:spMkLst>
            <pc:docMk/>
            <pc:sldMk cId="1726606003" sldId="2147473113"/>
            <ac:spMk id="14" creationId="{E5940A3A-018F-72A6-8D9F-D1CBD82304DC}"/>
          </ac:spMkLst>
        </pc:spChg>
        <pc:grpChg chg="mod">
          <ac:chgData name="Fabian Bernal Lopez" userId="a2b67318-d2f6-4283-843a-aa662118e1da" providerId="ADAL" clId="{54C19863-9136-493B-B90C-BDDD4A3F8099}" dt="2026-02-04T02:11:42.956" v="60" actId="1076"/>
          <ac:grpSpMkLst>
            <pc:docMk/>
            <pc:sldMk cId="1726606003" sldId="2147473113"/>
            <ac:grpSpMk id="36" creationId="{BA2610BD-F34E-995B-48C4-EBB5FAF2EBA1}"/>
          </ac:grpSpMkLst>
        </pc:grpChg>
        <pc:picChg chg="mod">
          <ac:chgData name="Fabian Bernal Lopez" userId="a2b67318-d2f6-4283-843a-aa662118e1da" providerId="ADAL" clId="{54C19863-9136-493B-B90C-BDDD4A3F8099}" dt="2026-02-04T02:12:13.180" v="64" actId="1035"/>
          <ac:picMkLst>
            <pc:docMk/>
            <pc:sldMk cId="1726606003" sldId="2147473113"/>
            <ac:picMk id="6" creationId="{2960CBF7-00A9-670A-7491-407F7A657BED}"/>
          </ac:picMkLst>
        </pc:picChg>
      </pc:sldChg>
    </pc:docChg>
  </pc:docChgLst>
  <pc:docChgLst>
    <pc:chgData name="Sebastian Trujillo" userId="S::strujillo@compite.co::96016c62-82f7-465d-a5ed-41a764afafc7" providerId="AD" clId="Web-{ECE1AADB-BA06-EB58-19FB-F25DAC32BEFC}"/>
    <pc:docChg chg="delSld">
      <pc:chgData name="Sebastian Trujillo" userId="S::strujillo@compite.co::96016c62-82f7-465d-a5ed-41a764afafc7" providerId="AD" clId="Web-{ECE1AADB-BA06-EB58-19FB-F25DAC32BEFC}" dt="2026-02-04T02:49:31.833" v="0"/>
      <pc:docMkLst>
        <pc:docMk/>
      </pc:docMkLst>
      <pc:sldChg chg="del">
        <pc:chgData name="Sebastian Trujillo" userId="S::strujillo@compite.co::96016c62-82f7-465d-a5ed-41a764afafc7" providerId="AD" clId="Web-{ECE1AADB-BA06-EB58-19FB-F25DAC32BEFC}" dt="2026-02-04T02:49:31.833" v="0"/>
        <pc:sldMkLst>
          <pc:docMk/>
          <pc:sldMk cId="2566667995" sldId="2147473112"/>
        </pc:sldMkLst>
      </pc:sldChg>
    </pc:docChg>
  </pc:docChgLst>
  <pc:docChgLst>
    <pc:chgData name="Ana Fernanda Maiguashca" userId="S::amaiguashca@compite.co::dad76740-8c55-4315-a108-392595cac8ca" providerId="AD" clId="Web-{C69B40BD-500A-F2B4-EB92-03F191A2FAF8}"/>
    <pc:docChg chg="addSld delSld modSld">
      <pc:chgData name="Ana Fernanda Maiguashca" userId="S::amaiguashca@compite.co::dad76740-8c55-4315-a108-392595cac8ca" providerId="AD" clId="Web-{C69B40BD-500A-F2B4-EB92-03F191A2FAF8}" dt="2026-02-04T18:54:11.517" v="237" actId="20577"/>
      <pc:docMkLst>
        <pc:docMk/>
      </pc:docMkLst>
      <pc:sldChg chg="del">
        <pc:chgData name="Ana Fernanda Maiguashca" userId="S::amaiguashca@compite.co::dad76740-8c55-4315-a108-392595cac8ca" providerId="AD" clId="Web-{C69B40BD-500A-F2B4-EB92-03F191A2FAF8}" dt="2026-02-04T18:53:26.611" v="217"/>
        <pc:sldMkLst>
          <pc:docMk/>
          <pc:sldMk cId="0" sldId="259"/>
        </pc:sldMkLst>
      </pc:sldChg>
      <pc:sldChg chg="del">
        <pc:chgData name="Ana Fernanda Maiguashca" userId="S::amaiguashca@compite.co::dad76740-8c55-4315-a108-392595cac8ca" providerId="AD" clId="Web-{C69B40BD-500A-F2B4-EB92-03F191A2FAF8}" dt="2026-02-04T18:53:30.736" v="219"/>
        <pc:sldMkLst>
          <pc:docMk/>
          <pc:sldMk cId="0" sldId="272"/>
        </pc:sldMkLst>
      </pc:sldChg>
      <pc:sldChg chg="del">
        <pc:chgData name="Ana Fernanda Maiguashca" userId="S::amaiguashca@compite.co::dad76740-8c55-4315-a108-392595cac8ca" providerId="AD" clId="Web-{C69B40BD-500A-F2B4-EB92-03F191A2FAF8}" dt="2026-02-04T18:47:37.859" v="166"/>
        <pc:sldMkLst>
          <pc:docMk/>
          <pc:sldMk cId="2089222480" sldId="333"/>
        </pc:sldMkLst>
      </pc:sldChg>
      <pc:sldChg chg="del">
        <pc:chgData name="Ana Fernanda Maiguashca" userId="S::amaiguashca@compite.co::dad76740-8c55-4315-a108-392595cac8ca" providerId="AD" clId="Web-{C69B40BD-500A-F2B4-EB92-03F191A2FAF8}" dt="2026-02-04T18:07:25.561" v="87"/>
        <pc:sldMkLst>
          <pc:docMk/>
          <pc:sldMk cId="2940603058" sldId="2147473097"/>
        </pc:sldMkLst>
      </pc:sldChg>
      <pc:sldChg chg="delSp modSp">
        <pc:chgData name="Ana Fernanda Maiguashca" userId="S::amaiguashca@compite.co::dad76740-8c55-4315-a108-392595cac8ca" providerId="AD" clId="Web-{C69B40BD-500A-F2B4-EB92-03F191A2FAF8}" dt="2026-02-04T18:52:44.392" v="209" actId="1076"/>
        <pc:sldMkLst>
          <pc:docMk/>
          <pc:sldMk cId="1219762043" sldId="2147473099"/>
        </pc:sldMkLst>
        <pc:spChg chg="mod">
          <ac:chgData name="Ana Fernanda Maiguashca" userId="S::amaiguashca@compite.co::dad76740-8c55-4315-a108-392595cac8ca" providerId="AD" clId="Web-{C69B40BD-500A-F2B4-EB92-03F191A2FAF8}" dt="2026-02-04T18:52:44.392" v="209" actId="1076"/>
          <ac:spMkLst>
            <pc:docMk/>
            <pc:sldMk cId="1219762043" sldId="2147473099"/>
            <ac:spMk id="3" creationId="{D829F401-60B1-6943-F0CB-EE2D95021061}"/>
          </ac:spMkLst>
        </pc:spChg>
        <pc:spChg chg="mod ord">
          <ac:chgData name="Ana Fernanda Maiguashca" userId="S::amaiguashca@compite.co::dad76740-8c55-4315-a108-392595cac8ca" providerId="AD" clId="Web-{C69B40BD-500A-F2B4-EB92-03F191A2FAF8}" dt="2026-02-04T18:50:44.782" v="200" actId="1076"/>
          <ac:spMkLst>
            <pc:docMk/>
            <pc:sldMk cId="1219762043" sldId="2147473099"/>
            <ac:spMk id="5" creationId="{6981743C-9B42-3AA1-A8AC-01A39CD0F2BF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7:29:55.482" v="0"/>
          <ac:spMkLst>
            <pc:docMk/>
            <pc:sldMk cId="1219762043" sldId="2147473099"/>
            <ac:spMk id="6" creationId="{C5EA27C3-1718-4DE8-B92F-9FC586F0F76C}"/>
          </ac:spMkLst>
        </pc:spChg>
        <pc:spChg chg="mod">
          <ac:chgData name="Ana Fernanda Maiguashca" userId="S::amaiguashca@compite.co::dad76740-8c55-4315-a108-392595cac8ca" providerId="AD" clId="Web-{C69B40BD-500A-F2B4-EB92-03F191A2FAF8}" dt="2026-02-04T18:50:58.548" v="202" actId="1076"/>
          <ac:spMkLst>
            <pc:docMk/>
            <pc:sldMk cId="1219762043" sldId="2147473099"/>
            <ac:spMk id="9" creationId="{8736710F-44EE-6704-B834-F1F93EC7C1A5}"/>
          </ac:spMkLst>
        </pc:spChg>
        <pc:spChg chg="del mod">
          <ac:chgData name="Ana Fernanda Maiguashca" userId="S::amaiguashca@compite.co::dad76740-8c55-4315-a108-392595cac8ca" providerId="AD" clId="Web-{C69B40BD-500A-F2B4-EB92-03F191A2FAF8}" dt="2026-02-04T18:49:29.907" v="186"/>
          <ac:spMkLst>
            <pc:docMk/>
            <pc:sldMk cId="1219762043" sldId="2147473099"/>
            <ac:spMk id="10" creationId="{C7E63C53-FEF2-0B85-87C9-20D4448A01FC}"/>
          </ac:spMkLst>
        </pc:spChg>
        <pc:picChg chg="mod">
          <ac:chgData name="Ana Fernanda Maiguashca" userId="S::amaiguashca@compite.co::dad76740-8c55-4315-a108-392595cac8ca" providerId="AD" clId="Web-{C69B40BD-500A-F2B4-EB92-03F191A2FAF8}" dt="2026-02-04T18:52:36.548" v="208" actId="1076"/>
          <ac:picMkLst>
            <pc:docMk/>
            <pc:sldMk cId="1219762043" sldId="2147473099"/>
            <ac:picMk id="2" creationId="{E7D0C77A-7DEA-EC92-4799-211AF1EF5B2E}"/>
          </ac:picMkLst>
        </pc:picChg>
        <pc:picChg chg="mod">
          <ac:chgData name="Ana Fernanda Maiguashca" userId="S::amaiguashca@compite.co::dad76740-8c55-4315-a108-392595cac8ca" providerId="AD" clId="Web-{C69B40BD-500A-F2B4-EB92-03F191A2FAF8}" dt="2026-02-04T18:50:52.626" v="201" actId="1076"/>
          <ac:picMkLst>
            <pc:docMk/>
            <pc:sldMk cId="1219762043" sldId="2147473099"/>
            <ac:picMk id="75" creationId="{D96B99D3-4BE6-5F0E-537A-99EFB3ED7B80}"/>
          </ac:picMkLst>
        </pc:picChg>
      </pc:sldChg>
      <pc:sldChg chg="delSp modSp">
        <pc:chgData name="Ana Fernanda Maiguashca" userId="S::amaiguashca@compite.co::dad76740-8c55-4315-a108-392595cac8ca" providerId="AD" clId="Web-{C69B40BD-500A-F2B4-EB92-03F191A2FAF8}" dt="2026-02-04T18:49:13.938" v="185" actId="20577"/>
        <pc:sldMkLst>
          <pc:docMk/>
          <pc:sldMk cId="3059622409" sldId="2147473100"/>
        </pc:sldMkLst>
        <pc:spChg chg="mod">
          <ac:chgData name="Ana Fernanda Maiguashca" userId="S::amaiguashca@compite.co::dad76740-8c55-4315-a108-392595cac8ca" providerId="AD" clId="Web-{C69B40BD-500A-F2B4-EB92-03F191A2FAF8}" dt="2026-02-04T18:49:00.063" v="179" actId="20577"/>
          <ac:spMkLst>
            <pc:docMk/>
            <pc:sldMk cId="3059622409" sldId="2147473100"/>
            <ac:spMk id="12" creationId="{6704C58B-2D48-BE1F-CBDC-C36C142E10CF}"/>
          </ac:spMkLst>
        </pc:spChg>
        <pc:spChg chg="mod">
          <ac:chgData name="Ana Fernanda Maiguashca" userId="S::amaiguashca@compite.co::dad76740-8c55-4315-a108-392595cac8ca" providerId="AD" clId="Web-{C69B40BD-500A-F2B4-EB92-03F191A2FAF8}" dt="2026-02-04T18:49:13.938" v="185" actId="20577"/>
          <ac:spMkLst>
            <pc:docMk/>
            <pc:sldMk cId="3059622409" sldId="2147473100"/>
            <ac:spMk id="15" creationId="{6874C04C-B0AC-0002-280F-BF2C7243EA11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8:49:01.797" v="180"/>
          <ac:spMkLst>
            <pc:docMk/>
            <pc:sldMk cId="3059622409" sldId="2147473100"/>
            <ac:spMk id="16" creationId="{9157B018-A996-BCE2-619D-B05E6CD7D014}"/>
          </ac:spMkLst>
        </pc:spChg>
      </pc:sldChg>
      <pc:sldChg chg="del">
        <pc:chgData name="Ana Fernanda Maiguashca" userId="S::amaiguashca@compite.co::dad76740-8c55-4315-a108-392595cac8ca" providerId="AD" clId="Web-{C69B40BD-500A-F2B4-EB92-03F191A2FAF8}" dt="2026-02-04T18:53:25.345" v="216"/>
        <pc:sldMkLst>
          <pc:docMk/>
          <pc:sldMk cId="1120532557" sldId="2147473105"/>
        </pc:sldMkLst>
      </pc:sldChg>
      <pc:sldChg chg="delSp del">
        <pc:chgData name="Ana Fernanda Maiguashca" userId="S::amaiguashca@compite.co::dad76740-8c55-4315-a108-392595cac8ca" providerId="AD" clId="Web-{C69B40BD-500A-F2B4-EB92-03F191A2FAF8}" dt="2026-02-04T18:53:32.267" v="220"/>
        <pc:sldMkLst>
          <pc:docMk/>
          <pc:sldMk cId="505432506" sldId="2147473106"/>
        </pc:sldMkLst>
        <pc:spChg chg="del">
          <ac:chgData name="Ana Fernanda Maiguashca" userId="S::amaiguashca@compite.co::dad76740-8c55-4315-a108-392595cac8ca" providerId="AD" clId="Web-{C69B40BD-500A-F2B4-EB92-03F191A2FAF8}" dt="2026-02-04T18:48:10.312" v="167"/>
          <ac:spMkLst>
            <pc:docMk/>
            <pc:sldMk cId="505432506" sldId="2147473106"/>
            <ac:spMk id="3" creationId="{924752AA-47C7-A0AA-643D-1455E0C18625}"/>
          </ac:spMkLst>
        </pc:spChg>
      </pc:sldChg>
      <pc:sldChg chg="del">
        <pc:chgData name="Ana Fernanda Maiguashca" userId="S::amaiguashca@compite.co::dad76740-8c55-4315-a108-392595cac8ca" providerId="AD" clId="Web-{C69B40BD-500A-F2B4-EB92-03F191A2FAF8}" dt="2026-02-04T18:53:40.173" v="221"/>
        <pc:sldMkLst>
          <pc:docMk/>
          <pc:sldMk cId="3032234961" sldId="2147473107"/>
        </pc:sldMkLst>
      </pc:sldChg>
      <pc:sldChg chg="modSp">
        <pc:chgData name="Ana Fernanda Maiguashca" userId="S::amaiguashca@compite.co::dad76740-8c55-4315-a108-392595cac8ca" providerId="AD" clId="Web-{C69B40BD-500A-F2B4-EB92-03F191A2FAF8}" dt="2026-02-04T18:54:11.517" v="237" actId="20577"/>
        <pc:sldMkLst>
          <pc:docMk/>
          <pc:sldMk cId="2756009057" sldId="2147473108"/>
        </pc:sldMkLst>
        <pc:spChg chg="mod">
          <ac:chgData name="Ana Fernanda Maiguashca" userId="S::amaiguashca@compite.co::dad76740-8c55-4315-a108-392595cac8ca" providerId="AD" clId="Web-{C69B40BD-500A-F2B4-EB92-03F191A2FAF8}" dt="2026-02-04T18:54:11.517" v="237" actId="20577"/>
          <ac:spMkLst>
            <pc:docMk/>
            <pc:sldMk cId="2756009057" sldId="2147473108"/>
            <ac:spMk id="9" creationId="{0DF74C36-ACE0-6EC1-1DEC-E546801DDB21}"/>
          </ac:spMkLst>
        </pc:spChg>
      </pc:sldChg>
      <pc:sldChg chg="addSp delSp modSp">
        <pc:chgData name="Ana Fernanda Maiguashca" userId="S::amaiguashca@compite.co::dad76740-8c55-4315-a108-392595cac8ca" providerId="AD" clId="Web-{C69B40BD-500A-F2B4-EB92-03F191A2FAF8}" dt="2026-02-04T18:31:08.176" v="157"/>
        <pc:sldMkLst>
          <pc:docMk/>
          <pc:sldMk cId="1595050396" sldId="2147473110"/>
        </pc:sldMkLst>
        <pc:spChg chg="add mod">
          <ac:chgData name="Ana Fernanda Maiguashca" userId="S::amaiguashca@compite.co::dad76740-8c55-4315-a108-392595cac8ca" providerId="AD" clId="Web-{C69B40BD-500A-F2B4-EB92-03F191A2FAF8}" dt="2026-02-04T18:31:08.176" v="157"/>
          <ac:spMkLst>
            <pc:docMk/>
            <pc:sldMk cId="1595050396" sldId="2147473110"/>
            <ac:spMk id="2" creationId="{0DC6A16E-809E-EF9C-3373-31A12EBF3481}"/>
          </ac:spMkLst>
        </pc:spChg>
        <pc:spChg chg="mod">
          <ac:chgData name="Ana Fernanda Maiguashca" userId="S::amaiguashca@compite.co::dad76740-8c55-4315-a108-392595cac8ca" providerId="AD" clId="Web-{C69B40BD-500A-F2B4-EB92-03F191A2FAF8}" dt="2026-02-04T17:31:18.966" v="36" actId="20577"/>
          <ac:spMkLst>
            <pc:docMk/>
            <pc:sldMk cId="1595050396" sldId="2147473110"/>
            <ac:spMk id="3" creationId="{5B3281D0-E0BD-DB39-FA9A-D7FEBEB66049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7:31:26.607" v="38"/>
          <ac:spMkLst>
            <pc:docMk/>
            <pc:sldMk cId="1595050396" sldId="2147473110"/>
            <ac:spMk id="7" creationId="{340597EE-70E5-536C-6A5E-A64F02749335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7:31:21.200" v="37"/>
          <ac:spMkLst>
            <pc:docMk/>
            <pc:sldMk cId="1595050396" sldId="2147473110"/>
            <ac:spMk id="9" creationId="{8E019DF0-19E6-75CB-BB35-00F94CE99CBC}"/>
          </ac:spMkLst>
        </pc:spChg>
        <pc:picChg chg="mod">
          <ac:chgData name="Ana Fernanda Maiguashca" userId="S::amaiguashca@compite.co::dad76740-8c55-4315-a108-392595cac8ca" providerId="AD" clId="Web-{C69B40BD-500A-F2B4-EB92-03F191A2FAF8}" dt="2026-02-04T17:31:37.216" v="42" actId="1076"/>
          <ac:picMkLst>
            <pc:docMk/>
            <pc:sldMk cId="1595050396" sldId="2147473110"/>
            <ac:picMk id="6" creationId="{37EC707F-7760-E77F-DEE6-72DC82E56EB9}"/>
          </ac:picMkLst>
        </pc:picChg>
      </pc:sldChg>
      <pc:sldChg chg="delSp modSp">
        <pc:chgData name="Ana Fernanda Maiguashca" userId="S::amaiguashca@compite.co::dad76740-8c55-4315-a108-392595cac8ca" providerId="AD" clId="Web-{C69B40BD-500A-F2B4-EB92-03F191A2FAF8}" dt="2026-02-04T18:45:28.890" v="165" actId="20577"/>
        <pc:sldMkLst>
          <pc:docMk/>
          <pc:sldMk cId="197803754" sldId="2147473111"/>
        </pc:sldMkLst>
        <pc:spChg chg="mod">
          <ac:chgData name="Ana Fernanda Maiguashca" userId="S::amaiguashca@compite.co::dad76740-8c55-4315-a108-392595cac8ca" providerId="AD" clId="Web-{C69B40BD-500A-F2B4-EB92-03F191A2FAF8}" dt="2026-02-04T18:45:28.890" v="165" actId="20577"/>
          <ac:spMkLst>
            <pc:docMk/>
            <pc:sldMk cId="197803754" sldId="2147473111"/>
            <ac:spMk id="9" creationId="{10356842-0D2A-0893-EA4B-771C34CC2DEB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7:32:30.122" v="44"/>
          <ac:spMkLst>
            <pc:docMk/>
            <pc:sldMk cId="197803754" sldId="2147473111"/>
            <ac:spMk id="10" creationId="{B4835BED-7D6A-21EA-E230-F6F704AF75AF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7:32:27.763" v="43"/>
          <ac:spMkLst>
            <pc:docMk/>
            <pc:sldMk cId="197803754" sldId="2147473111"/>
            <ac:spMk id="13" creationId="{DC5E5A48-C7F1-B5C2-6FF6-B3506560BA52}"/>
          </ac:spMkLst>
        </pc:spChg>
        <pc:graphicFrameChg chg="mod modGraphic">
          <ac:chgData name="Ana Fernanda Maiguashca" userId="S::amaiguashca@compite.co::dad76740-8c55-4315-a108-392595cac8ca" providerId="AD" clId="Web-{C69B40BD-500A-F2B4-EB92-03F191A2FAF8}" dt="2026-02-04T18:45:02.202" v="159" actId="1076"/>
          <ac:graphicFrameMkLst>
            <pc:docMk/>
            <pc:sldMk cId="197803754" sldId="2147473111"/>
            <ac:graphicFrameMk id="2" creationId="{E521853A-7DDE-D333-7893-B18467C34C57}"/>
          </ac:graphicFrameMkLst>
        </pc:graphicFrameChg>
      </pc:sldChg>
      <pc:sldChg chg="del">
        <pc:chgData name="Ana Fernanda Maiguashca" userId="S::amaiguashca@compite.co::dad76740-8c55-4315-a108-392595cac8ca" providerId="AD" clId="Web-{C69B40BD-500A-F2B4-EB92-03F191A2FAF8}" dt="2026-02-04T18:53:28.298" v="218"/>
        <pc:sldMkLst>
          <pc:docMk/>
          <pc:sldMk cId="1726606003" sldId="2147473113"/>
        </pc:sldMkLst>
      </pc:sldChg>
      <pc:sldChg chg="addSp delSp modSp add replId">
        <pc:chgData name="Ana Fernanda Maiguashca" userId="S::amaiguashca@compite.co::dad76740-8c55-4315-a108-392595cac8ca" providerId="AD" clId="Web-{C69B40BD-500A-F2B4-EB92-03F191A2FAF8}" dt="2026-02-04T18:53:12.986" v="215" actId="1076"/>
        <pc:sldMkLst>
          <pc:docMk/>
          <pc:sldMk cId="1507534947" sldId="2147473114"/>
        </pc:sldMkLst>
        <pc:spChg chg="mod">
          <ac:chgData name="Ana Fernanda Maiguashca" userId="S::amaiguashca@compite.co::dad76740-8c55-4315-a108-392595cac8ca" providerId="AD" clId="Web-{C69B40BD-500A-F2B4-EB92-03F191A2FAF8}" dt="2026-02-04T18:53:12.986" v="215" actId="1076"/>
          <ac:spMkLst>
            <pc:docMk/>
            <pc:sldMk cId="1507534947" sldId="2147473114"/>
            <ac:spMk id="3" creationId="{90219A6D-D9C0-3F3D-27A6-FD6DF305E8B9}"/>
          </ac:spMkLst>
        </pc:spChg>
        <pc:spChg chg="del mod">
          <ac:chgData name="Ana Fernanda Maiguashca" userId="S::amaiguashca@compite.co::dad76740-8c55-4315-a108-392595cac8ca" providerId="AD" clId="Web-{C69B40BD-500A-F2B4-EB92-03F191A2FAF8}" dt="2026-02-04T18:26:00.674" v="91"/>
          <ac:spMkLst>
            <pc:docMk/>
            <pc:sldMk cId="1507534947" sldId="2147473114"/>
            <ac:spMk id="5" creationId="{7715DC5F-9B21-50E4-E2B4-3CA200AD81BB}"/>
          </ac:spMkLst>
        </pc:spChg>
        <pc:spChg chg="mod">
          <ac:chgData name="Ana Fernanda Maiguashca" userId="S::amaiguashca@compite.co::dad76740-8c55-4315-a108-392595cac8ca" providerId="AD" clId="Web-{C69B40BD-500A-F2B4-EB92-03F191A2FAF8}" dt="2026-02-04T18:52:23.329" v="205" actId="1076"/>
          <ac:spMkLst>
            <pc:docMk/>
            <pc:sldMk cId="1507534947" sldId="2147473114"/>
            <ac:spMk id="9" creationId="{63B37279-FC82-6FB2-973C-E6107CB4896D}"/>
          </ac:spMkLst>
        </pc:spChg>
        <pc:spChg chg="del">
          <ac:chgData name="Ana Fernanda Maiguashca" userId="S::amaiguashca@compite.co::dad76740-8c55-4315-a108-392595cac8ca" providerId="AD" clId="Web-{C69B40BD-500A-F2B4-EB92-03F191A2FAF8}" dt="2026-02-04T18:26:02.455" v="92"/>
          <ac:spMkLst>
            <pc:docMk/>
            <pc:sldMk cId="1507534947" sldId="2147473114"/>
            <ac:spMk id="10" creationId="{FD88C5B3-23D9-65C6-6E75-0EA2D66B1A0E}"/>
          </ac:spMkLst>
        </pc:spChg>
        <pc:picChg chg="del">
          <ac:chgData name="Ana Fernanda Maiguashca" userId="S::amaiguashca@compite.co::dad76740-8c55-4315-a108-392595cac8ca" providerId="AD" clId="Web-{C69B40BD-500A-F2B4-EB92-03F191A2FAF8}" dt="2026-02-04T18:25:57.111" v="89"/>
          <ac:picMkLst>
            <pc:docMk/>
            <pc:sldMk cId="1507534947" sldId="2147473114"/>
            <ac:picMk id="2" creationId="{8F649CA2-AB0C-700F-B012-4CB37A84659F}"/>
          </ac:picMkLst>
        </pc:picChg>
        <pc:picChg chg="add mod">
          <ac:chgData name="Ana Fernanda Maiguashca" userId="S::amaiguashca@compite.co::dad76740-8c55-4315-a108-392595cac8ca" providerId="AD" clId="Web-{C69B40BD-500A-F2B4-EB92-03F191A2FAF8}" dt="2026-02-04T18:53:07.767" v="214" actId="1076"/>
          <ac:picMkLst>
            <pc:docMk/>
            <pc:sldMk cId="1507534947" sldId="2147473114"/>
            <ac:picMk id="4" creationId="{D9070DBD-203D-60AE-F1BB-9C63AE1B92B6}"/>
          </ac:picMkLst>
        </pc:picChg>
        <pc:picChg chg="mod">
          <ac:chgData name="Ana Fernanda Maiguashca" userId="S::amaiguashca@compite.co::dad76740-8c55-4315-a108-392595cac8ca" providerId="AD" clId="Web-{C69B40BD-500A-F2B4-EB92-03F191A2FAF8}" dt="2026-02-04T18:53:02.548" v="213" actId="1076"/>
          <ac:picMkLst>
            <pc:docMk/>
            <pc:sldMk cId="1507534947" sldId="2147473114"/>
            <ac:picMk id="75" creationId="{80C14378-A385-2DD9-D6DE-33F88977EA7E}"/>
          </ac:picMkLst>
        </pc:picChg>
      </pc:sldChg>
    </pc:docChg>
  </pc:docChgLst>
  <pc:docChgLst>
    <pc:chgData name="Yesica Fernandez Malo" userId="S::yfernandez@compite.co::a8f40276-a82e-4737-a3cb-8ca750934bc3" providerId="AD" clId="Web-{C0ED1A7A-2ABB-67A7-7384-24561E79D27A}"/>
    <pc:docChg chg="modSld">
      <pc:chgData name="Yesica Fernandez Malo" userId="S::yfernandez@compite.co::a8f40276-a82e-4737-a3cb-8ca750934bc3" providerId="AD" clId="Web-{C0ED1A7A-2ABB-67A7-7384-24561E79D27A}" dt="2026-02-04T18:06:14.636" v="29" actId="14100"/>
      <pc:docMkLst>
        <pc:docMk/>
      </pc:docMkLst>
      <pc:sldChg chg="addSp delSp modSp">
        <pc:chgData name="Yesica Fernandez Malo" userId="S::yfernandez@compite.co::a8f40276-a82e-4737-a3cb-8ca750934bc3" providerId="AD" clId="Web-{C0ED1A7A-2ABB-67A7-7384-24561E79D27A}" dt="2026-02-04T18:06:14.636" v="29" actId="14100"/>
        <pc:sldMkLst>
          <pc:docMk/>
          <pc:sldMk cId="1219762043" sldId="2147473099"/>
        </pc:sldMkLst>
        <pc:spChg chg="add mod">
          <ac:chgData name="Yesica Fernandez Malo" userId="S::yfernandez@compite.co::a8f40276-a82e-4737-a3cb-8ca750934bc3" providerId="AD" clId="Web-{C0ED1A7A-2ABB-67A7-7384-24561E79D27A}" dt="2026-02-04T18:06:14.636" v="29" actId="14100"/>
          <ac:spMkLst>
            <pc:docMk/>
            <pc:sldMk cId="1219762043" sldId="2147473099"/>
            <ac:spMk id="3" creationId="{D829F401-60B1-6943-F0CB-EE2D95021061}"/>
          </ac:spMkLst>
        </pc:spChg>
        <pc:picChg chg="add mod">
          <ac:chgData name="Yesica Fernandez Malo" userId="S::yfernandez@compite.co::a8f40276-a82e-4737-a3cb-8ca750934bc3" providerId="AD" clId="Web-{C0ED1A7A-2ABB-67A7-7384-24561E79D27A}" dt="2026-02-04T17:45:28.505" v="16" actId="1076"/>
          <ac:picMkLst>
            <pc:docMk/>
            <pc:sldMk cId="1219762043" sldId="2147473099"/>
            <ac:picMk id="2" creationId="{E7D0C77A-7DEA-EC92-4799-211AF1EF5B2E}"/>
          </ac:picMkLst>
        </pc:picChg>
        <pc:picChg chg="del">
          <ac:chgData name="Yesica Fernandez Malo" userId="S::yfernandez@compite.co::a8f40276-a82e-4737-a3cb-8ca750934bc3" providerId="AD" clId="Web-{C0ED1A7A-2ABB-67A7-7384-24561E79D27A}" dt="2026-02-04T17:45:17.630" v="12"/>
          <ac:picMkLst>
            <pc:docMk/>
            <pc:sldMk cId="1219762043" sldId="2147473099"/>
            <ac:picMk id="4" creationId="{5B445846-BCEB-680E-1433-670DFAACCD8D}"/>
          </ac:picMkLst>
        </pc:picChg>
      </pc:sldChg>
      <pc:sldChg chg="modSp">
        <pc:chgData name="Yesica Fernandez Malo" userId="S::yfernandez@compite.co::a8f40276-a82e-4737-a3cb-8ca750934bc3" providerId="AD" clId="Web-{C0ED1A7A-2ABB-67A7-7384-24561E79D27A}" dt="2026-02-04T01:49:17.199" v="11" actId="20577"/>
        <pc:sldMkLst>
          <pc:docMk/>
          <pc:sldMk cId="1595050396" sldId="2147473110"/>
        </pc:sldMkLst>
        <pc:spChg chg="mod">
          <ac:chgData name="Yesica Fernandez Malo" userId="S::yfernandez@compite.co::a8f40276-a82e-4737-a3cb-8ca750934bc3" providerId="AD" clId="Web-{C0ED1A7A-2ABB-67A7-7384-24561E79D27A}" dt="2026-02-04T01:49:17.199" v="11" actId="20577"/>
          <ac:spMkLst>
            <pc:docMk/>
            <pc:sldMk cId="1595050396" sldId="2147473110"/>
            <ac:spMk id="7" creationId="{340597EE-70E5-536C-6A5E-A64F027493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C4523-F6A5-0C4B-A1B4-102025F9342D}" type="datetimeFigureOut">
              <a:rPr lang="es-ES_tradnl" smtClean="0"/>
              <a:t>04/02/2026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F909D-0601-6341-8A3E-A2E954B47A5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389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D246-A5A9-4AF5-37B5-9F264BFD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4393D-BEB4-7093-4F94-E3A7F76E2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316D6-75D1-2E9A-EDD6-7D2E0799E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15ACE-B69B-A4EE-487A-8D10DF27A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2846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3603-9861-2263-D1D4-BB38143D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EF7A3-9B03-BCFF-D231-8AD157AD1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BF9E9-8B20-41EF-82CD-4483F2D3E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2410F-1856-8F09-F016-41B9C7C7F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375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AD579-8A6E-4C37-FBAA-A8EB7183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628C5-8BEF-35EF-0B3E-22D49CC19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8868E1-C8B1-250F-482A-1C7CE5599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D1478-36F7-E8C9-9FC4-1023EEC63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340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6609-0FB8-90F8-96BD-EE4C092B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8F101A-7A13-F109-71C4-2E3FC03DE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C2282C-720E-97E9-DD08-E5C1BAFC9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F8D4D-C432-22D7-3F19-E8B90483A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F909D-0601-6341-8A3E-A2E954B47A52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91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FD68D1-E35B-AB91-BE5C-FAAAA20B7C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vato_video_gen_Oct_15_2025_22_00_32">
            <a:hlinkClick r:id="" action="ppaction://media"/>
            <a:extLst>
              <a:ext uri="{FF2B5EF4-FFF2-40B4-BE49-F238E27FC236}">
                <a16:creationId xmlns:a16="http://schemas.microsoft.com/office/drawing/2014/main" id="{E6AF8304-6BFE-0C3A-D086-9C7D84F31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2B7B5F-26D1-2B71-8F9A-FABD70201BAE}"/>
              </a:ext>
            </a:extLst>
          </p:cNvPr>
          <p:cNvSpPr/>
          <p:nvPr/>
        </p:nvSpPr>
        <p:spPr>
          <a:xfrm>
            <a:off x="39923" y="0"/>
            <a:ext cx="11248845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8DE36CE3-7AC7-40D0-04AA-60E7CE4B75DC}"/>
              </a:ext>
            </a:extLst>
          </p:cNvPr>
          <p:cNvGrpSpPr/>
          <p:nvPr/>
        </p:nvGrpSpPr>
        <p:grpSpPr>
          <a:xfrm>
            <a:off x="609600" y="5884529"/>
            <a:ext cx="16729645" cy="3247577"/>
            <a:chOff x="-33517" y="-763803"/>
            <a:chExt cx="13799212" cy="6780631"/>
          </a:xfrm>
        </p:grpSpPr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00382819-3E15-5A09-70E2-DEEEAA5D89F0}"/>
                </a:ext>
              </a:extLst>
            </p:cNvPr>
            <p:cNvSpPr txBox="1"/>
            <p:nvPr/>
          </p:nvSpPr>
          <p:spPr>
            <a:xfrm>
              <a:off x="-33517" y="-763803"/>
              <a:ext cx="13013712" cy="454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s-ES" sz="5400" b="1">
                  <a:solidFill>
                    <a:schemeClr val="bg1"/>
                  </a:solidFill>
                  <a:latin typeface="Open Sauce" panose="020B0604020202020204" charset="0"/>
                </a:rPr>
                <a:t>Geopolítica, Tributación y Comercio Exterior: Desafíos y Oportunidades para Colombia</a:t>
              </a:r>
              <a:endParaRPr lang="es-CO" sz="6600" b="1" noProof="0">
                <a:solidFill>
                  <a:srgbClr val="FFFFFF"/>
                </a:solidFill>
                <a:latin typeface="Open Sauce" panose="020B0604020202020204" charset="0"/>
                <a:ea typeface="Open Sauce Bold"/>
                <a:cs typeface="Open Sauce Bold"/>
                <a:sym typeface="Open Sauce Bold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2636B68D-B176-8E86-B7F1-1D52FB313ADC}"/>
                </a:ext>
              </a:extLst>
            </p:cNvPr>
            <p:cNvSpPr txBox="1"/>
            <p:nvPr/>
          </p:nvSpPr>
          <p:spPr>
            <a:xfrm>
              <a:off x="-5180" y="3960482"/>
              <a:ext cx="13770875" cy="20563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s-ES" sz="3200" b="1">
                  <a:solidFill>
                    <a:schemeClr val="bg1"/>
                  </a:solidFill>
                  <a:latin typeface="Open Sauce" panose="020B0604020202020204" charset="0"/>
                </a:rPr>
                <a:t>Un análisis de la coyuntura fiscal, la 'Silver </a:t>
              </a:r>
              <a:r>
                <a:rPr lang="es-ES" sz="3200" b="1" err="1">
                  <a:solidFill>
                    <a:schemeClr val="bg1"/>
                  </a:solidFill>
                  <a:latin typeface="Open Sauce" panose="020B0604020202020204" charset="0"/>
                </a:rPr>
                <a:t>Economy</a:t>
              </a:r>
              <a:r>
                <a:rPr lang="es-ES" sz="3200" b="1">
                  <a:solidFill>
                    <a:schemeClr val="bg1"/>
                  </a:solidFill>
                  <a:latin typeface="Open Sauce" panose="020B0604020202020204" charset="0"/>
                </a:rPr>
                <a:t>' y las relaciones bilaterales con EE.UU. hacia 2026.</a:t>
              </a:r>
              <a:endParaRPr lang="es-CO" sz="3200" noProof="0">
                <a:solidFill>
                  <a:srgbClr val="FFFFFF"/>
                </a:solidFill>
                <a:latin typeface="Open Sauce" panose="020B0604020202020204" charset="0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D27250C3-8098-8840-9330-BF792A587530}"/>
              </a:ext>
            </a:extLst>
          </p:cNvPr>
          <p:cNvGrpSpPr/>
          <p:nvPr/>
        </p:nvGrpSpPr>
        <p:grpSpPr>
          <a:xfrm>
            <a:off x="914400" y="1056104"/>
            <a:ext cx="4546794" cy="1008561"/>
            <a:chOff x="0" y="0"/>
            <a:chExt cx="6062390" cy="1344748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068F992-BBDA-4809-1281-4612B5F5B07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87967C3-C3CE-B2AD-528E-72F836668550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CDDA7F-B40C-3421-0045-A1F415CC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Geopolítica. Tributación y Comercio Exterior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B81D7C5-7FCC-902D-9022-63A709CA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01608E16-743F-EAE1-5D17-44458BEAA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631BA9CD-D497-5052-AB9F-351FA661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97620656-0E87-A991-9E77-E27EF6080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A1D12F5F-5A1C-0378-96C7-FE0D5BDE1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772F1FD2-FF9A-0FC5-A03D-F9914928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0EA168EB-53E4-70EC-485A-AC82B470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066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oogle Sans Text"/>
              </a:rPr>
              <a:t>Desafíos y Oportunidades para Colombia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661A-908B-B2ED-B4BC-059DE35C0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D96B99D3-4BE6-5F0E-537A-99EFB3ED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7" name="Group 3">
            <a:extLst>
              <a:ext uri="{FF2B5EF4-FFF2-40B4-BE49-F238E27FC236}">
                <a16:creationId xmlns:a16="http://schemas.microsoft.com/office/drawing/2014/main" id="{0982612D-FF46-04B3-1884-B43D4620CEF3}"/>
              </a:ext>
            </a:extLst>
          </p:cNvPr>
          <p:cNvGrpSpPr/>
          <p:nvPr/>
        </p:nvGrpSpPr>
        <p:grpSpPr>
          <a:xfrm>
            <a:off x="14358331" y="694746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5C4C3F59-5A54-0945-4522-27961DF916E2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A4438658-6EC8-0C4F-B04B-C289FE39241A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9" name="TextBox 23">
            <a:extLst>
              <a:ext uri="{FF2B5EF4-FFF2-40B4-BE49-F238E27FC236}">
                <a16:creationId xmlns:a16="http://schemas.microsoft.com/office/drawing/2014/main" id="{8736710F-44EE-6704-B834-F1F93EC7C1A5}"/>
              </a:ext>
            </a:extLst>
          </p:cNvPr>
          <p:cNvSpPr txBox="1"/>
          <p:nvPr/>
        </p:nvSpPr>
        <p:spPr>
          <a:xfrm>
            <a:off x="-3624" y="78955"/>
            <a:ext cx="14599396" cy="1362075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Open Sauce"/>
              </a:rPr>
              <a:t>La reforma de 2022 acentuó la contracción de la inversión </a:t>
            </a:r>
          </a:p>
        </p:txBody>
      </p:sp>
      <p:pic>
        <p:nvPicPr>
          <p:cNvPr id="2" name="Imagen 1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E7D0C77A-7DEA-EC92-4799-211AF1EF5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373" y="1490376"/>
            <a:ext cx="15590292" cy="85373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29F401-60B1-6943-F0CB-EE2D95021061}"/>
              </a:ext>
            </a:extLst>
          </p:cNvPr>
          <p:cNvSpPr txBox="1"/>
          <p:nvPr/>
        </p:nvSpPr>
        <p:spPr>
          <a:xfrm>
            <a:off x="1082238" y="9908395"/>
            <a:ext cx="8953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ea typeface="Calibri"/>
                <a:cs typeface="Calibri"/>
              </a:rPr>
              <a:t>Fuente</a:t>
            </a:r>
            <a:r>
              <a:rPr lang="es-ES">
                <a:ea typeface="+mn-lt"/>
                <a:cs typeface="+mn-lt"/>
              </a:rPr>
              <a:t>: DANE (Cuentas Nacionales Trimestrales). Cálculos: CPC / Fedesarrollo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81743C-9B42-3AA1-A8AC-01A39CD0F2BF}"/>
              </a:ext>
            </a:extLst>
          </p:cNvPr>
          <p:cNvSpPr txBox="1"/>
          <p:nvPr/>
        </p:nvSpPr>
        <p:spPr>
          <a:xfrm>
            <a:off x="7587622" y="1970662"/>
            <a:ext cx="7559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>
                <a:solidFill>
                  <a:srgbClr val="000000"/>
                </a:solidFill>
              </a:rPr>
              <a:t>Variación de la Formación Bruta de Capital Fijo (FBCF)</a:t>
            </a:r>
            <a:endParaRPr lang="es-CO" sz="3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6B83-414C-4FFA-7E33-A29E99CEB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80C14378-A385-2DD9-D6DE-33F88977E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2"/>
            <a:ext cx="18288000" cy="10287000"/>
          </a:xfrm>
          <a:prstGeom prst="rect">
            <a:avLst/>
          </a:prstGeom>
        </p:spPr>
      </p:pic>
      <p:grpSp>
        <p:nvGrpSpPr>
          <p:cNvPr id="77" name="Group 3">
            <a:extLst>
              <a:ext uri="{FF2B5EF4-FFF2-40B4-BE49-F238E27FC236}">
                <a16:creationId xmlns:a16="http://schemas.microsoft.com/office/drawing/2014/main" id="{CCE4C9E2-7241-AE8B-B22F-D288557F6895}"/>
              </a:ext>
            </a:extLst>
          </p:cNvPr>
          <p:cNvGrpSpPr/>
          <p:nvPr/>
        </p:nvGrpSpPr>
        <p:grpSpPr>
          <a:xfrm>
            <a:off x="14358331" y="694746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93A65FF5-F4D0-3C61-C6D9-EF873AAC6EA7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016F0154-2A83-B4CB-3C0A-6D87BEF01CFC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9" name="TextBox 23">
            <a:extLst>
              <a:ext uri="{FF2B5EF4-FFF2-40B4-BE49-F238E27FC236}">
                <a16:creationId xmlns:a16="http://schemas.microsoft.com/office/drawing/2014/main" id="{63B37279-FC82-6FB2-973C-E6107CB4896D}"/>
              </a:ext>
            </a:extLst>
          </p:cNvPr>
          <p:cNvSpPr txBox="1"/>
          <p:nvPr/>
        </p:nvSpPr>
        <p:spPr>
          <a:xfrm>
            <a:off x="600226" y="35823"/>
            <a:ext cx="13564227" cy="681038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Open Sauce"/>
              </a:rPr>
              <a:t>Estamos perdiendo el futuro</a:t>
            </a:r>
            <a:endParaRPr lang="es-ES" sz="4000" b="1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219A6D-D9C0-3F3D-27A6-FD6DF305E8B9}"/>
              </a:ext>
            </a:extLst>
          </p:cNvPr>
          <p:cNvSpPr txBox="1"/>
          <p:nvPr/>
        </p:nvSpPr>
        <p:spPr>
          <a:xfrm>
            <a:off x="1880181" y="9951527"/>
            <a:ext cx="8953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ea typeface="Calibri"/>
                <a:cs typeface="Calibri"/>
              </a:rPr>
              <a:t>Fuente</a:t>
            </a:r>
            <a:r>
              <a:rPr lang="es-ES" dirty="0">
                <a:ea typeface="+mn-lt"/>
                <a:cs typeface="+mn-lt"/>
              </a:rPr>
              <a:t>: DANE (Cuentas Nacionales Trimestrales). Cálculos: CPC </a:t>
            </a:r>
            <a:endParaRPr lang="es-ES" dirty="0"/>
          </a:p>
        </p:txBody>
      </p:sp>
      <p:pic>
        <p:nvPicPr>
          <p:cNvPr id="4" name="Imagen 3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D9070DBD-203D-60AE-F1BB-9C63AE1B9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520" y="1513037"/>
            <a:ext cx="13002883" cy="84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3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281D0-E0BD-DB39-FA9A-D7FEBEB66049}"/>
              </a:ext>
            </a:extLst>
          </p:cNvPr>
          <p:cNvSpPr txBox="1"/>
          <p:nvPr/>
        </p:nvSpPr>
        <p:spPr>
          <a:xfrm>
            <a:off x="0" y="581589"/>
            <a:ext cx="182880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4800" b="1">
                <a:solidFill>
                  <a:schemeClr val="bg1"/>
                </a:solidFill>
                <a:ea typeface="Calibri"/>
                <a:cs typeface="Calibri"/>
              </a:rPr>
              <a:t>Los mangos bajitos y sus efectos sobre el crecimiento...</a:t>
            </a:r>
          </a:p>
        </p:txBody>
      </p:sp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37EC707F-7760-E77F-DEE6-72DC82E5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42" y="1603080"/>
            <a:ext cx="15413854" cy="76473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DC6A16E-809E-EF9C-3373-31A12EBF3481}"/>
              </a:ext>
            </a:extLst>
          </p:cNvPr>
          <p:cNvSpPr txBox="1"/>
          <p:nvPr/>
        </p:nvSpPr>
        <p:spPr>
          <a:xfrm>
            <a:off x="1341782" y="9367630"/>
            <a:ext cx="5242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 err="1">
                <a:solidFill>
                  <a:srgbClr val="FFFFFF"/>
                </a:solidFill>
                <a:ea typeface="Calibri"/>
                <a:cs typeface="Calibri"/>
              </a:rPr>
              <a:t>Fuente:OECD</a:t>
            </a:r>
            <a:endParaRPr lang="es-ES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5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3CE2-8955-2B21-9DA1-2D94D8F6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DE565660-4F8E-0EDE-9268-87B813FB1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7" name="Group 3">
            <a:extLst>
              <a:ext uri="{FF2B5EF4-FFF2-40B4-BE49-F238E27FC236}">
                <a16:creationId xmlns:a16="http://schemas.microsoft.com/office/drawing/2014/main" id="{73AD1EAA-ECC9-10D6-B006-4B788661B85A}"/>
              </a:ext>
            </a:extLst>
          </p:cNvPr>
          <p:cNvGrpSpPr/>
          <p:nvPr/>
        </p:nvGrpSpPr>
        <p:grpSpPr>
          <a:xfrm>
            <a:off x="14358331" y="694746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784431DC-2CCD-CB51-6E37-DC889863AC32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EFB13CB6-F3EC-EC59-01FC-CF0F44579DBB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9" name="TextBox 23">
            <a:extLst>
              <a:ext uri="{FF2B5EF4-FFF2-40B4-BE49-F238E27FC236}">
                <a16:creationId xmlns:a16="http://schemas.microsoft.com/office/drawing/2014/main" id="{10356842-0D2A-0893-EA4B-771C34CC2DEB}"/>
              </a:ext>
            </a:extLst>
          </p:cNvPr>
          <p:cNvSpPr txBox="1"/>
          <p:nvPr/>
        </p:nvSpPr>
        <p:spPr>
          <a:xfrm>
            <a:off x="812783" y="571513"/>
            <a:ext cx="13564227" cy="749141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</a:rPr>
              <a:t>Unas por otras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521853A-7DDE-D333-7893-B18467C34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01874"/>
              </p:ext>
            </p:extLst>
          </p:nvPr>
        </p:nvGraphicFramePr>
        <p:xfrm>
          <a:off x="755438" y="3007616"/>
          <a:ext cx="11000276" cy="493776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907498">
                  <a:extLst>
                    <a:ext uri="{9D8B030D-6E8A-4147-A177-3AD203B41FA5}">
                      <a16:colId xmlns:a16="http://schemas.microsoft.com/office/drawing/2014/main" val="1579328129"/>
                    </a:ext>
                  </a:extLst>
                </a:gridCol>
                <a:gridCol w="3361038">
                  <a:extLst>
                    <a:ext uri="{9D8B030D-6E8A-4147-A177-3AD203B41FA5}">
                      <a16:colId xmlns:a16="http://schemas.microsoft.com/office/drawing/2014/main" val="3410657570"/>
                    </a:ext>
                  </a:extLst>
                </a:gridCol>
                <a:gridCol w="3731740">
                  <a:extLst>
                    <a:ext uri="{9D8B030D-6E8A-4147-A177-3AD203B41FA5}">
                      <a16:colId xmlns:a16="http://schemas.microsoft.com/office/drawing/2014/main" val="2901059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3600" b="1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3600" b="1" dirty="0">
                          <a:solidFill>
                            <a:schemeClr val="bg1"/>
                          </a:solidFill>
                        </a:rPr>
                        <a:t>Choque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O" sz="3600" b="1" dirty="0">
                          <a:solidFill>
                            <a:schemeClr val="bg1"/>
                          </a:solidFill>
                        </a:rPr>
                        <a:t>Impacto Recaudo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47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3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O" sz="3400" dirty="0">
                          <a:solidFill>
                            <a:schemeClr val="bg1"/>
                          </a:solidFill>
                        </a:rPr>
                        <a:t> 1 punto por mil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4400" b="1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s-CO" sz="4400" b="1" dirty="0">
                          <a:solidFill>
                            <a:schemeClr val="bg1"/>
                          </a:solidFill>
                        </a:rPr>
                        <a:t>3,5 a 4,0 billones COP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251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3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3400" dirty="0">
                          <a:solidFill>
                            <a:schemeClr val="bg1"/>
                          </a:solidFill>
                        </a:rPr>
                        <a:t>+1 p.p. en tarifa efectiva promedio</a:t>
                      </a:r>
                      <a:endParaRPr lang="es-CO" sz="3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4400" b="1" dirty="0">
                          <a:solidFill>
                            <a:schemeClr val="bg1"/>
                          </a:solidFill>
                        </a:rPr>
                        <a:t>+1 a 3 </a:t>
                      </a:r>
                    </a:p>
                    <a:p>
                      <a:pPr algn="ctr">
                        <a:buNone/>
                      </a:pPr>
                      <a:r>
                        <a:rPr lang="es-ES" sz="4400" b="1" dirty="0">
                          <a:solidFill>
                            <a:schemeClr val="bg1"/>
                          </a:solidFill>
                        </a:rPr>
                        <a:t>billones COP</a:t>
                      </a:r>
                      <a:endParaRPr lang="es-CO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853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O" sz="3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3400" dirty="0">
                          <a:solidFill>
                            <a:schemeClr val="bg1"/>
                          </a:solidFill>
                        </a:rPr>
                        <a:t>+1p.p. en tarifa general</a:t>
                      </a:r>
                      <a:endParaRPr lang="es-CO" sz="3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4400" b="1" dirty="0">
                          <a:solidFill>
                            <a:schemeClr val="bg1"/>
                          </a:solidFill>
                        </a:rPr>
                        <a:t>+6 a 10 billones COP</a:t>
                      </a:r>
                      <a:endParaRPr lang="es-CO" sz="4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274051"/>
                  </a:ext>
                </a:extLst>
              </a:tr>
            </a:tbl>
          </a:graphicData>
        </a:graphic>
      </p:graphicFrame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A56AE790-FC80-2B66-CE1D-DB5F16E29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13" y="3224139"/>
            <a:ext cx="3670951" cy="1083230"/>
          </a:xfrm>
          <a:prstGeom prst="rect">
            <a:avLst/>
          </a:prstGeom>
        </p:spPr>
      </p:pic>
      <p:pic>
        <p:nvPicPr>
          <p:cNvPr id="6" name="Imagen 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4C0F8B4B-8CC3-9685-E607-0B20FD9E0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13" y="4873948"/>
            <a:ext cx="3670951" cy="1189182"/>
          </a:xfrm>
          <a:prstGeom prst="rect">
            <a:avLst/>
          </a:prstGeom>
        </p:spPr>
      </p:pic>
      <p:pic>
        <p:nvPicPr>
          <p:cNvPr id="8" name="Imagen 7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331D23A-8F33-F627-741C-18B1A3BE4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13" y="6886975"/>
            <a:ext cx="3672000" cy="10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6B038-CB16-E901-7F6D-CA932658B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B80CEF54-BE88-6852-C32D-4FCDDBFA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7" name="Group 3">
            <a:extLst>
              <a:ext uri="{FF2B5EF4-FFF2-40B4-BE49-F238E27FC236}">
                <a16:creationId xmlns:a16="http://schemas.microsoft.com/office/drawing/2014/main" id="{649A5ACE-1E64-35A1-3829-42C6FFB8DE39}"/>
              </a:ext>
            </a:extLst>
          </p:cNvPr>
          <p:cNvGrpSpPr/>
          <p:nvPr/>
        </p:nvGrpSpPr>
        <p:grpSpPr>
          <a:xfrm>
            <a:off x="14358331" y="694746"/>
            <a:ext cx="3239511" cy="718582"/>
            <a:chOff x="0" y="0"/>
            <a:chExt cx="6062390" cy="1344748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id="{74EA91BF-4344-23A4-CF3C-841FDF9DC8BB}"/>
                </a:ext>
              </a:extLst>
            </p:cNvPr>
            <p:cNvSpPr/>
            <p:nvPr/>
          </p:nvSpPr>
          <p:spPr>
            <a:xfrm>
              <a:off x="0" y="0"/>
              <a:ext cx="4298443" cy="1344748"/>
            </a:xfrm>
            <a:custGeom>
              <a:avLst/>
              <a:gdLst/>
              <a:ahLst/>
              <a:cxnLst/>
              <a:rect l="l" t="t" r="r" b="b"/>
              <a:pathLst>
                <a:path w="4298443" h="1344748">
                  <a:moveTo>
                    <a:pt x="0" y="0"/>
                  </a:moveTo>
                  <a:lnTo>
                    <a:pt x="4298443" y="0"/>
                  </a:lnTo>
                  <a:lnTo>
                    <a:pt x="4298443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1036"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C6D9D365-8CB0-886C-E76C-B722296F3CE1}"/>
                </a:ext>
              </a:extLst>
            </p:cNvPr>
            <p:cNvSpPr/>
            <p:nvPr/>
          </p:nvSpPr>
          <p:spPr>
            <a:xfrm>
              <a:off x="4370256" y="0"/>
              <a:ext cx="1692134" cy="1344748"/>
            </a:xfrm>
            <a:custGeom>
              <a:avLst/>
              <a:gdLst/>
              <a:ahLst/>
              <a:cxnLst/>
              <a:rect l="l" t="t" r="r" b="b"/>
              <a:pathLst>
                <a:path w="1692134" h="1344748">
                  <a:moveTo>
                    <a:pt x="0" y="0"/>
                  </a:moveTo>
                  <a:lnTo>
                    <a:pt x="1692134" y="0"/>
                  </a:lnTo>
                  <a:lnTo>
                    <a:pt x="1692134" y="1344748"/>
                  </a:lnTo>
                  <a:lnTo>
                    <a:pt x="0" y="1344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58268"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10" name="TextBox 23">
            <a:extLst>
              <a:ext uri="{FF2B5EF4-FFF2-40B4-BE49-F238E27FC236}">
                <a16:creationId xmlns:a16="http://schemas.microsoft.com/office/drawing/2014/main" id="{6BA2FBBC-989E-9B6D-8BAA-087F05277E7F}"/>
              </a:ext>
            </a:extLst>
          </p:cNvPr>
          <p:cNvSpPr txBox="1"/>
          <p:nvPr/>
        </p:nvSpPr>
        <p:spPr>
          <a:xfrm>
            <a:off x="840041" y="612427"/>
            <a:ext cx="13915050" cy="1498283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400" b="1">
                <a:solidFill>
                  <a:schemeClr val="bg1"/>
                </a:solidFill>
              </a:rPr>
              <a:t>Hoja de Ruta: Pragmatismo comercial y diversificación estructural.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80E9BCB-1EC1-735C-F797-6C6113079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672521"/>
              </p:ext>
            </p:extLst>
          </p:nvPr>
        </p:nvGraphicFramePr>
        <p:xfrm>
          <a:off x="1006622" y="2334986"/>
          <a:ext cx="16200000" cy="5944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13162">
                  <a:extLst>
                    <a:ext uri="{9D8B030D-6E8A-4147-A177-3AD203B41FA5}">
                      <a16:colId xmlns:a16="http://schemas.microsoft.com/office/drawing/2014/main" val="3914933563"/>
                    </a:ext>
                  </a:extLst>
                </a:gridCol>
                <a:gridCol w="5165124">
                  <a:extLst>
                    <a:ext uri="{9D8B030D-6E8A-4147-A177-3AD203B41FA5}">
                      <a16:colId xmlns:a16="http://schemas.microsoft.com/office/drawing/2014/main" val="2620216853"/>
                    </a:ext>
                  </a:extLst>
                </a:gridCol>
                <a:gridCol w="5121714">
                  <a:extLst>
                    <a:ext uri="{9D8B030D-6E8A-4147-A177-3AD203B41FA5}">
                      <a16:colId xmlns:a16="http://schemas.microsoft.com/office/drawing/2014/main" val="48507906"/>
                    </a:ext>
                  </a:extLst>
                </a:gridCol>
              </a:tblGrid>
              <a:tr h="1109882">
                <a:tc>
                  <a:txBody>
                    <a:bodyPr/>
                    <a:lstStyle/>
                    <a:p>
                      <a:pPr algn="ctr"/>
                      <a:r>
                        <a:rPr lang="es-CO" sz="3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Estrategia 2026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34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Estrategia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34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Estrategia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4061356"/>
                  </a:ext>
                </a:extLst>
              </a:tr>
              <a:tr h="4834159">
                <a:tc>
                  <a:txBody>
                    <a:bodyPr/>
                    <a:lstStyle/>
                    <a:p>
                      <a:pPr algn="ctr"/>
                      <a:endParaRPr lang="es-CO" sz="3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400" b="1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s-ES" sz="34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s-ES" sz="34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s-ES" sz="34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s-ES" sz="34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CO" sz="3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3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574193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2553970-3A2F-FD8F-1906-3AC28213CEB3}"/>
              </a:ext>
            </a:extLst>
          </p:cNvPr>
          <p:cNvSpPr txBox="1"/>
          <p:nvPr/>
        </p:nvSpPr>
        <p:spPr>
          <a:xfrm>
            <a:off x="1180233" y="3046988"/>
            <a:ext cx="5323313" cy="53120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400" b="1">
                <a:solidFill>
                  <a:srgbClr val="CE6886"/>
                </a:solidFill>
              </a:rPr>
              <a:t>1. Monitoreo Activo (Defensa)</a:t>
            </a:r>
          </a:p>
          <a:p>
            <a:pPr algn="ctr"/>
            <a:endParaRPr lang="es-ES" sz="3400">
              <a:solidFill>
                <a:srgbClr val="CE6886"/>
              </a:solidFill>
            </a:endParaRPr>
          </a:p>
          <a:p>
            <a:pPr algn="ctr"/>
            <a:r>
              <a:rPr lang="es-ES" sz="3400">
                <a:solidFill>
                  <a:srgbClr val="CE6886"/>
                </a:solidFill>
              </a:rPr>
              <a:t>Vigilar "irritantes comerciales" (Propiedad Intelectual, barreras no arancelarias) que puedan agravar la relación con EE.UU.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04C58B-2D48-BE1F-CBDC-C36C142E10CF}"/>
              </a:ext>
            </a:extLst>
          </p:cNvPr>
          <p:cNvSpPr txBox="1"/>
          <p:nvPr/>
        </p:nvSpPr>
        <p:spPr>
          <a:xfrm>
            <a:off x="7191635" y="3036392"/>
            <a:ext cx="4583578" cy="52192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400" b="1" dirty="0">
                <a:solidFill>
                  <a:srgbClr val="4E63AE"/>
                </a:solidFill>
              </a:rPr>
              <a:t>2. Impulsos </a:t>
            </a:r>
            <a:r>
              <a:rPr lang="es-ES" sz="3400" b="1" dirty="0" err="1">
                <a:solidFill>
                  <a:srgbClr val="4E63AE"/>
                </a:solidFill>
              </a:rPr>
              <a:t>Nearshoring</a:t>
            </a:r>
            <a:endParaRPr lang="es-ES" sz="3400" b="1" dirty="0" err="1">
              <a:solidFill>
                <a:srgbClr val="4E63AE"/>
              </a:solidFill>
              <a:ea typeface="Calibri"/>
              <a:cs typeface="Calibri"/>
            </a:endParaRPr>
          </a:p>
          <a:p>
            <a:pPr algn="ctr"/>
            <a:endParaRPr lang="es-ES" sz="3400">
              <a:solidFill>
                <a:srgbClr val="4E63AE"/>
              </a:solidFill>
            </a:endParaRPr>
          </a:p>
          <a:p>
            <a:pPr algn="ctr"/>
            <a:r>
              <a:rPr lang="es-ES" sz="3400" dirty="0">
                <a:solidFill>
                  <a:srgbClr val="4E63AE"/>
                </a:solidFill>
              </a:rPr>
              <a:t>Activar Zonas Francas para salud y vivienda </a:t>
            </a:r>
            <a:r>
              <a:rPr lang="es-ES" sz="3400" i="1" dirty="0">
                <a:solidFill>
                  <a:srgbClr val="4E63AE"/>
                </a:solidFill>
              </a:rPr>
              <a:t>senior</a:t>
            </a:r>
            <a:r>
              <a:rPr lang="es-ES" sz="3400" dirty="0">
                <a:solidFill>
                  <a:srgbClr val="4E63AE"/>
                </a:solidFill>
              </a:rPr>
              <a:t>. Diversificar exportaciones más allá de </a:t>
            </a:r>
            <a:r>
              <a:rPr lang="es-ES" sz="3400" dirty="0" err="1">
                <a:solidFill>
                  <a:srgbClr val="4E63AE"/>
                </a:solidFill>
              </a:rPr>
              <a:t>commodities</a:t>
            </a:r>
            <a:r>
              <a:rPr lang="es-ES" sz="3400" dirty="0">
                <a:solidFill>
                  <a:srgbClr val="4E63AE"/>
                </a:solidFill>
              </a:rPr>
              <a:t>.</a:t>
            </a:r>
            <a:endParaRPr lang="es-ES" sz="3400" dirty="0">
              <a:solidFill>
                <a:srgbClr val="4E63AE"/>
              </a:solidFill>
              <a:ea typeface="Calibri"/>
              <a:cs typeface="Calibri"/>
            </a:endParaRPr>
          </a:p>
          <a:p>
            <a:pPr algn="ctr"/>
            <a:endParaRPr lang="es-ES" sz="3400">
              <a:solidFill>
                <a:srgbClr val="4E63AE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74C04C-B0AC-0002-280F-BF2C7243EA11}"/>
              </a:ext>
            </a:extLst>
          </p:cNvPr>
          <p:cNvSpPr txBox="1"/>
          <p:nvPr/>
        </p:nvSpPr>
        <p:spPr>
          <a:xfrm>
            <a:off x="12463302" y="3046988"/>
            <a:ext cx="4583578" cy="4154329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400" b="1" dirty="0">
                <a:solidFill>
                  <a:schemeClr val="accent3">
                    <a:lumMod val="50000"/>
                  </a:schemeClr>
                </a:solidFill>
              </a:rPr>
              <a:t>3. Recuperar Inversión (Base)</a:t>
            </a:r>
          </a:p>
          <a:p>
            <a:pPr algn="ctr"/>
            <a:endParaRPr lang="es-ES" sz="340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" sz="3400" dirty="0">
                <a:solidFill>
                  <a:schemeClr val="accent3">
                    <a:lumMod val="50000"/>
                  </a:schemeClr>
                </a:solidFill>
              </a:rPr>
              <a:t>Estabilizar el entorno tributario para recuperar los niveles de FBCF</a:t>
            </a:r>
            <a:endParaRPr lang="es-ES" sz="3400" dirty="0">
              <a:solidFill>
                <a:schemeClr val="accent3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6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5BB5-3A1C-DF97-A147-6FD5CC64A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0DF74C36-ACE0-6EC1-1DEC-E546801DDB21}"/>
              </a:ext>
            </a:extLst>
          </p:cNvPr>
          <p:cNvSpPr txBox="1"/>
          <p:nvPr/>
        </p:nvSpPr>
        <p:spPr>
          <a:xfrm>
            <a:off x="811850" y="4047047"/>
            <a:ext cx="16664299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8800" b="1" dirty="0">
                <a:solidFill>
                  <a:schemeClr val="bg1"/>
                </a:solidFill>
                <a:ea typeface="Calibri"/>
                <a:cs typeface="Calibri"/>
              </a:rPr>
              <a:t>GRACIAS</a:t>
            </a:r>
            <a:endParaRPr lang="es-ES" sz="8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009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9F4F052E79A943947F2F9CBA00B0B1" ma:contentTypeVersion="3" ma:contentTypeDescription="Crear nuevo documento." ma:contentTypeScope="" ma:versionID="5446bafac92679087d7239f661776e12">
  <xsd:schema xmlns:xsd="http://www.w3.org/2001/XMLSchema" xmlns:xs="http://www.w3.org/2001/XMLSchema" xmlns:p="http://schemas.microsoft.com/office/2006/metadata/properties" xmlns:ns2="56a1203b-fda8-44db-85bc-8f5972ab0bd5" targetNamespace="http://schemas.microsoft.com/office/2006/metadata/properties" ma:root="true" ma:fieldsID="f0017a62797b83557b91056cdd97c921" ns2:_="">
    <xsd:import namespace="56a1203b-fda8-44db-85bc-8f5972ab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1203b-fda8-44db-85bc-8f5972ab0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52F4E2-DCD5-4654-9A0B-45F04C0F6C06}">
  <ds:schemaRefs>
    <ds:schemaRef ds:uri="56a1203b-fda8-44db-85bc-8f5972ab0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7115BA-2BD7-40E6-AF96-84A2A808B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B602DE-FDD1-4C10-928D-618CC802F105}">
  <ds:schemaRefs>
    <ds:schemaRef ds:uri="2557e25d-4f31-4727-a405-2c57992a3c74"/>
    <ds:schemaRef ds:uri="edae7bcf-f623-4e84-b29c-8fbbd64fa7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Personalizado</PresentationFormat>
  <Slides>7</Slides>
  <Notes>4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Distintos, no distantes</dc:title>
  <dc:creator>Yesica Fernández Malo                                                                              José Daniel Trujillo</dc:creator>
  <cp:revision>69</cp:revision>
  <dcterms:created xsi:type="dcterms:W3CDTF">2006-08-16T00:00:00Z</dcterms:created>
  <dcterms:modified xsi:type="dcterms:W3CDTF">2026-02-04T18:54:18Z</dcterms:modified>
  <dc:identifier>DAG1mryfLlk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0x010100709F4F052E79A943947F2F9CBA00B0B1</vt:lpwstr>
  </property>
  <property fmtid="{D5CDD505-2E9C-101B-9397-08002B2CF9AE}" pid="3" name="MediaServiceImageTags">
    <vt:lpwstr/>
  </property>
</Properties>
</file>