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4"/>
    <p:sldMasterId id="2147483687" r:id="rId5"/>
  </p:sldMasterIdLst>
  <p:notesMasterIdLst>
    <p:notesMasterId r:id="rId15"/>
  </p:notesMasterIdLst>
  <p:sldIdLst>
    <p:sldId id="1309" r:id="rId6"/>
    <p:sldId id="2008" r:id="rId7"/>
    <p:sldId id="2145707072" r:id="rId8"/>
    <p:sldId id="2145707073" r:id="rId9"/>
    <p:sldId id="2145707074" r:id="rId10"/>
    <p:sldId id="2145707075" r:id="rId11"/>
    <p:sldId id="2145707076" r:id="rId12"/>
    <p:sldId id="2145707077" r:id="rId13"/>
    <p:sldId id="2145707049" r:id="rId14"/>
  </p:sldIdLst>
  <p:sldSz cx="9144000" cy="5145088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85" roundtripDataSignature="AMtx7mgj5jcAmryY5S4g2y3pSrCfCWtAp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lombia Compit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3F74"/>
    <a:srgbClr val="34946F"/>
    <a:srgbClr val="8CC955"/>
    <a:srgbClr val="FCBE17"/>
    <a:srgbClr val="ED7D31"/>
    <a:srgbClr val="D4219F"/>
    <a:srgbClr val="E452BA"/>
    <a:srgbClr val="F3B3E1"/>
    <a:srgbClr val="F22CF7"/>
    <a:srgbClr val="F9FA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D74608-8EE5-4BF2-8B80-7DAE0298B541}" v="85" dt="2025-05-20T20:01:07.439"/>
    <p1510:client id="{4B88742B-1C6B-CD9F-8537-B02DA2085AD3}" v="42" dt="2025-05-20T21:06:17.5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85" Type="http://customschemas.google.com/relationships/presentationmetadata" Target="meta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89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92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88" Type="http://schemas.openxmlformats.org/officeDocument/2006/relationships/viewProps" Target="viewProps.xml"/><Relationship Id="rId9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87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90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86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bian Bernal Lopez" userId="a2b67318-d2f6-4283-843a-aa662118e1da" providerId="ADAL" clId="{17D74608-8EE5-4BF2-8B80-7DAE0298B541}"/>
    <pc:docChg chg="undo custSel modSld modMainMaster">
      <pc:chgData name="Fabian Bernal Lopez" userId="a2b67318-d2f6-4283-843a-aa662118e1da" providerId="ADAL" clId="{17D74608-8EE5-4BF2-8B80-7DAE0298B541}" dt="2025-05-20T20:01:07.439" v="257" actId="1076"/>
      <pc:docMkLst>
        <pc:docMk/>
      </pc:docMkLst>
      <pc:sldChg chg="modSp mod">
        <pc:chgData name="Fabian Bernal Lopez" userId="a2b67318-d2f6-4283-843a-aa662118e1da" providerId="ADAL" clId="{17D74608-8EE5-4BF2-8B80-7DAE0298B541}" dt="2025-05-20T19:56:06.530" v="80" actId="6549"/>
        <pc:sldMkLst>
          <pc:docMk/>
          <pc:sldMk cId="1467120904" sldId="1284"/>
        </pc:sldMkLst>
        <pc:spChg chg="mod">
          <ac:chgData name="Fabian Bernal Lopez" userId="a2b67318-d2f6-4283-843a-aa662118e1da" providerId="ADAL" clId="{17D74608-8EE5-4BF2-8B80-7DAE0298B541}" dt="2025-05-20T19:56:06.530" v="80" actId="6549"/>
          <ac:spMkLst>
            <pc:docMk/>
            <pc:sldMk cId="1467120904" sldId="1284"/>
            <ac:spMk id="8" creationId="{B71A645F-FBB2-4D6C-A565-4BAB0199FF49}"/>
          </ac:spMkLst>
        </pc:spChg>
      </pc:sldChg>
      <pc:sldChg chg="modSp mod">
        <pc:chgData name="Fabian Bernal Lopez" userId="a2b67318-d2f6-4283-843a-aa662118e1da" providerId="ADAL" clId="{17D74608-8EE5-4BF2-8B80-7DAE0298B541}" dt="2025-05-20T19:53:22.589" v="77" actId="207"/>
        <pc:sldMkLst>
          <pc:docMk/>
          <pc:sldMk cId="3038768107" sldId="1285"/>
        </pc:sldMkLst>
        <pc:spChg chg="mod">
          <ac:chgData name="Fabian Bernal Lopez" userId="a2b67318-d2f6-4283-843a-aa662118e1da" providerId="ADAL" clId="{17D74608-8EE5-4BF2-8B80-7DAE0298B541}" dt="2025-05-20T19:53:22.589" v="77" actId="207"/>
          <ac:spMkLst>
            <pc:docMk/>
            <pc:sldMk cId="3038768107" sldId="1285"/>
            <ac:spMk id="8" creationId="{B71A645F-FBB2-4D6C-A565-4BAB0199FF49}"/>
          </ac:spMkLst>
        </pc:spChg>
      </pc:sldChg>
      <pc:sldChg chg="modSp mod">
        <pc:chgData name="Fabian Bernal Lopez" userId="a2b67318-d2f6-4283-843a-aa662118e1da" providerId="ADAL" clId="{17D74608-8EE5-4BF2-8B80-7DAE0298B541}" dt="2025-05-20T19:34:19.434" v="1" actId="20577"/>
        <pc:sldMkLst>
          <pc:docMk/>
          <pc:sldMk cId="4030305009" sldId="2008"/>
        </pc:sldMkLst>
        <pc:spChg chg="mod">
          <ac:chgData name="Fabian Bernal Lopez" userId="a2b67318-d2f6-4283-843a-aa662118e1da" providerId="ADAL" clId="{17D74608-8EE5-4BF2-8B80-7DAE0298B541}" dt="2025-05-20T19:34:19.434" v="1" actId="20577"/>
          <ac:spMkLst>
            <pc:docMk/>
            <pc:sldMk cId="4030305009" sldId="2008"/>
            <ac:spMk id="2" creationId="{00000000-0000-0000-0000-000000000000}"/>
          </ac:spMkLst>
        </pc:spChg>
      </pc:sldChg>
      <pc:sldChg chg="modSp mod">
        <pc:chgData name="Fabian Bernal Lopez" userId="a2b67318-d2f6-4283-843a-aa662118e1da" providerId="ADAL" clId="{17D74608-8EE5-4BF2-8B80-7DAE0298B541}" dt="2025-05-20T19:39:52.707" v="34" actId="20577"/>
        <pc:sldMkLst>
          <pc:docMk/>
          <pc:sldMk cId="1071832473" sldId="2145706982"/>
        </pc:sldMkLst>
        <pc:spChg chg="mod">
          <ac:chgData name="Fabian Bernal Lopez" userId="a2b67318-d2f6-4283-843a-aa662118e1da" providerId="ADAL" clId="{17D74608-8EE5-4BF2-8B80-7DAE0298B541}" dt="2025-05-20T19:39:52.707" v="34" actId="20577"/>
          <ac:spMkLst>
            <pc:docMk/>
            <pc:sldMk cId="1071832473" sldId="2145706982"/>
            <ac:spMk id="5" creationId="{419E5A17-2CCF-407F-8EF0-B0510AC777D5}"/>
          </ac:spMkLst>
        </pc:spChg>
      </pc:sldChg>
      <pc:sldChg chg="modSp mod">
        <pc:chgData name="Fabian Bernal Lopez" userId="a2b67318-d2f6-4283-843a-aa662118e1da" providerId="ADAL" clId="{17D74608-8EE5-4BF2-8B80-7DAE0298B541}" dt="2025-05-20T20:01:07.439" v="257" actId="1076"/>
        <pc:sldMkLst>
          <pc:docMk/>
          <pc:sldMk cId="3985937327" sldId="2145707053"/>
        </pc:sldMkLst>
        <pc:spChg chg="mod">
          <ac:chgData name="Fabian Bernal Lopez" userId="a2b67318-d2f6-4283-843a-aa662118e1da" providerId="ADAL" clId="{17D74608-8EE5-4BF2-8B80-7DAE0298B541}" dt="2025-05-20T20:01:07.439" v="257" actId="1076"/>
          <ac:spMkLst>
            <pc:docMk/>
            <pc:sldMk cId="3985937327" sldId="2145707053"/>
            <ac:spMk id="3" creationId="{DED82E39-A9C4-DEB5-DE90-353BDB711289}"/>
          </ac:spMkLst>
        </pc:spChg>
      </pc:sldChg>
      <pc:sldChg chg="modSp mod">
        <pc:chgData name="Fabian Bernal Lopez" userId="a2b67318-d2f6-4283-843a-aa662118e1da" providerId="ADAL" clId="{17D74608-8EE5-4BF2-8B80-7DAE0298B541}" dt="2025-05-20T19:57:37.490" v="125" actId="20577"/>
        <pc:sldMkLst>
          <pc:docMk/>
          <pc:sldMk cId="1512352765" sldId="2145707055"/>
        </pc:sldMkLst>
        <pc:spChg chg="mod">
          <ac:chgData name="Fabian Bernal Lopez" userId="a2b67318-d2f6-4283-843a-aa662118e1da" providerId="ADAL" clId="{17D74608-8EE5-4BF2-8B80-7DAE0298B541}" dt="2025-05-20T19:57:37.490" v="125" actId="20577"/>
          <ac:spMkLst>
            <pc:docMk/>
            <pc:sldMk cId="1512352765" sldId="2145707055"/>
            <ac:spMk id="5" creationId="{280F13A6-E59E-1AD0-7D5D-EFFEEBA8AD15}"/>
          </ac:spMkLst>
        </pc:spChg>
      </pc:sldChg>
      <pc:sldChg chg="modSp mod">
        <pc:chgData name="Fabian Bernal Lopez" userId="a2b67318-d2f6-4283-843a-aa662118e1da" providerId="ADAL" clId="{17D74608-8EE5-4BF2-8B80-7DAE0298B541}" dt="2025-05-20T19:36:24.466" v="12" actId="20577"/>
        <pc:sldMkLst>
          <pc:docMk/>
          <pc:sldMk cId="3544623685" sldId="2145707058"/>
        </pc:sldMkLst>
        <pc:spChg chg="mod">
          <ac:chgData name="Fabian Bernal Lopez" userId="a2b67318-d2f6-4283-843a-aa662118e1da" providerId="ADAL" clId="{17D74608-8EE5-4BF2-8B80-7DAE0298B541}" dt="2025-05-20T19:36:24.466" v="12" actId="20577"/>
          <ac:spMkLst>
            <pc:docMk/>
            <pc:sldMk cId="3544623685" sldId="2145707058"/>
            <ac:spMk id="9" creationId="{313AFD73-13F3-C4B0-246F-67307B14499C}"/>
          </ac:spMkLst>
        </pc:spChg>
      </pc:sldChg>
      <pc:sldChg chg="modSp mod modNotesTx">
        <pc:chgData name="Fabian Bernal Lopez" userId="a2b67318-d2f6-4283-843a-aa662118e1da" providerId="ADAL" clId="{17D74608-8EE5-4BF2-8B80-7DAE0298B541}" dt="2025-05-20T19:47:20.236" v="46" actId="6549"/>
        <pc:sldMkLst>
          <pc:docMk/>
          <pc:sldMk cId="2001121179" sldId="2145707059"/>
        </pc:sldMkLst>
        <pc:spChg chg="mod">
          <ac:chgData name="Fabian Bernal Lopez" userId="a2b67318-d2f6-4283-843a-aa662118e1da" providerId="ADAL" clId="{17D74608-8EE5-4BF2-8B80-7DAE0298B541}" dt="2025-05-20T19:47:20.236" v="46" actId="6549"/>
          <ac:spMkLst>
            <pc:docMk/>
            <pc:sldMk cId="2001121179" sldId="2145707059"/>
            <ac:spMk id="9" creationId="{313AFD73-13F3-C4B0-246F-67307B14499C}"/>
          </ac:spMkLst>
        </pc:spChg>
      </pc:sldChg>
      <pc:sldChg chg="modSp mod">
        <pc:chgData name="Fabian Bernal Lopez" userId="a2b67318-d2f6-4283-843a-aa662118e1da" providerId="ADAL" clId="{17D74608-8EE5-4BF2-8B80-7DAE0298B541}" dt="2025-05-20T19:47:14.075" v="45" actId="6549"/>
        <pc:sldMkLst>
          <pc:docMk/>
          <pc:sldMk cId="4248839093" sldId="2145707061"/>
        </pc:sldMkLst>
        <pc:spChg chg="mod">
          <ac:chgData name="Fabian Bernal Lopez" userId="a2b67318-d2f6-4283-843a-aa662118e1da" providerId="ADAL" clId="{17D74608-8EE5-4BF2-8B80-7DAE0298B541}" dt="2025-05-20T19:47:14.075" v="45" actId="6549"/>
          <ac:spMkLst>
            <pc:docMk/>
            <pc:sldMk cId="4248839093" sldId="2145707061"/>
            <ac:spMk id="9" creationId="{313AFD73-13F3-C4B0-246F-67307B14499C}"/>
          </ac:spMkLst>
        </pc:spChg>
      </pc:sldChg>
      <pc:sldChg chg="modSp mod">
        <pc:chgData name="Fabian Bernal Lopez" userId="a2b67318-d2f6-4283-843a-aa662118e1da" providerId="ADAL" clId="{17D74608-8EE5-4BF2-8B80-7DAE0298B541}" dt="2025-05-20T19:47:01.362" v="44" actId="20577"/>
        <pc:sldMkLst>
          <pc:docMk/>
          <pc:sldMk cId="2753121450" sldId="2145707062"/>
        </pc:sldMkLst>
        <pc:spChg chg="mod">
          <ac:chgData name="Fabian Bernal Lopez" userId="a2b67318-d2f6-4283-843a-aa662118e1da" providerId="ADAL" clId="{17D74608-8EE5-4BF2-8B80-7DAE0298B541}" dt="2025-05-20T19:47:01.362" v="44" actId="20577"/>
          <ac:spMkLst>
            <pc:docMk/>
            <pc:sldMk cId="2753121450" sldId="2145707062"/>
            <ac:spMk id="9" creationId="{313AFD73-13F3-C4B0-246F-67307B14499C}"/>
          </ac:spMkLst>
        </pc:spChg>
      </pc:sldChg>
      <pc:sldChg chg="modSp mod">
        <pc:chgData name="Fabian Bernal Lopez" userId="a2b67318-d2f6-4283-843a-aa662118e1da" providerId="ADAL" clId="{17D74608-8EE5-4BF2-8B80-7DAE0298B541}" dt="2025-05-20T19:46:50.967" v="43" actId="20577"/>
        <pc:sldMkLst>
          <pc:docMk/>
          <pc:sldMk cId="4122514908" sldId="2145707063"/>
        </pc:sldMkLst>
        <pc:spChg chg="mod">
          <ac:chgData name="Fabian Bernal Lopez" userId="a2b67318-d2f6-4283-843a-aa662118e1da" providerId="ADAL" clId="{17D74608-8EE5-4BF2-8B80-7DAE0298B541}" dt="2025-05-20T19:46:50.967" v="43" actId="20577"/>
          <ac:spMkLst>
            <pc:docMk/>
            <pc:sldMk cId="4122514908" sldId="2145707063"/>
            <ac:spMk id="9" creationId="{313AFD73-13F3-C4B0-246F-67307B14499C}"/>
          </ac:spMkLst>
        </pc:spChg>
      </pc:sldChg>
      <pc:sldChg chg="modSp mod">
        <pc:chgData name="Fabian Bernal Lopez" userId="a2b67318-d2f6-4283-843a-aa662118e1da" providerId="ADAL" clId="{17D74608-8EE5-4BF2-8B80-7DAE0298B541}" dt="2025-05-20T19:48:55.243" v="56" actId="20577"/>
        <pc:sldMkLst>
          <pc:docMk/>
          <pc:sldMk cId="1971712786" sldId="2145707064"/>
        </pc:sldMkLst>
        <pc:spChg chg="mod">
          <ac:chgData name="Fabian Bernal Lopez" userId="a2b67318-d2f6-4283-843a-aa662118e1da" providerId="ADAL" clId="{17D74608-8EE5-4BF2-8B80-7DAE0298B541}" dt="2025-05-20T19:48:55.243" v="56" actId="20577"/>
          <ac:spMkLst>
            <pc:docMk/>
            <pc:sldMk cId="1971712786" sldId="2145707064"/>
            <ac:spMk id="9" creationId="{313AFD73-13F3-C4B0-246F-67307B14499C}"/>
          </ac:spMkLst>
        </pc:spChg>
      </pc:sldChg>
      <pc:sldChg chg="modSp mod">
        <pc:chgData name="Fabian Bernal Lopez" userId="a2b67318-d2f6-4283-843a-aa662118e1da" providerId="ADAL" clId="{17D74608-8EE5-4BF2-8B80-7DAE0298B541}" dt="2025-05-20T19:48:48.687" v="51" actId="20577"/>
        <pc:sldMkLst>
          <pc:docMk/>
          <pc:sldMk cId="3072993781" sldId="2145707065"/>
        </pc:sldMkLst>
        <pc:spChg chg="mod">
          <ac:chgData name="Fabian Bernal Lopez" userId="a2b67318-d2f6-4283-843a-aa662118e1da" providerId="ADAL" clId="{17D74608-8EE5-4BF2-8B80-7DAE0298B541}" dt="2025-05-20T19:48:48.687" v="51" actId="20577"/>
          <ac:spMkLst>
            <pc:docMk/>
            <pc:sldMk cId="3072993781" sldId="2145707065"/>
            <ac:spMk id="9" creationId="{313AFD73-13F3-C4B0-246F-67307B14499C}"/>
          </ac:spMkLst>
        </pc:spChg>
      </pc:sldChg>
      <pc:sldChg chg="modSp mod">
        <pc:chgData name="Fabian Bernal Lopez" userId="a2b67318-d2f6-4283-843a-aa662118e1da" providerId="ADAL" clId="{17D74608-8EE5-4BF2-8B80-7DAE0298B541}" dt="2025-05-20T19:50:12.996" v="61" actId="20577"/>
        <pc:sldMkLst>
          <pc:docMk/>
          <pc:sldMk cId="427712247" sldId="2145707066"/>
        </pc:sldMkLst>
        <pc:spChg chg="mod">
          <ac:chgData name="Fabian Bernal Lopez" userId="a2b67318-d2f6-4283-843a-aa662118e1da" providerId="ADAL" clId="{17D74608-8EE5-4BF2-8B80-7DAE0298B541}" dt="2025-05-20T19:50:12.996" v="61" actId="20577"/>
          <ac:spMkLst>
            <pc:docMk/>
            <pc:sldMk cId="427712247" sldId="2145707066"/>
            <ac:spMk id="9" creationId="{313AFD73-13F3-C4B0-246F-67307B14499C}"/>
          </ac:spMkLst>
        </pc:spChg>
      </pc:sldChg>
      <pc:sldChg chg="modSp mod">
        <pc:chgData name="Fabian Bernal Lopez" userId="a2b67318-d2f6-4283-843a-aa662118e1da" providerId="ADAL" clId="{17D74608-8EE5-4BF2-8B80-7DAE0298B541}" dt="2025-05-20T19:51:22.078" v="66" actId="20577"/>
        <pc:sldMkLst>
          <pc:docMk/>
          <pc:sldMk cId="1236434678" sldId="2145707067"/>
        </pc:sldMkLst>
        <pc:spChg chg="mod">
          <ac:chgData name="Fabian Bernal Lopez" userId="a2b67318-d2f6-4283-843a-aa662118e1da" providerId="ADAL" clId="{17D74608-8EE5-4BF2-8B80-7DAE0298B541}" dt="2025-05-20T19:51:22.078" v="66" actId="20577"/>
          <ac:spMkLst>
            <pc:docMk/>
            <pc:sldMk cId="1236434678" sldId="2145707067"/>
            <ac:spMk id="9" creationId="{313AFD73-13F3-C4B0-246F-67307B14499C}"/>
          </ac:spMkLst>
        </pc:spChg>
      </pc:sldChg>
      <pc:sldChg chg="modSp mod">
        <pc:chgData name="Fabian Bernal Lopez" userId="a2b67318-d2f6-4283-843a-aa662118e1da" providerId="ADAL" clId="{17D74608-8EE5-4BF2-8B80-7DAE0298B541}" dt="2025-05-20T19:51:51.847" v="71" actId="20577"/>
        <pc:sldMkLst>
          <pc:docMk/>
          <pc:sldMk cId="3964878772" sldId="2145707068"/>
        </pc:sldMkLst>
        <pc:spChg chg="mod">
          <ac:chgData name="Fabian Bernal Lopez" userId="a2b67318-d2f6-4283-843a-aa662118e1da" providerId="ADAL" clId="{17D74608-8EE5-4BF2-8B80-7DAE0298B541}" dt="2025-05-20T19:51:51.847" v="71" actId="20577"/>
          <ac:spMkLst>
            <pc:docMk/>
            <pc:sldMk cId="3964878772" sldId="2145707068"/>
            <ac:spMk id="9" creationId="{313AFD73-13F3-C4B0-246F-67307B14499C}"/>
          </ac:spMkLst>
        </pc:spChg>
      </pc:sldChg>
      <pc:sldChg chg="modNotesTx">
        <pc:chgData name="Fabian Bernal Lopez" userId="a2b67318-d2f6-4283-843a-aa662118e1da" providerId="ADAL" clId="{17D74608-8EE5-4BF2-8B80-7DAE0298B541}" dt="2025-05-20T19:52:28.027" v="73" actId="20577"/>
        <pc:sldMkLst>
          <pc:docMk/>
          <pc:sldMk cId="3135044503" sldId="2145707069"/>
        </pc:sldMkLst>
      </pc:sldChg>
      <pc:sldChg chg="modSp mod">
        <pc:chgData name="Fabian Bernal Lopez" userId="a2b67318-d2f6-4283-843a-aa662118e1da" providerId="ADAL" clId="{17D74608-8EE5-4BF2-8B80-7DAE0298B541}" dt="2025-05-20T19:53:38.525" v="78" actId="20577"/>
        <pc:sldMkLst>
          <pc:docMk/>
          <pc:sldMk cId="2526397840" sldId="2145707070"/>
        </pc:sldMkLst>
        <pc:spChg chg="mod">
          <ac:chgData name="Fabian Bernal Lopez" userId="a2b67318-d2f6-4283-843a-aa662118e1da" providerId="ADAL" clId="{17D74608-8EE5-4BF2-8B80-7DAE0298B541}" dt="2025-05-20T19:53:38.525" v="78" actId="20577"/>
          <ac:spMkLst>
            <pc:docMk/>
            <pc:sldMk cId="2526397840" sldId="2145707070"/>
            <ac:spMk id="9" creationId="{313AFD73-13F3-C4B0-246F-67307B14499C}"/>
          </ac:spMkLst>
        </pc:spChg>
      </pc:sldChg>
      <pc:sldChg chg="modSp mod">
        <pc:chgData name="Fabian Bernal Lopez" userId="a2b67318-d2f6-4283-843a-aa662118e1da" providerId="ADAL" clId="{17D74608-8EE5-4BF2-8B80-7DAE0298B541}" dt="2025-05-20T19:56:44.724" v="110" actId="6549"/>
        <pc:sldMkLst>
          <pc:docMk/>
          <pc:sldMk cId="1628386759" sldId="2145707071"/>
        </pc:sldMkLst>
        <pc:spChg chg="mod">
          <ac:chgData name="Fabian Bernal Lopez" userId="a2b67318-d2f6-4283-843a-aa662118e1da" providerId="ADAL" clId="{17D74608-8EE5-4BF2-8B80-7DAE0298B541}" dt="2025-05-20T19:56:44.724" v="110" actId="6549"/>
          <ac:spMkLst>
            <pc:docMk/>
            <pc:sldMk cId="1628386759" sldId="2145707071"/>
            <ac:spMk id="9" creationId="{313AFD73-13F3-C4B0-246F-67307B14499C}"/>
          </ac:spMkLst>
        </pc:spChg>
      </pc:sldChg>
      <pc:sldChg chg="modSp mod">
        <pc:chgData name="Fabian Bernal Lopez" userId="a2b67318-d2f6-4283-843a-aa662118e1da" providerId="ADAL" clId="{17D74608-8EE5-4BF2-8B80-7DAE0298B541}" dt="2025-05-20T19:34:54.195" v="3" actId="20577"/>
        <pc:sldMkLst>
          <pc:docMk/>
          <pc:sldMk cId="3819026600" sldId="2145707072"/>
        </pc:sldMkLst>
        <pc:spChg chg="mod">
          <ac:chgData name="Fabian Bernal Lopez" userId="a2b67318-d2f6-4283-843a-aa662118e1da" providerId="ADAL" clId="{17D74608-8EE5-4BF2-8B80-7DAE0298B541}" dt="2025-05-20T19:34:54.195" v="3" actId="20577"/>
          <ac:spMkLst>
            <pc:docMk/>
            <pc:sldMk cId="3819026600" sldId="2145707072"/>
            <ac:spMk id="9" creationId="{313AFD73-13F3-C4B0-246F-67307B14499C}"/>
          </ac:spMkLst>
        </pc:spChg>
      </pc:sldChg>
      <pc:sldMasterChg chg="modSldLayout">
        <pc:chgData name="Fabian Bernal Lopez" userId="a2b67318-d2f6-4283-843a-aa662118e1da" providerId="ADAL" clId="{17D74608-8EE5-4BF2-8B80-7DAE0298B541}" dt="2025-05-20T19:39:09.174" v="13" actId="207"/>
        <pc:sldMasterMkLst>
          <pc:docMk/>
          <pc:sldMasterMk cId="0" sldId="2147483648"/>
        </pc:sldMasterMkLst>
        <pc:sldLayoutChg chg="modSp mod">
          <pc:chgData name="Fabian Bernal Lopez" userId="a2b67318-d2f6-4283-843a-aa662118e1da" providerId="ADAL" clId="{17D74608-8EE5-4BF2-8B80-7DAE0298B541}" dt="2025-05-20T19:39:09.174" v="13" actId="207"/>
          <pc:sldLayoutMkLst>
            <pc:docMk/>
            <pc:sldMasterMk cId="0" sldId="2147483648"/>
            <pc:sldLayoutMk cId="3737115272" sldId="2147483675"/>
          </pc:sldLayoutMkLst>
          <pc:spChg chg="mod">
            <ac:chgData name="Fabian Bernal Lopez" userId="a2b67318-d2f6-4283-843a-aa662118e1da" providerId="ADAL" clId="{17D74608-8EE5-4BF2-8B80-7DAE0298B541}" dt="2025-05-20T19:39:09.174" v="13" actId="207"/>
            <ac:spMkLst>
              <pc:docMk/>
              <pc:sldMasterMk cId="0" sldId="2147483648"/>
              <pc:sldLayoutMk cId="3737115272" sldId="2147483675"/>
              <ac:spMk id="2" creationId="{224E3036-0E8B-500D-D1ED-3AD535A875B6}"/>
            </ac:spMkLst>
          </pc:spChg>
        </pc:sldLayoutChg>
      </pc:sldMasterChg>
      <pc:sldMasterChg chg="modSldLayout">
        <pc:chgData name="Fabian Bernal Lopez" userId="a2b67318-d2f6-4283-843a-aa662118e1da" providerId="ADAL" clId="{17D74608-8EE5-4BF2-8B80-7DAE0298B541}" dt="2025-05-20T19:35:50.384" v="7" actId="207"/>
        <pc:sldMasterMkLst>
          <pc:docMk/>
          <pc:sldMasterMk cId="2398372985" sldId="2147483679"/>
        </pc:sldMasterMkLst>
        <pc:sldLayoutChg chg="modSp mod">
          <pc:chgData name="Fabian Bernal Lopez" userId="a2b67318-d2f6-4283-843a-aa662118e1da" providerId="ADAL" clId="{17D74608-8EE5-4BF2-8B80-7DAE0298B541}" dt="2025-05-20T19:35:50.384" v="7" actId="207"/>
          <pc:sldLayoutMkLst>
            <pc:docMk/>
            <pc:sldMasterMk cId="2398372985" sldId="2147483679"/>
            <pc:sldLayoutMk cId="2998126090" sldId="2147483720"/>
          </pc:sldLayoutMkLst>
          <pc:spChg chg="mod">
            <ac:chgData name="Fabian Bernal Lopez" userId="a2b67318-d2f6-4283-843a-aa662118e1da" providerId="ADAL" clId="{17D74608-8EE5-4BF2-8B80-7DAE0298B541}" dt="2025-05-20T19:35:50.384" v="7" actId="207"/>
            <ac:spMkLst>
              <pc:docMk/>
              <pc:sldMasterMk cId="2398372985" sldId="2147483679"/>
              <pc:sldLayoutMk cId="2998126090" sldId="2147483720"/>
              <ac:spMk id="10" creationId="{D28211CC-EC3E-122B-49A8-BDDD5AC23F55}"/>
            </ac:spMkLst>
          </pc:spChg>
        </pc:sldLayoutChg>
      </pc:sldMasterChg>
      <pc:sldMasterChg chg="modSldLayout">
        <pc:chgData name="Fabian Bernal Lopez" userId="a2b67318-d2f6-4283-843a-aa662118e1da" providerId="ADAL" clId="{17D74608-8EE5-4BF2-8B80-7DAE0298B541}" dt="2025-05-20T19:35:09.654" v="5" actId="207"/>
        <pc:sldMasterMkLst>
          <pc:docMk/>
          <pc:sldMasterMk cId="692343072" sldId="2147483687"/>
        </pc:sldMasterMkLst>
        <pc:sldLayoutChg chg="modSp mod">
          <pc:chgData name="Fabian Bernal Lopez" userId="a2b67318-d2f6-4283-843a-aa662118e1da" providerId="ADAL" clId="{17D74608-8EE5-4BF2-8B80-7DAE0298B541}" dt="2025-05-20T19:35:09.654" v="5" actId="207"/>
          <pc:sldLayoutMkLst>
            <pc:docMk/>
            <pc:sldMasterMk cId="692343072" sldId="2147483687"/>
            <pc:sldLayoutMk cId="1032313112" sldId="2147483694"/>
          </pc:sldLayoutMkLst>
          <pc:spChg chg="mod">
            <ac:chgData name="Fabian Bernal Lopez" userId="a2b67318-d2f6-4283-843a-aa662118e1da" providerId="ADAL" clId="{17D74608-8EE5-4BF2-8B80-7DAE0298B541}" dt="2025-05-20T19:35:09.654" v="5" actId="207"/>
            <ac:spMkLst>
              <pc:docMk/>
              <pc:sldMasterMk cId="692343072" sldId="2147483687"/>
              <pc:sldLayoutMk cId="1032313112" sldId="2147483694"/>
              <ac:spMk id="8" creationId="{5CB4EFAE-73B9-DA69-FBC1-EA85B0F2685B}"/>
            </ac:spMkLst>
          </pc:spChg>
        </pc:sldLayoutChg>
      </pc:sldMasterChg>
    </pc:docChg>
  </pc:docChgLst>
  <pc:docChgLst>
    <pc:chgData name="Veronica Ximena Ramirez Delgado" userId="0aaffe5d-beb4-41ca-9ab2-5f9a4155906a" providerId="ADAL" clId="{AD440C1C-E077-45C8-B0BB-1D74C5D8F9ED}"/>
    <pc:docChg chg="custSel modSld">
      <pc:chgData name="Veronica Ximena Ramirez Delgado" userId="0aaffe5d-beb4-41ca-9ab2-5f9a4155906a" providerId="ADAL" clId="{AD440C1C-E077-45C8-B0BB-1D74C5D8F9ED}" dt="2025-05-19T19:24:39.271" v="944" actId="20577"/>
      <pc:docMkLst>
        <pc:docMk/>
      </pc:docMkLst>
      <pc:sldChg chg="modSp mod">
        <pc:chgData name="Veronica Ximena Ramirez Delgado" userId="0aaffe5d-beb4-41ca-9ab2-5f9a4155906a" providerId="ADAL" clId="{AD440C1C-E077-45C8-B0BB-1D74C5D8F9ED}" dt="2025-05-19T18:41:48.509" v="854" actId="20577"/>
        <pc:sldMkLst>
          <pc:docMk/>
          <pc:sldMk cId="1467120904" sldId="1284"/>
        </pc:sldMkLst>
        <pc:spChg chg="mod">
          <ac:chgData name="Veronica Ximena Ramirez Delgado" userId="0aaffe5d-beb4-41ca-9ab2-5f9a4155906a" providerId="ADAL" clId="{AD440C1C-E077-45C8-B0BB-1D74C5D8F9ED}" dt="2025-05-19T18:41:48.509" v="854" actId="20577"/>
          <ac:spMkLst>
            <pc:docMk/>
            <pc:sldMk cId="1467120904" sldId="1284"/>
            <ac:spMk id="4" creationId="{5F0F6683-B496-4279-872F-2774CCE3E523}"/>
          </ac:spMkLst>
        </pc:spChg>
      </pc:sldChg>
      <pc:sldChg chg="modNotesTx">
        <pc:chgData name="Veronica Ximena Ramirez Delgado" userId="0aaffe5d-beb4-41ca-9ab2-5f9a4155906a" providerId="ADAL" clId="{AD440C1C-E077-45C8-B0BB-1D74C5D8F9ED}" dt="2025-05-19T19:24:39.271" v="944" actId="20577"/>
        <pc:sldMkLst>
          <pc:docMk/>
          <pc:sldMk cId="3544623685" sldId="2145707058"/>
        </pc:sldMkLst>
      </pc:sldChg>
      <pc:sldChg chg="modNotesTx">
        <pc:chgData name="Veronica Ximena Ramirez Delgado" userId="0aaffe5d-beb4-41ca-9ab2-5f9a4155906a" providerId="ADAL" clId="{AD440C1C-E077-45C8-B0BB-1D74C5D8F9ED}" dt="2025-05-19T19:15:00.066" v="942" actId="20577"/>
        <pc:sldMkLst>
          <pc:docMk/>
          <pc:sldMk cId="2001121179" sldId="2145707059"/>
        </pc:sldMkLst>
      </pc:sldChg>
      <pc:sldChg chg="modNotesTx">
        <pc:chgData name="Veronica Ximena Ramirez Delgado" userId="0aaffe5d-beb4-41ca-9ab2-5f9a4155906a" providerId="ADAL" clId="{AD440C1C-E077-45C8-B0BB-1D74C5D8F9ED}" dt="2025-05-19T18:21:55.944" v="324" actId="20577"/>
        <pc:sldMkLst>
          <pc:docMk/>
          <pc:sldMk cId="427712247" sldId="2145707066"/>
        </pc:sldMkLst>
      </pc:sldChg>
      <pc:sldChg chg="modNotesTx">
        <pc:chgData name="Veronica Ximena Ramirez Delgado" userId="0aaffe5d-beb4-41ca-9ab2-5f9a4155906a" providerId="ADAL" clId="{AD440C1C-E077-45C8-B0BB-1D74C5D8F9ED}" dt="2025-05-19T18:35:07.147" v="846" actId="20577"/>
        <pc:sldMkLst>
          <pc:docMk/>
          <pc:sldMk cId="3964878772" sldId="2145707068"/>
        </pc:sldMkLst>
      </pc:sldChg>
      <pc:sldChg chg="modNotesTx">
        <pc:chgData name="Veronica Ximena Ramirez Delgado" userId="0aaffe5d-beb4-41ca-9ab2-5f9a4155906a" providerId="ADAL" clId="{AD440C1C-E077-45C8-B0BB-1D74C5D8F9ED}" dt="2025-05-19T18:33:35.114" v="516" actId="20577"/>
        <pc:sldMkLst>
          <pc:docMk/>
          <pc:sldMk cId="3135044503" sldId="2145707069"/>
        </pc:sldMkLst>
      </pc:sldChg>
    </pc:docChg>
  </pc:docChgLst>
  <pc:docChgLst>
    <pc:chgData name="veronicax.ramirez@urosario.edu.co" userId="S::urn:spo:guest#veronicax.ramirez@urosario.edu.co::" providerId="AD" clId="Web-{4B88742B-1C6B-CD9F-8537-B02DA2085AD3}"/>
    <pc:docChg chg="modSld">
      <pc:chgData name="veronicax.ramirez@urosario.edu.co" userId="S::urn:spo:guest#veronicax.ramirez@urosario.edu.co::" providerId="AD" clId="Web-{4B88742B-1C6B-CD9F-8537-B02DA2085AD3}" dt="2025-05-20T21:06:13.759" v="27" actId="20577"/>
      <pc:docMkLst>
        <pc:docMk/>
      </pc:docMkLst>
      <pc:sldChg chg="addSp delSp modSp">
        <pc:chgData name="veronicax.ramirez@urosario.edu.co" userId="S::urn:spo:guest#veronicax.ramirez@urosario.edu.co::" providerId="AD" clId="Web-{4B88742B-1C6B-CD9F-8537-B02DA2085AD3}" dt="2025-05-20T21:06:13.759" v="27" actId="20577"/>
        <pc:sldMkLst>
          <pc:docMk/>
          <pc:sldMk cId="4248839093" sldId="2145707061"/>
        </pc:sldMkLst>
        <pc:spChg chg="mod">
          <ac:chgData name="veronicax.ramirez@urosario.edu.co" userId="S::urn:spo:guest#veronicax.ramirez@urosario.edu.co::" providerId="AD" clId="Web-{4B88742B-1C6B-CD9F-8537-B02DA2085AD3}" dt="2025-05-20T21:06:13.759" v="27" actId="20577"/>
          <ac:spMkLst>
            <pc:docMk/>
            <pc:sldMk cId="4248839093" sldId="2145707061"/>
            <ac:spMk id="9" creationId="{313AFD73-13F3-C4B0-246F-67307B14499C}"/>
          </ac:spMkLst>
        </pc:spChg>
        <pc:graphicFrameChg chg="del mod">
          <ac:chgData name="veronicax.ramirez@urosario.edu.co" userId="S::urn:spo:guest#veronicax.ramirez@urosario.edu.co::" providerId="AD" clId="Web-{4B88742B-1C6B-CD9F-8537-B02DA2085AD3}" dt="2025-05-20T21:02:08.001" v="1"/>
          <ac:graphicFrameMkLst>
            <pc:docMk/>
            <pc:sldMk cId="4248839093" sldId="2145707061"/>
            <ac:graphicFrameMk id="2" creationId="{0CF2D851-E852-4430-98F8-41214B0D900C}"/>
          </ac:graphicFrameMkLst>
        </pc:graphicFrameChg>
        <pc:picChg chg="add del mod modCrop">
          <ac:chgData name="veronicax.ramirez@urosario.edu.co" userId="S::urn:spo:guest#veronicax.ramirez@urosario.edu.co::" providerId="AD" clId="Web-{4B88742B-1C6B-CD9F-8537-B02DA2085AD3}" dt="2025-05-20T21:02:32.174" v="6"/>
          <ac:picMkLst>
            <pc:docMk/>
            <pc:sldMk cId="4248839093" sldId="2145707061"/>
            <ac:picMk id="3" creationId="{0AC444DD-6436-9B17-306B-0452554BDEC8}"/>
          </ac:picMkLst>
        </pc:picChg>
        <pc:picChg chg="mod">
          <ac:chgData name="veronicax.ramirez@urosario.edu.co" userId="S::urn:spo:guest#veronicax.ramirez@urosario.edu.co::" providerId="AD" clId="Web-{4B88742B-1C6B-CD9F-8537-B02DA2085AD3}" dt="2025-05-20T21:06:02.322" v="17" actId="1076"/>
          <ac:picMkLst>
            <pc:docMk/>
            <pc:sldMk cId="4248839093" sldId="2145707061"/>
            <ac:picMk id="4" creationId="{575574C7-3B69-0970-FBB0-3F64ADE2A83F}"/>
          </ac:picMkLst>
        </pc:picChg>
        <pc:picChg chg="add del mod">
          <ac:chgData name="veronicax.ramirez@urosario.edu.co" userId="S::urn:spo:guest#veronicax.ramirez@urosario.edu.co::" providerId="AD" clId="Web-{4B88742B-1C6B-CD9F-8537-B02DA2085AD3}" dt="2025-05-20T21:03:01.018" v="14"/>
          <ac:picMkLst>
            <pc:docMk/>
            <pc:sldMk cId="4248839093" sldId="2145707061"/>
            <ac:picMk id="5" creationId="{ACBCF7FA-2EC5-093D-08CE-2BD4CE0C8F76}"/>
          </ac:picMkLst>
        </pc:picChg>
        <pc:picChg chg="add mod">
          <ac:chgData name="veronicax.ramirez@urosario.edu.co" userId="S::urn:spo:guest#veronicax.ramirez@urosario.edu.co::" providerId="AD" clId="Web-{4B88742B-1C6B-CD9F-8537-B02DA2085AD3}" dt="2025-05-20T21:06:05.509" v="18" actId="1076"/>
          <ac:picMkLst>
            <pc:docMk/>
            <pc:sldMk cId="4248839093" sldId="2145707061"/>
            <ac:picMk id="6" creationId="{0773797B-B531-D0D9-0120-D15A09F12234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444067-53CF-400B-A48F-0574F92F2C17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FCB4C1F-2B2F-46A4-8795-B479AC373AA4}">
      <dgm:prSet custT="1"/>
      <dgm:spPr/>
      <dgm:t>
        <a:bodyPr/>
        <a:lstStyle/>
        <a:p>
          <a:pPr rtl="0"/>
          <a:r>
            <a:rPr lang="es-CO" sz="1200" b="0" i="0" dirty="0" smtClean="0"/>
            <a:t>Diagnóstico territorial.</a:t>
          </a:r>
          <a:endParaRPr lang="es-CO" sz="1200" dirty="0"/>
        </a:p>
      </dgm:t>
    </dgm:pt>
    <dgm:pt modelId="{1FBB49B3-95B7-4790-A8E0-7AA81751073D}" type="parTrans" cxnId="{06B717F4-EF7A-4F46-BDEC-6C33389F894E}">
      <dgm:prSet/>
      <dgm:spPr/>
      <dgm:t>
        <a:bodyPr/>
        <a:lstStyle/>
        <a:p>
          <a:endParaRPr lang="es-ES" sz="3200"/>
        </a:p>
      </dgm:t>
    </dgm:pt>
    <dgm:pt modelId="{A596B4AD-1B30-4599-A90C-BF83A468E48D}" type="sibTrans" cxnId="{06B717F4-EF7A-4F46-BDEC-6C33389F894E}">
      <dgm:prSet/>
      <dgm:spPr/>
      <dgm:t>
        <a:bodyPr/>
        <a:lstStyle/>
        <a:p>
          <a:endParaRPr lang="es-ES" sz="3200"/>
        </a:p>
      </dgm:t>
    </dgm:pt>
    <dgm:pt modelId="{716DD50C-FD58-4B08-AA82-A93314013278}">
      <dgm:prSet custT="1"/>
      <dgm:spPr/>
      <dgm:t>
        <a:bodyPr/>
        <a:lstStyle/>
        <a:p>
          <a:pPr rtl="0"/>
          <a:r>
            <a:rPr lang="es-CO" sz="1200" b="0" i="0" dirty="0" smtClean="0"/>
            <a:t>Contextualización de Sub-pilares del IDC</a:t>
          </a:r>
          <a:endParaRPr lang="es-CO" sz="1200" dirty="0"/>
        </a:p>
      </dgm:t>
    </dgm:pt>
    <dgm:pt modelId="{62572F59-D89A-47E5-ACC9-33FD400CDF5F}" type="parTrans" cxnId="{EC1E5615-9741-4CCF-AAFD-1DCB0346C85D}">
      <dgm:prSet/>
      <dgm:spPr/>
      <dgm:t>
        <a:bodyPr/>
        <a:lstStyle/>
        <a:p>
          <a:endParaRPr lang="es-ES" sz="3200"/>
        </a:p>
      </dgm:t>
    </dgm:pt>
    <dgm:pt modelId="{6DBD7FC3-AE99-40C7-981D-980AD5715136}" type="sibTrans" cxnId="{EC1E5615-9741-4CCF-AAFD-1DCB0346C85D}">
      <dgm:prSet/>
      <dgm:spPr/>
      <dgm:t>
        <a:bodyPr/>
        <a:lstStyle/>
        <a:p>
          <a:endParaRPr lang="es-ES" sz="3200"/>
        </a:p>
      </dgm:t>
    </dgm:pt>
    <dgm:pt modelId="{98A0BC77-59D2-425A-8238-8CB2E8337580}">
      <dgm:prSet custT="1"/>
      <dgm:spPr/>
      <dgm:t>
        <a:bodyPr/>
        <a:lstStyle/>
        <a:p>
          <a:pPr rtl="0"/>
          <a:r>
            <a:rPr lang="es-CO" sz="1200" b="0" i="0" dirty="0" smtClean="0"/>
            <a:t>Taller participativo MICMAC</a:t>
          </a:r>
          <a:endParaRPr lang="es-CO" sz="1200" dirty="0"/>
        </a:p>
      </dgm:t>
    </dgm:pt>
    <dgm:pt modelId="{547652ED-8FD1-4079-BC65-0D0472C3D5B0}" type="parTrans" cxnId="{0A7A8405-D4A5-4567-8386-33AB9F42FE64}">
      <dgm:prSet/>
      <dgm:spPr/>
      <dgm:t>
        <a:bodyPr/>
        <a:lstStyle/>
        <a:p>
          <a:endParaRPr lang="es-ES" sz="3200"/>
        </a:p>
      </dgm:t>
    </dgm:pt>
    <dgm:pt modelId="{AF2C77D7-28DA-46D6-9B72-58335AD489D8}" type="sibTrans" cxnId="{0A7A8405-D4A5-4567-8386-33AB9F42FE64}">
      <dgm:prSet/>
      <dgm:spPr/>
      <dgm:t>
        <a:bodyPr/>
        <a:lstStyle/>
        <a:p>
          <a:endParaRPr lang="es-ES" sz="3200"/>
        </a:p>
      </dgm:t>
    </dgm:pt>
    <dgm:pt modelId="{4CCA06B4-9216-4AA3-8B46-DE74AF7A62E9}">
      <dgm:prSet custT="1"/>
      <dgm:spPr/>
      <dgm:t>
        <a:bodyPr/>
        <a:lstStyle/>
        <a:p>
          <a:pPr rtl="0"/>
          <a:r>
            <a:rPr lang="es-CO" sz="1200" b="0" i="0" dirty="0" smtClean="0"/>
            <a:t>Taller participativo MARCTOR</a:t>
          </a:r>
          <a:endParaRPr lang="es-CO" sz="1200" dirty="0"/>
        </a:p>
      </dgm:t>
    </dgm:pt>
    <dgm:pt modelId="{28C971EE-9A0F-4309-BD74-26EFC57C2771}" type="parTrans" cxnId="{81A85E98-D201-4278-9030-5F72199F01EF}">
      <dgm:prSet/>
      <dgm:spPr/>
      <dgm:t>
        <a:bodyPr/>
        <a:lstStyle/>
        <a:p>
          <a:endParaRPr lang="es-ES" sz="3200"/>
        </a:p>
      </dgm:t>
    </dgm:pt>
    <dgm:pt modelId="{2B43B81E-70EF-4207-A810-14C374976E6C}" type="sibTrans" cxnId="{81A85E98-D201-4278-9030-5F72199F01EF}">
      <dgm:prSet/>
      <dgm:spPr/>
      <dgm:t>
        <a:bodyPr/>
        <a:lstStyle/>
        <a:p>
          <a:endParaRPr lang="es-ES" sz="3200"/>
        </a:p>
      </dgm:t>
    </dgm:pt>
    <dgm:pt modelId="{83980C16-6F5D-4B51-AA59-535E9B50B151}">
      <dgm:prSet custT="1"/>
      <dgm:spPr/>
      <dgm:t>
        <a:bodyPr/>
        <a:lstStyle/>
        <a:p>
          <a:pPr rtl="0"/>
          <a:r>
            <a:rPr lang="es-CO" sz="1200" b="0" i="0" dirty="0" smtClean="0"/>
            <a:t>Síntesis estratégica </a:t>
          </a:r>
          <a:endParaRPr lang="es-CO" sz="1200" dirty="0"/>
        </a:p>
      </dgm:t>
    </dgm:pt>
    <dgm:pt modelId="{4896B337-9698-4FE3-BAD9-16064A5C00C4}" type="parTrans" cxnId="{D4D33810-DF93-4C96-A96B-BBAA68476D48}">
      <dgm:prSet/>
      <dgm:spPr/>
      <dgm:t>
        <a:bodyPr/>
        <a:lstStyle/>
        <a:p>
          <a:endParaRPr lang="es-ES" sz="3200"/>
        </a:p>
      </dgm:t>
    </dgm:pt>
    <dgm:pt modelId="{9385D375-B640-48B1-9301-ADB9A4DB556D}" type="sibTrans" cxnId="{D4D33810-DF93-4C96-A96B-BBAA68476D48}">
      <dgm:prSet/>
      <dgm:spPr/>
      <dgm:t>
        <a:bodyPr/>
        <a:lstStyle/>
        <a:p>
          <a:endParaRPr lang="es-ES" sz="3200"/>
        </a:p>
      </dgm:t>
    </dgm:pt>
    <dgm:pt modelId="{A6592C56-C37F-4BB2-ABC5-E4B1110051B7}">
      <dgm:prSet custT="1"/>
      <dgm:spPr/>
      <dgm:t>
        <a:bodyPr/>
        <a:lstStyle/>
        <a:p>
          <a:pPr rtl="0"/>
          <a:r>
            <a:rPr lang="es-CO" sz="1200" b="0" i="0" dirty="0" smtClean="0"/>
            <a:t>Seguimiento y replicabilidad </a:t>
          </a:r>
          <a:endParaRPr lang="es-CO" sz="1200" dirty="0"/>
        </a:p>
      </dgm:t>
    </dgm:pt>
    <dgm:pt modelId="{EA3A3BBC-4A65-4B4B-9C0E-4E7DDBEA70F8}" type="parTrans" cxnId="{D9D314B4-7145-4589-A5A2-F532DE9B3285}">
      <dgm:prSet/>
      <dgm:spPr/>
      <dgm:t>
        <a:bodyPr/>
        <a:lstStyle/>
        <a:p>
          <a:endParaRPr lang="es-ES" sz="3200"/>
        </a:p>
      </dgm:t>
    </dgm:pt>
    <dgm:pt modelId="{6B6318E7-7DE8-4C6F-B23F-FBC519182756}" type="sibTrans" cxnId="{D9D314B4-7145-4589-A5A2-F532DE9B3285}">
      <dgm:prSet/>
      <dgm:spPr/>
      <dgm:t>
        <a:bodyPr/>
        <a:lstStyle/>
        <a:p>
          <a:endParaRPr lang="es-ES" sz="3200"/>
        </a:p>
      </dgm:t>
    </dgm:pt>
    <dgm:pt modelId="{B8BB27EE-C13E-46D3-A714-A43DF4C71EFE}" type="pres">
      <dgm:prSet presAssocID="{D6444067-53CF-400B-A48F-0574F92F2C1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84EA3E0-6B2C-4160-B7B9-8306A2475862}" type="pres">
      <dgm:prSet presAssocID="{D6444067-53CF-400B-A48F-0574F92F2C17}" presName="arrow" presStyleLbl="bgShp" presStyleIdx="0" presStyleCnt="1" custLinFactNeighborX="-627"/>
      <dgm:spPr/>
    </dgm:pt>
    <dgm:pt modelId="{99AD9C3D-72C5-4307-BF6C-265F01C59521}" type="pres">
      <dgm:prSet presAssocID="{D6444067-53CF-400B-A48F-0574F92F2C17}" presName="points" presStyleCnt="0"/>
      <dgm:spPr/>
    </dgm:pt>
    <dgm:pt modelId="{AF96FB09-8832-4F25-A965-9204A2F7C38F}" type="pres">
      <dgm:prSet presAssocID="{FFCB4C1F-2B2F-46A4-8795-B479AC373AA4}" presName="compositeA" presStyleCnt="0"/>
      <dgm:spPr/>
    </dgm:pt>
    <dgm:pt modelId="{3E702A54-1B1E-443F-A492-2B7C3B2A9A04}" type="pres">
      <dgm:prSet presAssocID="{FFCB4C1F-2B2F-46A4-8795-B479AC373AA4}" presName="textA" presStyleLbl="revTx" presStyleIdx="0" presStyleCnt="6" custScaleX="1344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58647D-846C-4A7C-983F-851A21FA307B}" type="pres">
      <dgm:prSet presAssocID="{FFCB4C1F-2B2F-46A4-8795-B479AC373AA4}" presName="circleA" presStyleLbl="node1" presStyleIdx="0" presStyleCnt="6"/>
      <dgm:spPr>
        <a:solidFill>
          <a:srgbClr val="653F74"/>
        </a:solidFill>
      </dgm:spPr>
    </dgm:pt>
    <dgm:pt modelId="{C544A3BE-999B-40C9-9F0F-B32DCF0CCC4A}" type="pres">
      <dgm:prSet presAssocID="{FFCB4C1F-2B2F-46A4-8795-B479AC373AA4}" presName="spaceA" presStyleCnt="0"/>
      <dgm:spPr/>
    </dgm:pt>
    <dgm:pt modelId="{7584FB54-390A-4253-96B0-2931F5741E3A}" type="pres">
      <dgm:prSet presAssocID="{A596B4AD-1B30-4599-A90C-BF83A468E48D}" presName="space" presStyleCnt="0"/>
      <dgm:spPr/>
    </dgm:pt>
    <dgm:pt modelId="{840BC6E6-89CC-48AA-8EA0-197261E00026}" type="pres">
      <dgm:prSet presAssocID="{716DD50C-FD58-4B08-AA82-A93314013278}" presName="compositeB" presStyleCnt="0"/>
      <dgm:spPr/>
    </dgm:pt>
    <dgm:pt modelId="{6077ED54-6DBA-49F6-A6D2-FC9CB5C0F6DC}" type="pres">
      <dgm:prSet presAssocID="{716DD50C-FD58-4B08-AA82-A93314013278}" presName="textB" presStyleLbl="revTx" presStyleIdx="1" presStyleCnt="6" custScaleX="17636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F40E76-19B3-42EF-9ED7-CC60B8BF27B4}" type="pres">
      <dgm:prSet presAssocID="{716DD50C-FD58-4B08-AA82-A93314013278}" presName="circleB" presStyleLbl="node1" presStyleIdx="1" presStyleCnt="6"/>
      <dgm:spPr>
        <a:solidFill>
          <a:srgbClr val="653F74"/>
        </a:solidFill>
      </dgm:spPr>
    </dgm:pt>
    <dgm:pt modelId="{6952130B-9299-4789-8989-B6E5B845EC27}" type="pres">
      <dgm:prSet presAssocID="{716DD50C-FD58-4B08-AA82-A93314013278}" presName="spaceB" presStyleCnt="0"/>
      <dgm:spPr/>
    </dgm:pt>
    <dgm:pt modelId="{0689E2F8-34BE-4B88-8D29-6855FA8B3186}" type="pres">
      <dgm:prSet presAssocID="{6DBD7FC3-AE99-40C7-981D-980AD5715136}" presName="space" presStyleCnt="0"/>
      <dgm:spPr/>
    </dgm:pt>
    <dgm:pt modelId="{7B9F398C-DEE6-47E7-B387-E3C39A8FBD1F}" type="pres">
      <dgm:prSet presAssocID="{98A0BC77-59D2-425A-8238-8CB2E8337580}" presName="compositeA" presStyleCnt="0"/>
      <dgm:spPr/>
    </dgm:pt>
    <dgm:pt modelId="{C4162777-F62E-4566-BC55-8019EC96B756}" type="pres">
      <dgm:prSet presAssocID="{98A0BC77-59D2-425A-8238-8CB2E8337580}" presName="textA" presStyleLbl="revTx" presStyleIdx="2" presStyleCnt="6" custScaleX="12444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1D46CE-C6DA-4C56-B767-D82221EFCAEE}" type="pres">
      <dgm:prSet presAssocID="{98A0BC77-59D2-425A-8238-8CB2E8337580}" presName="circleA" presStyleLbl="node1" presStyleIdx="2" presStyleCnt="6"/>
      <dgm:spPr>
        <a:solidFill>
          <a:srgbClr val="653F74"/>
        </a:solidFill>
      </dgm:spPr>
    </dgm:pt>
    <dgm:pt modelId="{C0979E6E-A017-4FF6-957B-51267588E01E}" type="pres">
      <dgm:prSet presAssocID="{98A0BC77-59D2-425A-8238-8CB2E8337580}" presName="spaceA" presStyleCnt="0"/>
      <dgm:spPr/>
    </dgm:pt>
    <dgm:pt modelId="{3E61538A-F8EB-42A4-AD72-C42927E4393D}" type="pres">
      <dgm:prSet presAssocID="{AF2C77D7-28DA-46D6-9B72-58335AD489D8}" presName="space" presStyleCnt="0"/>
      <dgm:spPr/>
    </dgm:pt>
    <dgm:pt modelId="{9A51911E-F74B-4784-AF9E-5D8D096B7128}" type="pres">
      <dgm:prSet presAssocID="{4CCA06B4-9216-4AA3-8B46-DE74AF7A62E9}" presName="compositeB" presStyleCnt="0"/>
      <dgm:spPr/>
    </dgm:pt>
    <dgm:pt modelId="{AF3D59B7-0D3D-4F22-86E3-F2BE328119B9}" type="pres">
      <dgm:prSet presAssocID="{4CCA06B4-9216-4AA3-8B46-DE74AF7A62E9}" presName="textB" presStyleLbl="revTx" presStyleIdx="3" presStyleCnt="6" custScaleX="12760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597F4A-DABD-4B52-A175-4FDA6A30CB17}" type="pres">
      <dgm:prSet presAssocID="{4CCA06B4-9216-4AA3-8B46-DE74AF7A62E9}" presName="circleB" presStyleLbl="node1" presStyleIdx="3" presStyleCnt="6"/>
      <dgm:spPr>
        <a:solidFill>
          <a:srgbClr val="653F74"/>
        </a:solidFill>
      </dgm:spPr>
    </dgm:pt>
    <dgm:pt modelId="{DF5B9D4E-AADC-4BE6-A902-6201B10A4E29}" type="pres">
      <dgm:prSet presAssocID="{4CCA06B4-9216-4AA3-8B46-DE74AF7A62E9}" presName="spaceB" presStyleCnt="0"/>
      <dgm:spPr/>
    </dgm:pt>
    <dgm:pt modelId="{D6329891-4154-4C41-9663-1BF589F6B744}" type="pres">
      <dgm:prSet presAssocID="{2B43B81E-70EF-4207-A810-14C374976E6C}" presName="space" presStyleCnt="0"/>
      <dgm:spPr/>
    </dgm:pt>
    <dgm:pt modelId="{231DDB27-AB9E-47B8-A669-5DF2F522D235}" type="pres">
      <dgm:prSet presAssocID="{83980C16-6F5D-4B51-AA59-535E9B50B151}" presName="compositeA" presStyleCnt="0"/>
      <dgm:spPr/>
    </dgm:pt>
    <dgm:pt modelId="{9E66B21A-6A1A-4455-AF63-25BEB0C753EB}" type="pres">
      <dgm:prSet presAssocID="{83980C16-6F5D-4B51-AA59-535E9B50B151}" presName="textA" presStyleLbl="revTx" presStyleIdx="4" presStyleCnt="6" custScaleX="13424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C0984B-484C-4A73-AAB1-9DAD821E4F7B}" type="pres">
      <dgm:prSet presAssocID="{83980C16-6F5D-4B51-AA59-535E9B50B151}" presName="circleA" presStyleLbl="node1" presStyleIdx="4" presStyleCnt="6"/>
      <dgm:spPr>
        <a:solidFill>
          <a:srgbClr val="653F74"/>
        </a:solidFill>
      </dgm:spPr>
    </dgm:pt>
    <dgm:pt modelId="{F44B37BD-7402-4F92-8029-7742171BFCB1}" type="pres">
      <dgm:prSet presAssocID="{83980C16-6F5D-4B51-AA59-535E9B50B151}" presName="spaceA" presStyleCnt="0"/>
      <dgm:spPr/>
    </dgm:pt>
    <dgm:pt modelId="{23AD265F-7599-4C9A-B153-E7B57A9E9910}" type="pres">
      <dgm:prSet presAssocID="{9385D375-B640-48B1-9301-ADB9A4DB556D}" presName="space" presStyleCnt="0"/>
      <dgm:spPr/>
    </dgm:pt>
    <dgm:pt modelId="{649F18DE-DC79-40C3-B7F2-075D34AEBCCF}" type="pres">
      <dgm:prSet presAssocID="{A6592C56-C37F-4BB2-ABC5-E4B1110051B7}" presName="compositeB" presStyleCnt="0"/>
      <dgm:spPr/>
    </dgm:pt>
    <dgm:pt modelId="{AD4C28BD-465B-4454-BEBE-F0D425485F17}" type="pres">
      <dgm:prSet presAssocID="{A6592C56-C37F-4BB2-ABC5-E4B1110051B7}" presName="textB" presStyleLbl="revTx" presStyleIdx="5" presStyleCnt="6" custScaleX="1285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BF8A09-0D3E-4FBA-8EBD-7680FD6551E9}" type="pres">
      <dgm:prSet presAssocID="{A6592C56-C37F-4BB2-ABC5-E4B1110051B7}" presName="circleB" presStyleLbl="node1" presStyleIdx="5" presStyleCnt="6"/>
      <dgm:spPr>
        <a:solidFill>
          <a:srgbClr val="653F74"/>
        </a:solidFill>
      </dgm:spPr>
    </dgm:pt>
    <dgm:pt modelId="{94884426-E938-4818-A716-F29EFFB3BEE3}" type="pres">
      <dgm:prSet presAssocID="{A6592C56-C37F-4BB2-ABC5-E4B1110051B7}" presName="spaceB" presStyleCnt="0"/>
      <dgm:spPr/>
    </dgm:pt>
  </dgm:ptLst>
  <dgm:cxnLst>
    <dgm:cxn modelId="{06B717F4-EF7A-4F46-BDEC-6C33389F894E}" srcId="{D6444067-53CF-400B-A48F-0574F92F2C17}" destId="{FFCB4C1F-2B2F-46A4-8795-B479AC373AA4}" srcOrd="0" destOrd="0" parTransId="{1FBB49B3-95B7-4790-A8E0-7AA81751073D}" sibTransId="{A596B4AD-1B30-4599-A90C-BF83A468E48D}"/>
    <dgm:cxn modelId="{3DEF6C7A-542A-4C86-8092-D74235CB49C7}" type="presOf" srcId="{A6592C56-C37F-4BB2-ABC5-E4B1110051B7}" destId="{AD4C28BD-465B-4454-BEBE-F0D425485F17}" srcOrd="0" destOrd="0" presId="urn:microsoft.com/office/officeart/2005/8/layout/hProcess11"/>
    <dgm:cxn modelId="{74F166AC-FDC1-4C04-8CA3-F15B6B507769}" type="presOf" srcId="{4CCA06B4-9216-4AA3-8B46-DE74AF7A62E9}" destId="{AF3D59B7-0D3D-4F22-86E3-F2BE328119B9}" srcOrd="0" destOrd="0" presId="urn:microsoft.com/office/officeart/2005/8/layout/hProcess11"/>
    <dgm:cxn modelId="{D4D33810-DF93-4C96-A96B-BBAA68476D48}" srcId="{D6444067-53CF-400B-A48F-0574F92F2C17}" destId="{83980C16-6F5D-4B51-AA59-535E9B50B151}" srcOrd="4" destOrd="0" parTransId="{4896B337-9698-4FE3-BAD9-16064A5C00C4}" sibTransId="{9385D375-B640-48B1-9301-ADB9A4DB556D}"/>
    <dgm:cxn modelId="{9AF1324C-0F02-4938-A190-47B69D44692A}" type="presOf" srcId="{FFCB4C1F-2B2F-46A4-8795-B479AC373AA4}" destId="{3E702A54-1B1E-443F-A492-2B7C3B2A9A04}" srcOrd="0" destOrd="0" presId="urn:microsoft.com/office/officeart/2005/8/layout/hProcess11"/>
    <dgm:cxn modelId="{0A7A8405-D4A5-4567-8386-33AB9F42FE64}" srcId="{D6444067-53CF-400B-A48F-0574F92F2C17}" destId="{98A0BC77-59D2-425A-8238-8CB2E8337580}" srcOrd="2" destOrd="0" parTransId="{547652ED-8FD1-4079-BC65-0D0472C3D5B0}" sibTransId="{AF2C77D7-28DA-46D6-9B72-58335AD489D8}"/>
    <dgm:cxn modelId="{96F58EB3-052C-4EFD-A405-8D15F60658BC}" type="presOf" srcId="{83980C16-6F5D-4B51-AA59-535E9B50B151}" destId="{9E66B21A-6A1A-4455-AF63-25BEB0C753EB}" srcOrd="0" destOrd="0" presId="urn:microsoft.com/office/officeart/2005/8/layout/hProcess11"/>
    <dgm:cxn modelId="{EC1E5615-9741-4CCF-AAFD-1DCB0346C85D}" srcId="{D6444067-53CF-400B-A48F-0574F92F2C17}" destId="{716DD50C-FD58-4B08-AA82-A93314013278}" srcOrd="1" destOrd="0" parTransId="{62572F59-D89A-47E5-ACC9-33FD400CDF5F}" sibTransId="{6DBD7FC3-AE99-40C7-981D-980AD5715136}"/>
    <dgm:cxn modelId="{49980AAB-B036-4B24-9D42-BD914534EA2A}" type="presOf" srcId="{D6444067-53CF-400B-A48F-0574F92F2C17}" destId="{B8BB27EE-C13E-46D3-A714-A43DF4C71EFE}" srcOrd="0" destOrd="0" presId="urn:microsoft.com/office/officeart/2005/8/layout/hProcess11"/>
    <dgm:cxn modelId="{81A85E98-D201-4278-9030-5F72199F01EF}" srcId="{D6444067-53CF-400B-A48F-0574F92F2C17}" destId="{4CCA06B4-9216-4AA3-8B46-DE74AF7A62E9}" srcOrd="3" destOrd="0" parTransId="{28C971EE-9A0F-4309-BD74-26EFC57C2771}" sibTransId="{2B43B81E-70EF-4207-A810-14C374976E6C}"/>
    <dgm:cxn modelId="{03252863-1618-45AE-8A99-4DB8A7984961}" type="presOf" srcId="{98A0BC77-59D2-425A-8238-8CB2E8337580}" destId="{C4162777-F62E-4566-BC55-8019EC96B756}" srcOrd="0" destOrd="0" presId="urn:microsoft.com/office/officeart/2005/8/layout/hProcess11"/>
    <dgm:cxn modelId="{28562506-A268-4550-8531-A4D591356B62}" type="presOf" srcId="{716DD50C-FD58-4B08-AA82-A93314013278}" destId="{6077ED54-6DBA-49F6-A6D2-FC9CB5C0F6DC}" srcOrd="0" destOrd="0" presId="urn:microsoft.com/office/officeart/2005/8/layout/hProcess11"/>
    <dgm:cxn modelId="{D9D314B4-7145-4589-A5A2-F532DE9B3285}" srcId="{D6444067-53CF-400B-A48F-0574F92F2C17}" destId="{A6592C56-C37F-4BB2-ABC5-E4B1110051B7}" srcOrd="5" destOrd="0" parTransId="{EA3A3BBC-4A65-4B4B-9C0E-4E7DDBEA70F8}" sibTransId="{6B6318E7-7DE8-4C6F-B23F-FBC519182756}"/>
    <dgm:cxn modelId="{796A8B70-914A-4CC2-938C-945037E0A977}" type="presParOf" srcId="{B8BB27EE-C13E-46D3-A714-A43DF4C71EFE}" destId="{B84EA3E0-6B2C-4160-B7B9-8306A2475862}" srcOrd="0" destOrd="0" presId="urn:microsoft.com/office/officeart/2005/8/layout/hProcess11"/>
    <dgm:cxn modelId="{B4E52C7A-3827-47E6-A2DB-31FA77476094}" type="presParOf" srcId="{B8BB27EE-C13E-46D3-A714-A43DF4C71EFE}" destId="{99AD9C3D-72C5-4307-BF6C-265F01C59521}" srcOrd="1" destOrd="0" presId="urn:microsoft.com/office/officeart/2005/8/layout/hProcess11"/>
    <dgm:cxn modelId="{C4FC3E0C-9BF2-40F9-A635-95D62B57A3A0}" type="presParOf" srcId="{99AD9C3D-72C5-4307-BF6C-265F01C59521}" destId="{AF96FB09-8832-4F25-A965-9204A2F7C38F}" srcOrd="0" destOrd="0" presId="urn:microsoft.com/office/officeart/2005/8/layout/hProcess11"/>
    <dgm:cxn modelId="{DE737BAF-B07F-4C21-B3EC-C394400F8959}" type="presParOf" srcId="{AF96FB09-8832-4F25-A965-9204A2F7C38F}" destId="{3E702A54-1B1E-443F-A492-2B7C3B2A9A04}" srcOrd="0" destOrd="0" presId="urn:microsoft.com/office/officeart/2005/8/layout/hProcess11"/>
    <dgm:cxn modelId="{07A0DA66-FA37-4C8F-B5B8-4AF77F686686}" type="presParOf" srcId="{AF96FB09-8832-4F25-A965-9204A2F7C38F}" destId="{1F58647D-846C-4A7C-983F-851A21FA307B}" srcOrd="1" destOrd="0" presId="urn:microsoft.com/office/officeart/2005/8/layout/hProcess11"/>
    <dgm:cxn modelId="{AE1DAD33-81FF-4B83-808D-F28AD00EB784}" type="presParOf" srcId="{AF96FB09-8832-4F25-A965-9204A2F7C38F}" destId="{C544A3BE-999B-40C9-9F0F-B32DCF0CCC4A}" srcOrd="2" destOrd="0" presId="urn:microsoft.com/office/officeart/2005/8/layout/hProcess11"/>
    <dgm:cxn modelId="{7EAFB88C-C532-4B7B-BBBE-D2139A466B3D}" type="presParOf" srcId="{99AD9C3D-72C5-4307-BF6C-265F01C59521}" destId="{7584FB54-390A-4253-96B0-2931F5741E3A}" srcOrd="1" destOrd="0" presId="urn:microsoft.com/office/officeart/2005/8/layout/hProcess11"/>
    <dgm:cxn modelId="{B28CFDEA-9889-4B46-95A6-B9822B2A8434}" type="presParOf" srcId="{99AD9C3D-72C5-4307-BF6C-265F01C59521}" destId="{840BC6E6-89CC-48AA-8EA0-197261E00026}" srcOrd="2" destOrd="0" presId="urn:microsoft.com/office/officeart/2005/8/layout/hProcess11"/>
    <dgm:cxn modelId="{4EEAD3E1-2F5E-4784-832D-914E2731BD6D}" type="presParOf" srcId="{840BC6E6-89CC-48AA-8EA0-197261E00026}" destId="{6077ED54-6DBA-49F6-A6D2-FC9CB5C0F6DC}" srcOrd="0" destOrd="0" presId="urn:microsoft.com/office/officeart/2005/8/layout/hProcess11"/>
    <dgm:cxn modelId="{2D30A200-2D3D-498A-839F-5C62E68CF130}" type="presParOf" srcId="{840BC6E6-89CC-48AA-8EA0-197261E00026}" destId="{08F40E76-19B3-42EF-9ED7-CC60B8BF27B4}" srcOrd="1" destOrd="0" presId="urn:microsoft.com/office/officeart/2005/8/layout/hProcess11"/>
    <dgm:cxn modelId="{2C11E77B-E6FA-45A9-9483-6E677AC79AAC}" type="presParOf" srcId="{840BC6E6-89CC-48AA-8EA0-197261E00026}" destId="{6952130B-9299-4789-8989-B6E5B845EC27}" srcOrd="2" destOrd="0" presId="urn:microsoft.com/office/officeart/2005/8/layout/hProcess11"/>
    <dgm:cxn modelId="{23C3AF8A-44BB-44DF-952E-F90188EE110D}" type="presParOf" srcId="{99AD9C3D-72C5-4307-BF6C-265F01C59521}" destId="{0689E2F8-34BE-4B88-8D29-6855FA8B3186}" srcOrd="3" destOrd="0" presId="urn:microsoft.com/office/officeart/2005/8/layout/hProcess11"/>
    <dgm:cxn modelId="{49D42F42-A6C2-42E2-B114-A20D2A3717F3}" type="presParOf" srcId="{99AD9C3D-72C5-4307-BF6C-265F01C59521}" destId="{7B9F398C-DEE6-47E7-B387-E3C39A8FBD1F}" srcOrd="4" destOrd="0" presId="urn:microsoft.com/office/officeart/2005/8/layout/hProcess11"/>
    <dgm:cxn modelId="{39C149EE-ED3B-4A40-A9ED-808FF4C82515}" type="presParOf" srcId="{7B9F398C-DEE6-47E7-B387-E3C39A8FBD1F}" destId="{C4162777-F62E-4566-BC55-8019EC96B756}" srcOrd="0" destOrd="0" presId="urn:microsoft.com/office/officeart/2005/8/layout/hProcess11"/>
    <dgm:cxn modelId="{F1F72E2A-EEC1-4AE0-B6D6-22B217EA4397}" type="presParOf" srcId="{7B9F398C-DEE6-47E7-B387-E3C39A8FBD1F}" destId="{CA1D46CE-C6DA-4C56-B767-D82221EFCAEE}" srcOrd="1" destOrd="0" presId="urn:microsoft.com/office/officeart/2005/8/layout/hProcess11"/>
    <dgm:cxn modelId="{CA8D9113-E43B-4B4E-B07C-413CFA882AE8}" type="presParOf" srcId="{7B9F398C-DEE6-47E7-B387-E3C39A8FBD1F}" destId="{C0979E6E-A017-4FF6-957B-51267588E01E}" srcOrd="2" destOrd="0" presId="urn:microsoft.com/office/officeart/2005/8/layout/hProcess11"/>
    <dgm:cxn modelId="{42D55BA3-3387-44E4-A9A6-A55786944414}" type="presParOf" srcId="{99AD9C3D-72C5-4307-BF6C-265F01C59521}" destId="{3E61538A-F8EB-42A4-AD72-C42927E4393D}" srcOrd="5" destOrd="0" presId="urn:microsoft.com/office/officeart/2005/8/layout/hProcess11"/>
    <dgm:cxn modelId="{CF15DFAE-560E-45F4-A4EA-4489C8830149}" type="presParOf" srcId="{99AD9C3D-72C5-4307-BF6C-265F01C59521}" destId="{9A51911E-F74B-4784-AF9E-5D8D096B7128}" srcOrd="6" destOrd="0" presId="urn:microsoft.com/office/officeart/2005/8/layout/hProcess11"/>
    <dgm:cxn modelId="{1A66D190-40E9-4EE2-8478-FD3D23FA38F9}" type="presParOf" srcId="{9A51911E-F74B-4784-AF9E-5D8D096B7128}" destId="{AF3D59B7-0D3D-4F22-86E3-F2BE328119B9}" srcOrd="0" destOrd="0" presId="urn:microsoft.com/office/officeart/2005/8/layout/hProcess11"/>
    <dgm:cxn modelId="{FB73A6DD-94E3-4F08-8BAE-C1B1E060B303}" type="presParOf" srcId="{9A51911E-F74B-4784-AF9E-5D8D096B7128}" destId="{AE597F4A-DABD-4B52-A175-4FDA6A30CB17}" srcOrd="1" destOrd="0" presId="urn:microsoft.com/office/officeart/2005/8/layout/hProcess11"/>
    <dgm:cxn modelId="{F4A6F44C-31C7-4BF8-9267-B7FFB88000E0}" type="presParOf" srcId="{9A51911E-F74B-4784-AF9E-5D8D096B7128}" destId="{DF5B9D4E-AADC-4BE6-A902-6201B10A4E29}" srcOrd="2" destOrd="0" presId="urn:microsoft.com/office/officeart/2005/8/layout/hProcess11"/>
    <dgm:cxn modelId="{DA7B1D99-630B-4749-8C33-576132C2811A}" type="presParOf" srcId="{99AD9C3D-72C5-4307-BF6C-265F01C59521}" destId="{D6329891-4154-4C41-9663-1BF589F6B744}" srcOrd="7" destOrd="0" presId="urn:microsoft.com/office/officeart/2005/8/layout/hProcess11"/>
    <dgm:cxn modelId="{AF2B58C4-9AC3-4147-8122-DDA6E3788CE7}" type="presParOf" srcId="{99AD9C3D-72C5-4307-BF6C-265F01C59521}" destId="{231DDB27-AB9E-47B8-A669-5DF2F522D235}" srcOrd="8" destOrd="0" presId="urn:microsoft.com/office/officeart/2005/8/layout/hProcess11"/>
    <dgm:cxn modelId="{5CB3C310-789E-4840-BD5A-6190F779518A}" type="presParOf" srcId="{231DDB27-AB9E-47B8-A669-5DF2F522D235}" destId="{9E66B21A-6A1A-4455-AF63-25BEB0C753EB}" srcOrd="0" destOrd="0" presId="urn:microsoft.com/office/officeart/2005/8/layout/hProcess11"/>
    <dgm:cxn modelId="{93694B15-7A40-47D0-8D44-19FCC7A2F412}" type="presParOf" srcId="{231DDB27-AB9E-47B8-A669-5DF2F522D235}" destId="{A4C0984B-484C-4A73-AAB1-9DAD821E4F7B}" srcOrd="1" destOrd="0" presId="urn:microsoft.com/office/officeart/2005/8/layout/hProcess11"/>
    <dgm:cxn modelId="{794151EC-2AC9-4451-A9CD-9139D7F84A59}" type="presParOf" srcId="{231DDB27-AB9E-47B8-A669-5DF2F522D235}" destId="{F44B37BD-7402-4F92-8029-7742171BFCB1}" srcOrd="2" destOrd="0" presId="urn:microsoft.com/office/officeart/2005/8/layout/hProcess11"/>
    <dgm:cxn modelId="{ECFCC70C-E7A0-4882-BDA1-6CF3DA7718E1}" type="presParOf" srcId="{99AD9C3D-72C5-4307-BF6C-265F01C59521}" destId="{23AD265F-7599-4C9A-B153-E7B57A9E9910}" srcOrd="9" destOrd="0" presId="urn:microsoft.com/office/officeart/2005/8/layout/hProcess11"/>
    <dgm:cxn modelId="{28E48990-8C00-4D3A-AF4A-0B19EA3A9D8D}" type="presParOf" srcId="{99AD9C3D-72C5-4307-BF6C-265F01C59521}" destId="{649F18DE-DC79-40C3-B7F2-075D34AEBCCF}" srcOrd="10" destOrd="0" presId="urn:microsoft.com/office/officeart/2005/8/layout/hProcess11"/>
    <dgm:cxn modelId="{A3758D4F-6CC8-4A5D-8243-F9329EFC2B33}" type="presParOf" srcId="{649F18DE-DC79-40C3-B7F2-075D34AEBCCF}" destId="{AD4C28BD-465B-4454-BEBE-F0D425485F17}" srcOrd="0" destOrd="0" presId="urn:microsoft.com/office/officeart/2005/8/layout/hProcess11"/>
    <dgm:cxn modelId="{94DE9BE6-663D-4AEE-8FFF-039907D374C7}" type="presParOf" srcId="{649F18DE-DC79-40C3-B7F2-075D34AEBCCF}" destId="{C6BF8A09-0D3E-4FBA-8EBD-7680FD6551E9}" srcOrd="1" destOrd="0" presId="urn:microsoft.com/office/officeart/2005/8/layout/hProcess11"/>
    <dgm:cxn modelId="{F06FB8BE-E598-4608-B6B8-4B9039D4D41D}" type="presParOf" srcId="{649F18DE-DC79-40C3-B7F2-075D34AEBCCF}" destId="{94884426-E938-4818-A716-F29EFFB3BEE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4EA3E0-6B2C-4160-B7B9-8306A2475862}">
      <dsp:nvSpPr>
        <dsp:cNvPr id="0" name=""/>
        <dsp:cNvSpPr/>
      </dsp:nvSpPr>
      <dsp:spPr>
        <a:xfrm>
          <a:off x="0" y="950550"/>
          <a:ext cx="7924800" cy="126740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702A54-1B1E-443F-A492-2B7C3B2A9A04}">
      <dsp:nvSpPr>
        <dsp:cNvPr id="0" name=""/>
        <dsp:cNvSpPr/>
      </dsp:nvSpPr>
      <dsp:spPr>
        <a:xfrm>
          <a:off x="393" y="0"/>
          <a:ext cx="1126901" cy="126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0" i="0" kern="1200" dirty="0" smtClean="0"/>
            <a:t>Diagnóstico territorial.</a:t>
          </a:r>
          <a:endParaRPr lang="es-CO" sz="1200" kern="1200" dirty="0"/>
        </a:p>
      </dsp:txBody>
      <dsp:txXfrm>
        <a:off x="393" y="0"/>
        <a:ext cx="1126901" cy="1267400"/>
      </dsp:txXfrm>
    </dsp:sp>
    <dsp:sp modelId="{1F58647D-846C-4A7C-983F-851A21FA307B}">
      <dsp:nvSpPr>
        <dsp:cNvPr id="0" name=""/>
        <dsp:cNvSpPr/>
      </dsp:nvSpPr>
      <dsp:spPr>
        <a:xfrm>
          <a:off x="405419" y="1425825"/>
          <a:ext cx="316850" cy="316850"/>
        </a:xfrm>
        <a:prstGeom prst="ellipse">
          <a:avLst/>
        </a:prstGeom>
        <a:solidFill>
          <a:srgbClr val="653F7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77ED54-6DBA-49F6-A6D2-FC9CB5C0F6DC}">
      <dsp:nvSpPr>
        <dsp:cNvPr id="0" name=""/>
        <dsp:cNvSpPr/>
      </dsp:nvSpPr>
      <dsp:spPr>
        <a:xfrm>
          <a:off x="1169216" y="1901101"/>
          <a:ext cx="1478723" cy="126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0" i="0" kern="1200" dirty="0" smtClean="0"/>
            <a:t>Contextualización de Sub-pilares del IDC</a:t>
          </a:r>
          <a:endParaRPr lang="es-CO" sz="1200" kern="1200" dirty="0"/>
        </a:p>
      </dsp:txBody>
      <dsp:txXfrm>
        <a:off x="1169216" y="1901101"/>
        <a:ext cx="1478723" cy="1267400"/>
      </dsp:txXfrm>
    </dsp:sp>
    <dsp:sp modelId="{08F40E76-19B3-42EF-9ED7-CC60B8BF27B4}">
      <dsp:nvSpPr>
        <dsp:cNvPr id="0" name=""/>
        <dsp:cNvSpPr/>
      </dsp:nvSpPr>
      <dsp:spPr>
        <a:xfrm>
          <a:off x="1750153" y="1425825"/>
          <a:ext cx="316850" cy="316850"/>
        </a:xfrm>
        <a:prstGeom prst="ellipse">
          <a:avLst/>
        </a:prstGeom>
        <a:solidFill>
          <a:srgbClr val="653F7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162777-F62E-4566-BC55-8019EC96B756}">
      <dsp:nvSpPr>
        <dsp:cNvPr id="0" name=""/>
        <dsp:cNvSpPr/>
      </dsp:nvSpPr>
      <dsp:spPr>
        <a:xfrm>
          <a:off x="2689861" y="0"/>
          <a:ext cx="1043410" cy="126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0" i="0" kern="1200" dirty="0" smtClean="0"/>
            <a:t>Taller participativo MICMAC</a:t>
          </a:r>
          <a:endParaRPr lang="es-CO" sz="1200" kern="1200" dirty="0"/>
        </a:p>
      </dsp:txBody>
      <dsp:txXfrm>
        <a:off x="2689861" y="0"/>
        <a:ext cx="1043410" cy="1267400"/>
      </dsp:txXfrm>
    </dsp:sp>
    <dsp:sp modelId="{CA1D46CE-C6DA-4C56-B767-D82221EFCAEE}">
      <dsp:nvSpPr>
        <dsp:cNvPr id="0" name=""/>
        <dsp:cNvSpPr/>
      </dsp:nvSpPr>
      <dsp:spPr>
        <a:xfrm>
          <a:off x="3053141" y="1425825"/>
          <a:ext cx="316850" cy="316850"/>
        </a:xfrm>
        <a:prstGeom prst="ellipse">
          <a:avLst/>
        </a:prstGeom>
        <a:solidFill>
          <a:srgbClr val="653F7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3D59B7-0D3D-4F22-86E3-F2BE328119B9}">
      <dsp:nvSpPr>
        <dsp:cNvPr id="0" name=""/>
        <dsp:cNvSpPr/>
      </dsp:nvSpPr>
      <dsp:spPr>
        <a:xfrm>
          <a:off x="3775193" y="1901101"/>
          <a:ext cx="1069904" cy="126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0" i="0" kern="1200" dirty="0" smtClean="0"/>
            <a:t>Taller participativo MARCTOR</a:t>
          </a:r>
          <a:endParaRPr lang="es-CO" sz="1200" kern="1200" dirty="0"/>
        </a:p>
      </dsp:txBody>
      <dsp:txXfrm>
        <a:off x="3775193" y="1901101"/>
        <a:ext cx="1069904" cy="1267400"/>
      </dsp:txXfrm>
    </dsp:sp>
    <dsp:sp modelId="{AE597F4A-DABD-4B52-A175-4FDA6A30CB17}">
      <dsp:nvSpPr>
        <dsp:cNvPr id="0" name=""/>
        <dsp:cNvSpPr/>
      </dsp:nvSpPr>
      <dsp:spPr>
        <a:xfrm>
          <a:off x="4151720" y="1425825"/>
          <a:ext cx="316850" cy="316850"/>
        </a:xfrm>
        <a:prstGeom prst="ellipse">
          <a:avLst/>
        </a:prstGeom>
        <a:solidFill>
          <a:srgbClr val="653F7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66B21A-6A1A-4455-AF63-25BEB0C753EB}">
      <dsp:nvSpPr>
        <dsp:cNvPr id="0" name=""/>
        <dsp:cNvSpPr/>
      </dsp:nvSpPr>
      <dsp:spPr>
        <a:xfrm>
          <a:off x="4887019" y="0"/>
          <a:ext cx="1125576" cy="126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0" i="0" kern="1200" dirty="0" smtClean="0"/>
            <a:t>Síntesis estratégica </a:t>
          </a:r>
          <a:endParaRPr lang="es-CO" sz="1200" kern="1200" dirty="0"/>
        </a:p>
      </dsp:txBody>
      <dsp:txXfrm>
        <a:off x="4887019" y="0"/>
        <a:ext cx="1125576" cy="1267400"/>
      </dsp:txXfrm>
    </dsp:sp>
    <dsp:sp modelId="{A4C0984B-484C-4A73-AAB1-9DAD821E4F7B}">
      <dsp:nvSpPr>
        <dsp:cNvPr id="0" name=""/>
        <dsp:cNvSpPr/>
      </dsp:nvSpPr>
      <dsp:spPr>
        <a:xfrm>
          <a:off x="5291382" y="1425825"/>
          <a:ext cx="316850" cy="316850"/>
        </a:xfrm>
        <a:prstGeom prst="ellipse">
          <a:avLst/>
        </a:prstGeom>
        <a:solidFill>
          <a:srgbClr val="653F7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4C28BD-465B-4454-BEBE-F0D425485F17}">
      <dsp:nvSpPr>
        <dsp:cNvPr id="0" name=""/>
        <dsp:cNvSpPr/>
      </dsp:nvSpPr>
      <dsp:spPr>
        <a:xfrm>
          <a:off x="6054517" y="1901101"/>
          <a:ext cx="1077408" cy="126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0" i="0" kern="1200" dirty="0" smtClean="0"/>
            <a:t>Seguimiento y replicabilidad </a:t>
          </a:r>
          <a:endParaRPr lang="es-CO" sz="1200" kern="1200" dirty="0"/>
        </a:p>
      </dsp:txBody>
      <dsp:txXfrm>
        <a:off x="6054517" y="1901101"/>
        <a:ext cx="1077408" cy="1267400"/>
      </dsp:txXfrm>
    </dsp:sp>
    <dsp:sp modelId="{C6BF8A09-0D3E-4FBA-8EBD-7680FD6551E9}">
      <dsp:nvSpPr>
        <dsp:cNvPr id="0" name=""/>
        <dsp:cNvSpPr/>
      </dsp:nvSpPr>
      <dsp:spPr>
        <a:xfrm>
          <a:off x="6434796" y="1425825"/>
          <a:ext cx="316850" cy="316850"/>
        </a:xfrm>
        <a:prstGeom prst="ellipse">
          <a:avLst/>
        </a:prstGeom>
        <a:solidFill>
          <a:srgbClr val="653F7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6576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>
                <a:latin typeface="+mn-lt"/>
              </a:rPr>
              <a:t>En el pilar de sostenibilidad ambiental se eliminaron algunos indicadores como emisiones de CO2 (fuentes fijas y móviles), vida útil de disposición de residuos y áreas protegidas. En su lugar, se incluyeron nuevos indicadores: eficiencia energética, uso eficiente del agua y empleos verdes.</a:t>
            </a:r>
          </a:p>
          <a:p>
            <a:r>
              <a:rPr lang="es-MX">
                <a:latin typeface="+mn-lt"/>
              </a:rPr>
              <a:t>En el pilar de innovación se retiraron los indicadores de inversión en ACTI y revistas en </a:t>
            </a:r>
            <a:r>
              <a:rPr lang="es-MX" err="1">
                <a:latin typeface="+mn-lt"/>
              </a:rPr>
              <a:t>Publindex</a:t>
            </a:r>
            <a:r>
              <a:rPr lang="es-MX">
                <a:latin typeface="+mn-lt"/>
              </a:rPr>
              <a:t> debido a que su información estaba desactualizada.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0EA38-CC44-4DC3-8E29-28CD655B0C21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7529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9462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6138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0609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0155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2408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3781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" name="Google Shape;115;p56"/>
          <p:cNvGrpSpPr/>
          <p:nvPr/>
        </p:nvGrpSpPr>
        <p:grpSpPr>
          <a:xfrm>
            <a:off x="3627765" y="3689262"/>
            <a:ext cx="2023798" cy="449227"/>
            <a:chOff x="1822450" y="2261394"/>
            <a:chExt cx="2474601" cy="549293"/>
          </a:xfrm>
        </p:grpSpPr>
        <p:sp>
          <p:nvSpPr>
            <p:cNvPr id="116" name="Google Shape;116;p56"/>
            <p:cNvSpPr/>
            <p:nvPr/>
          </p:nvSpPr>
          <p:spPr>
            <a:xfrm>
              <a:off x="4004806" y="2429313"/>
              <a:ext cx="292245" cy="381374"/>
            </a:xfrm>
            <a:custGeom>
              <a:avLst/>
              <a:gdLst/>
              <a:ahLst/>
              <a:cxnLst/>
              <a:rect l="l" t="t" r="r" b="b"/>
              <a:pathLst>
                <a:path w="292245" h="381374" extrusionOk="0">
                  <a:moveTo>
                    <a:pt x="287502" y="381005"/>
                  </a:moveTo>
                  <a:cubicBezTo>
                    <a:pt x="270422" y="374415"/>
                    <a:pt x="253343" y="366882"/>
                    <a:pt x="236264" y="360291"/>
                  </a:cubicBezTo>
                  <a:cubicBezTo>
                    <a:pt x="190719" y="340519"/>
                    <a:pt x="146123" y="318863"/>
                    <a:pt x="102476" y="292500"/>
                  </a:cubicBezTo>
                  <a:cubicBezTo>
                    <a:pt x="79703" y="279318"/>
                    <a:pt x="57880" y="264253"/>
                    <a:pt x="37954" y="247305"/>
                  </a:cubicBezTo>
                  <a:cubicBezTo>
                    <a:pt x="28466" y="238831"/>
                    <a:pt x="19926" y="230357"/>
                    <a:pt x="13284" y="220942"/>
                  </a:cubicBezTo>
                  <a:cubicBezTo>
                    <a:pt x="9489" y="215292"/>
                    <a:pt x="5693" y="209643"/>
                    <a:pt x="2847" y="202111"/>
                  </a:cubicBezTo>
                  <a:cubicBezTo>
                    <a:pt x="-949" y="191753"/>
                    <a:pt x="-949" y="182338"/>
                    <a:pt x="2847" y="171981"/>
                  </a:cubicBezTo>
                  <a:cubicBezTo>
                    <a:pt x="5693" y="163507"/>
                    <a:pt x="10437" y="156916"/>
                    <a:pt x="16130" y="150325"/>
                  </a:cubicBezTo>
                  <a:cubicBezTo>
                    <a:pt x="26568" y="138085"/>
                    <a:pt x="38903" y="126786"/>
                    <a:pt x="52187" y="117371"/>
                  </a:cubicBezTo>
                  <a:cubicBezTo>
                    <a:pt x="79703" y="96657"/>
                    <a:pt x="110067" y="79709"/>
                    <a:pt x="140430" y="64644"/>
                  </a:cubicBezTo>
                  <a:cubicBezTo>
                    <a:pt x="187872" y="41105"/>
                    <a:pt x="236264" y="20391"/>
                    <a:pt x="285604" y="1560"/>
                  </a:cubicBezTo>
                  <a:cubicBezTo>
                    <a:pt x="286553" y="1560"/>
                    <a:pt x="288451" y="618"/>
                    <a:pt x="289399" y="618"/>
                  </a:cubicBezTo>
                  <a:cubicBezTo>
                    <a:pt x="290348" y="-323"/>
                    <a:pt x="292246" y="-323"/>
                    <a:pt x="292246" y="1560"/>
                  </a:cubicBezTo>
                  <a:cubicBezTo>
                    <a:pt x="276116" y="15683"/>
                    <a:pt x="260934" y="30748"/>
                    <a:pt x="244804" y="44871"/>
                  </a:cubicBezTo>
                  <a:cubicBezTo>
                    <a:pt x="214440" y="74060"/>
                    <a:pt x="185026" y="103248"/>
                    <a:pt x="158458" y="135260"/>
                  </a:cubicBezTo>
                  <a:cubicBezTo>
                    <a:pt x="149918" y="144676"/>
                    <a:pt x="142328" y="155033"/>
                    <a:pt x="135686" y="166332"/>
                  </a:cubicBezTo>
                  <a:cubicBezTo>
                    <a:pt x="132839" y="171039"/>
                    <a:pt x="129993" y="175747"/>
                    <a:pt x="128095" y="180455"/>
                  </a:cubicBezTo>
                  <a:cubicBezTo>
                    <a:pt x="121453" y="193637"/>
                    <a:pt x="121453" y="205877"/>
                    <a:pt x="125248" y="220000"/>
                  </a:cubicBezTo>
                  <a:cubicBezTo>
                    <a:pt x="128095" y="229416"/>
                    <a:pt x="132839" y="238831"/>
                    <a:pt x="138532" y="247305"/>
                  </a:cubicBezTo>
                  <a:cubicBezTo>
                    <a:pt x="148970" y="263311"/>
                    <a:pt x="160356" y="276493"/>
                    <a:pt x="173640" y="289675"/>
                  </a:cubicBezTo>
                  <a:cubicBezTo>
                    <a:pt x="203054" y="318863"/>
                    <a:pt x="235315" y="344285"/>
                    <a:pt x="269474" y="366882"/>
                  </a:cubicBezTo>
                  <a:cubicBezTo>
                    <a:pt x="275167" y="370648"/>
                    <a:pt x="281809" y="375356"/>
                    <a:pt x="287502" y="379122"/>
                  </a:cubicBezTo>
                  <a:cubicBezTo>
                    <a:pt x="288451" y="381005"/>
                    <a:pt x="288451" y="381947"/>
                    <a:pt x="287502" y="381005"/>
                  </a:cubicBezTo>
                </a:path>
              </a:pathLst>
            </a:custGeom>
            <a:solidFill>
              <a:srgbClr val="D92D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56"/>
            <p:cNvSpPr/>
            <p:nvPr/>
          </p:nvSpPr>
          <p:spPr>
            <a:xfrm>
              <a:off x="3763798" y="2262887"/>
              <a:ext cx="389740" cy="286857"/>
            </a:xfrm>
            <a:custGeom>
              <a:avLst/>
              <a:gdLst/>
              <a:ahLst/>
              <a:cxnLst/>
              <a:rect l="l" t="t" r="r" b="b"/>
              <a:pathLst>
                <a:path w="389740" h="286857" extrusionOk="0">
                  <a:moveTo>
                    <a:pt x="389029" y="8864"/>
                  </a:moveTo>
                  <a:cubicBezTo>
                    <a:pt x="383336" y="22987"/>
                    <a:pt x="376694" y="37111"/>
                    <a:pt x="371001" y="51234"/>
                  </a:cubicBezTo>
                  <a:cubicBezTo>
                    <a:pt x="359614" y="76656"/>
                    <a:pt x="347279" y="103019"/>
                    <a:pt x="333046" y="127499"/>
                  </a:cubicBezTo>
                  <a:cubicBezTo>
                    <a:pt x="315018" y="161395"/>
                    <a:pt x="296041" y="194350"/>
                    <a:pt x="272320" y="225421"/>
                  </a:cubicBezTo>
                  <a:cubicBezTo>
                    <a:pt x="260934" y="240486"/>
                    <a:pt x="249548" y="253667"/>
                    <a:pt x="235315" y="265908"/>
                  </a:cubicBezTo>
                  <a:cubicBezTo>
                    <a:pt x="227724" y="272498"/>
                    <a:pt x="220133" y="277206"/>
                    <a:pt x="211594" y="281914"/>
                  </a:cubicBezTo>
                  <a:cubicBezTo>
                    <a:pt x="198310" y="288505"/>
                    <a:pt x="184077" y="288505"/>
                    <a:pt x="170793" y="281914"/>
                  </a:cubicBezTo>
                  <a:cubicBezTo>
                    <a:pt x="160356" y="277206"/>
                    <a:pt x="150867" y="269674"/>
                    <a:pt x="143276" y="262141"/>
                  </a:cubicBezTo>
                  <a:cubicBezTo>
                    <a:pt x="125248" y="244252"/>
                    <a:pt x="110067" y="224479"/>
                    <a:pt x="96783" y="202824"/>
                  </a:cubicBezTo>
                  <a:cubicBezTo>
                    <a:pt x="72113" y="163278"/>
                    <a:pt x="51238" y="121850"/>
                    <a:pt x="32261" y="80422"/>
                  </a:cubicBezTo>
                  <a:cubicBezTo>
                    <a:pt x="21823" y="56883"/>
                    <a:pt x="11386" y="32403"/>
                    <a:pt x="1898" y="7922"/>
                  </a:cubicBezTo>
                  <a:cubicBezTo>
                    <a:pt x="949" y="6039"/>
                    <a:pt x="0" y="4156"/>
                    <a:pt x="0" y="1332"/>
                  </a:cubicBezTo>
                  <a:cubicBezTo>
                    <a:pt x="0" y="390"/>
                    <a:pt x="0" y="-552"/>
                    <a:pt x="949" y="390"/>
                  </a:cubicBezTo>
                  <a:cubicBezTo>
                    <a:pt x="13284" y="13572"/>
                    <a:pt x="25619" y="25812"/>
                    <a:pt x="37954" y="38994"/>
                  </a:cubicBezTo>
                  <a:cubicBezTo>
                    <a:pt x="54084" y="55942"/>
                    <a:pt x="71164" y="71948"/>
                    <a:pt x="88243" y="87954"/>
                  </a:cubicBezTo>
                  <a:cubicBezTo>
                    <a:pt x="112913" y="110552"/>
                    <a:pt x="137583" y="132207"/>
                    <a:pt x="166049" y="151038"/>
                  </a:cubicBezTo>
                  <a:cubicBezTo>
                    <a:pt x="171742" y="154804"/>
                    <a:pt x="178384" y="158571"/>
                    <a:pt x="185026" y="161395"/>
                  </a:cubicBezTo>
                  <a:cubicBezTo>
                    <a:pt x="198310" y="167986"/>
                    <a:pt x="212542" y="168928"/>
                    <a:pt x="226775" y="164220"/>
                  </a:cubicBezTo>
                  <a:cubicBezTo>
                    <a:pt x="241957" y="159512"/>
                    <a:pt x="256190" y="151038"/>
                    <a:pt x="269474" y="141623"/>
                  </a:cubicBezTo>
                  <a:cubicBezTo>
                    <a:pt x="289399" y="126558"/>
                    <a:pt x="306479" y="109610"/>
                    <a:pt x="323558" y="90779"/>
                  </a:cubicBezTo>
                  <a:cubicBezTo>
                    <a:pt x="347279" y="64416"/>
                    <a:pt x="369103" y="36169"/>
                    <a:pt x="389029" y="6981"/>
                  </a:cubicBezTo>
                  <a:cubicBezTo>
                    <a:pt x="389978" y="6981"/>
                    <a:pt x="389978" y="7922"/>
                    <a:pt x="389029" y="8864"/>
                  </a:cubicBezTo>
                </a:path>
              </a:pathLst>
            </a:custGeom>
            <a:solidFill>
              <a:srgbClr val="F0DF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56"/>
            <p:cNvSpPr/>
            <p:nvPr/>
          </p:nvSpPr>
          <p:spPr>
            <a:xfrm>
              <a:off x="3645747" y="2425223"/>
              <a:ext cx="292401" cy="381328"/>
            </a:xfrm>
            <a:custGeom>
              <a:avLst/>
              <a:gdLst/>
              <a:ahLst/>
              <a:cxnLst/>
              <a:rect l="l" t="t" r="r" b="b"/>
              <a:pathLst>
                <a:path w="292401" h="381328" extrusionOk="0">
                  <a:moveTo>
                    <a:pt x="7035" y="0"/>
                  </a:moveTo>
                  <a:cubicBezTo>
                    <a:pt x="22217" y="5649"/>
                    <a:pt x="37398" y="12240"/>
                    <a:pt x="52580" y="18831"/>
                  </a:cubicBezTo>
                  <a:cubicBezTo>
                    <a:pt x="100022" y="39545"/>
                    <a:pt x="146516" y="62142"/>
                    <a:pt x="191112" y="88506"/>
                  </a:cubicBezTo>
                  <a:cubicBezTo>
                    <a:pt x="211987" y="100746"/>
                    <a:pt x="231913" y="113928"/>
                    <a:pt x="249941" y="129934"/>
                  </a:cubicBezTo>
                  <a:cubicBezTo>
                    <a:pt x="259429" y="138408"/>
                    <a:pt x="268918" y="146882"/>
                    <a:pt x="277457" y="157239"/>
                  </a:cubicBezTo>
                  <a:cubicBezTo>
                    <a:pt x="282202" y="162888"/>
                    <a:pt x="285997" y="169479"/>
                    <a:pt x="288844" y="176070"/>
                  </a:cubicBezTo>
                  <a:cubicBezTo>
                    <a:pt x="293588" y="187369"/>
                    <a:pt x="293588" y="198667"/>
                    <a:pt x="288844" y="209966"/>
                  </a:cubicBezTo>
                  <a:cubicBezTo>
                    <a:pt x="285048" y="219382"/>
                    <a:pt x="278406" y="227856"/>
                    <a:pt x="271764" y="235388"/>
                  </a:cubicBezTo>
                  <a:cubicBezTo>
                    <a:pt x="258480" y="249511"/>
                    <a:pt x="243299" y="260810"/>
                    <a:pt x="228117" y="272108"/>
                  </a:cubicBezTo>
                  <a:cubicBezTo>
                    <a:pt x="200601" y="290939"/>
                    <a:pt x="171186" y="306946"/>
                    <a:pt x="140823" y="322011"/>
                  </a:cubicBezTo>
                  <a:cubicBezTo>
                    <a:pt x="96227" y="343666"/>
                    <a:pt x="50682" y="363439"/>
                    <a:pt x="4188" y="380387"/>
                  </a:cubicBezTo>
                  <a:cubicBezTo>
                    <a:pt x="3240" y="380387"/>
                    <a:pt x="2291" y="381328"/>
                    <a:pt x="1342" y="381328"/>
                  </a:cubicBezTo>
                  <a:cubicBezTo>
                    <a:pt x="393" y="381328"/>
                    <a:pt x="-556" y="381328"/>
                    <a:pt x="393" y="380387"/>
                  </a:cubicBezTo>
                  <a:cubicBezTo>
                    <a:pt x="19370" y="362497"/>
                    <a:pt x="39296" y="345549"/>
                    <a:pt x="58273" y="327660"/>
                  </a:cubicBezTo>
                  <a:cubicBezTo>
                    <a:pt x="83892" y="303180"/>
                    <a:pt x="108562" y="277758"/>
                    <a:pt x="131334" y="250453"/>
                  </a:cubicBezTo>
                  <a:cubicBezTo>
                    <a:pt x="139874" y="240096"/>
                    <a:pt x="148414" y="228797"/>
                    <a:pt x="156005" y="217498"/>
                  </a:cubicBezTo>
                  <a:cubicBezTo>
                    <a:pt x="159800" y="211849"/>
                    <a:pt x="162647" y="206200"/>
                    <a:pt x="165493" y="200551"/>
                  </a:cubicBezTo>
                  <a:cubicBezTo>
                    <a:pt x="172135" y="188310"/>
                    <a:pt x="172135" y="175129"/>
                    <a:pt x="168340" y="161947"/>
                  </a:cubicBezTo>
                  <a:cubicBezTo>
                    <a:pt x="162647" y="145941"/>
                    <a:pt x="154107" y="131817"/>
                    <a:pt x="143669" y="118636"/>
                  </a:cubicBezTo>
                  <a:cubicBezTo>
                    <a:pt x="125641" y="96038"/>
                    <a:pt x="103818" y="76266"/>
                    <a:pt x="81045" y="57435"/>
                  </a:cubicBezTo>
                  <a:cubicBezTo>
                    <a:pt x="58273" y="38604"/>
                    <a:pt x="35500" y="21656"/>
                    <a:pt x="10830" y="5649"/>
                  </a:cubicBezTo>
                  <a:cubicBezTo>
                    <a:pt x="9881" y="4708"/>
                    <a:pt x="7984" y="3766"/>
                    <a:pt x="7035" y="2825"/>
                  </a:cubicBezTo>
                  <a:cubicBezTo>
                    <a:pt x="5137" y="942"/>
                    <a:pt x="5137" y="0"/>
                    <a:pt x="7035" y="0"/>
                  </a:cubicBezTo>
                </a:path>
              </a:pathLst>
            </a:custGeom>
            <a:solidFill>
              <a:srgbClr val="264C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56"/>
            <p:cNvSpPr/>
            <p:nvPr/>
          </p:nvSpPr>
          <p:spPr>
            <a:xfrm>
              <a:off x="4151878" y="2264218"/>
              <a:ext cx="3795" cy="7532"/>
            </a:xfrm>
            <a:custGeom>
              <a:avLst/>
              <a:gdLst/>
              <a:ahLst/>
              <a:cxnLst/>
              <a:rect l="l" t="t" r="r" b="b"/>
              <a:pathLst>
                <a:path w="3795" h="7532" extrusionOk="0">
                  <a:moveTo>
                    <a:pt x="949" y="7532"/>
                  </a:moveTo>
                  <a:cubicBezTo>
                    <a:pt x="949" y="6591"/>
                    <a:pt x="949" y="5649"/>
                    <a:pt x="0" y="5649"/>
                  </a:cubicBezTo>
                  <a:cubicBezTo>
                    <a:pt x="949" y="3766"/>
                    <a:pt x="1898" y="1883"/>
                    <a:pt x="3795" y="0"/>
                  </a:cubicBezTo>
                  <a:cubicBezTo>
                    <a:pt x="3795" y="2825"/>
                    <a:pt x="2847" y="5649"/>
                    <a:pt x="949" y="7532"/>
                  </a:cubicBezTo>
                </a:path>
              </a:pathLst>
            </a:custGeom>
            <a:solidFill>
              <a:srgbClr val="F1E4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56"/>
            <p:cNvSpPr/>
            <p:nvPr/>
          </p:nvSpPr>
          <p:spPr>
            <a:xfrm>
              <a:off x="3647089" y="2422009"/>
              <a:ext cx="5693" cy="4156"/>
            </a:xfrm>
            <a:custGeom>
              <a:avLst/>
              <a:gdLst/>
              <a:ahLst/>
              <a:cxnLst/>
              <a:rect l="l" t="t" r="r" b="b"/>
              <a:pathLst>
                <a:path w="5693" h="4156" extrusionOk="0">
                  <a:moveTo>
                    <a:pt x="5693" y="3215"/>
                  </a:moveTo>
                  <a:cubicBezTo>
                    <a:pt x="5693" y="3215"/>
                    <a:pt x="4744" y="4156"/>
                    <a:pt x="4744" y="4156"/>
                  </a:cubicBezTo>
                  <a:cubicBezTo>
                    <a:pt x="2847" y="4156"/>
                    <a:pt x="1898" y="2273"/>
                    <a:pt x="0" y="1332"/>
                  </a:cubicBezTo>
                  <a:cubicBezTo>
                    <a:pt x="0" y="390"/>
                    <a:pt x="0" y="-552"/>
                    <a:pt x="949" y="390"/>
                  </a:cubicBezTo>
                  <a:cubicBezTo>
                    <a:pt x="2847" y="2273"/>
                    <a:pt x="3795" y="2273"/>
                    <a:pt x="5693" y="3215"/>
                  </a:cubicBezTo>
                </a:path>
              </a:pathLst>
            </a:custGeom>
            <a:solidFill>
              <a:srgbClr val="5F79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56"/>
            <p:cNvSpPr/>
            <p:nvPr/>
          </p:nvSpPr>
          <p:spPr>
            <a:xfrm>
              <a:off x="3644933" y="2422009"/>
              <a:ext cx="3105" cy="2273"/>
            </a:xfrm>
            <a:custGeom>
              <a:avLst/>
              <a:gdLst/>
              <a:ahLst/>
              <a:cxnLst/>
              <a:rect l="l" t="t" r="r" b="b"/>
              <a:pathLst>
                <a:path w="3105" h="2273" extrusionOk="0">
                  <a:moveTo>
                    <a:pt x="3105" y="1332"/>
                  </a:moveTo>
                  <a:cubicBezTo>
                    <a:pt x="3105" y="1332"/>
                    <a:pt x="2156" y="2273"/>
                    <a:pt x="2156" y="2273"/>
                  </a:cubicBezTo>
                  <a:cubicBezTo>
                    <a:pt x="1207" y="2273"/>
                    <a:pt x="-690" y="1332"/>
                    <a:pt x="259" y="390"/>
                  </a:cubicBezTo>
                  <a:cubicBezTo>
                    <a:pt x="1207" y="-552"/>
                    <a:pt x="2156" y="390"/>
                    <a:pt x="3105" y="1332"/>
                  </a:cubicBezTo>
                </a:path>
              </a:pathLst>
            </a:custGeom>
            <a:solidFill>
              <a:srgbClr val="94A3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56"/>
            <p:cNvSpPr/>
            <p:nvPr/>
          </p:nvSpPr>
          <p:spPr>
            <a:xfrm>
              <a:off x="3762456" y="2261394"/>
              <a:ext cx="2290" cy="2824"/>
            </a:xfrm>
            <a:custGeom>
              <a:avLst/>
              <a:gdLst/>
              <a:ahLst/>
              <a:cxnLst/>
              <a:rect l="l" t="t" r="r" b="b"/>
              <a:pathLst>
                <a:path w="2290" h="2824" extrusionOk="0">
                  <a:moveTo>
                    <a:pt x="2291" y="1883"/>
                  </a:moveTo>
                  <a:cubicBezTo>
                    <a:pt x="2291" y="1883"/>
                    <a:pt x="1342" y="2825"/>
                    <a:pt x="1342" y="2825"/>
                  </a:cubicBezTo>
                  <a:cubicBezTo>
                    <a:pt x="393" y="1883"/>
                    <a:pt x="-556" y="942"/>
                    <a:pt x="393" y="0"/>
                  </a:cubicBezTo>
                  <a:cubicBezTo>
                    <a:pt x="1342" y="0"/>
                    <a:pt x="2291" y="942"/>
                    <a:pt x="2291" y="1883"/>
                  </a:cubicBezTo>
                </a:path>
              </a:pathLst>
            </a:custGeom>
            <a:solidFill>
              <a:srgbClr val="F1E4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56"/>
            <p:cNvSpPr/>
            <p:nvPr/>
          </p:nvSpPr>
          <p:spPr>
            <a:xfrm>
              <a:off x="2374681" y="2643525"/>
              <a:ext cx="159779" cy="114066"/>
            </a:xfrm>
            <a:custGeom>
              <a:avLst/>
              <a:gdLst/>
              <a:ahLst/>
              <a:cxnLst/>
              <a:rect l="l" t="t" r="r" b="b"/>
              <a:pathLst>
                <a:path w="159779" h="114066" extrusionOk="0">
                  <a:moveTo>
                    <a:pt x="157509" y="20853"/>
                  </a:moveTo>
                  <a:cubicBezTo>
                    <a:pt x="153714" y="10496"/>
                    <a:pt x="146123" y="3905"/>
                    <a:pt x="134737" y="1080"/>
                  </a:cubicBezTo>
                  <a:cubicBezTo>
                    <a:pt x="132839" y="139"/>
                    <a:pt x="129993" y="139"/>
                    <a:pt x="128095" y="139"/>
                  </a:cubicBezTo>
                  <a:cubicBezTo>
                    <a:pt x="113862" y="-803"/>
                    <a:pt x="100578" y="2963"/>
                    <a:pt x="90141" y="14262"/>
                  </a:cubicBezTo>
                  <a:cubicBezTo>
                    <a:pt x="89192" y="15203"/>
                    <a:pt x="89192" y="16145"/>
                    <a:pt x="87294" y="16145"/>
                  </a:cubicBezTo>
                  <a:cubicBezTo>
                    <a:pt x="80652" y="5788"/>
                    <a:pt x="74959" y="2022"/>
                    <a:pt x="62624" y="1080"/>
                  </a:cubicBezTo>
                  <a:cubicBezTo>
                    <a:pt x="48391" y="-803"/>
                    <a:pt x="36056" y="2963"/>
                    <a:pt x="24670" y="13320"/>
                  </a:cubicBezTo>
                  <a:cubicBezTo>
                    <a:pt x="24670" y="9554"/>
                    <a:pt x="23721" y="7671"/>
                    <a:pt x="23721" y="4846"/>
                  </a:cubicBezTo>
                  <a:cubicBezTo>
                    <a:pt x="23721" y="2963"/>
                    <a:pt x="22772" y="2022"/>
                    <a:pt x="21824" y="2022"/>
                  </a:cubicBezTo>
                  <a:cubicBezTo>
                    <a:pt x="15182" y="2022"/>
                    <a:pt x="8540" y="2022"/>
                    <a:pt x="1898" y="2022"/>
                  </a:cubicBezTo>
                  <a:cubicBezTo>
                    <a:pt x="949" y="2022"/>
                    <a:pt x="0" y="2963"/>
                    <a:pt x="0" y="3905"/>
                  </a:cubicBezTo>
                  <a:cubicBezTo>
                    <a:pt x="0" y="5788"/>
                    <a:pt x="0" y="6729"/>
                    <a:pt x="0" y="8613"/>
                  </a:cubicBezTo>
                  <a:cubicBezTo>
                    <a:pt x="0" y="40625"/>
                    <a:pt x="0" y="73580"/>
                    <a:pt x="0" y="105592"/>
                  </a:cubicBezTo>
                  <a:cubicBezTo>
                    <a:pt x="0" y="106534"/>
                    <a:pt x="0" y="107475"/>
                    <a:pt x="0" y="109359"/>
                  </a:cubicBezTo>
                  <a:cubicBezTo>
                    <a:pt x="0" y="111242"/>
                    <a:pt x="949" y="112183"/>
                    <a:pt x="2847" y="112183"/>
                  </a:cubicBezTo>
                  <a:cubicBezTo>
                    <a:pt x="8540" y="112183"/>
                    <a:pt x="15182" y="112183"/>
                    <a:pt x="20875" y="112183"/>
                  </a:cubicBezTo>
                  <a:cubicBezTo>
                    <a:pt x="24670" y="112183"/>
                    <a:pt x="25619" y="112183"/>
                    <a:pt x="25619" y="108417"/>
                  </a:cubicBezTo>
                  <a:cubicBezTo>
                    <a:pt x="25619" y="107475"/>
                    <a:pt x="25619" y="106534"/>
                    <a:pt x="25619" y="104651"/>
                  </a:cubicBezTo>
                  <a:cubicBezTo>
                    <a:pt x="25619" y="82054"/>
                    <a:pt x="25619" y="59456"/>
                    <a:pt x="25619" y="36859"/>
                  </a:cubicBezTo>
                  <a:cubicBezTo>
                    <a:pt x="25619" y="32151"/>
                    <a:pt x="27517" y="29327"/>
                    <a:pt x="30363" y="26502"/>
                  </a:cubicBezTo>
                  <a:cubicBezTo>
                    <a:pt x="37005" y="19911"/>
                    <a:pt x="52187" y="18028"/>
                    <a:pt x="59778" y="23677"/>
                  </a:cubicBezTo>
                  <a:cubicBezTo>
                    <a:pt x="62624" y="25560"/>
                    <a:pt x="64522" y="28385"/>
                    <a:pt x="66420" y="32151"/>
                  </a:cubicBezTo>
                  <a:cubicBezTo>
                    <a:pt x="67368" y="35918"/>
                    <a:pt x="67368" y="39684"/>
                    <a:pt x="67368" y="43450"/>
                  </a:cubicBezTo>
                  <a:cubicBezTo>
                    <a:pt x="67368" y="64164"/>
                    <a:pt x="67368" y="85820"/>
                    <a:pt x="67368" y="106534"/>
                  </a:cubicBezTo>
                  <a:cubicBezTo>
                    <a:pt x="67368" y="107475"/>
                    <a:pt x="67368" y="109359"/>
                    <a:pt x="67368" y="110300"/>
                  </a:cubicBezTo>
                  <a:cubicBezTo>
                    <a:pt x="67368" y="112183"/>
                    <a:pt x="68317" y="113125"/>
                    <a:pt x="69266" y="113125"/>
                  </a:cubicBezTo>
                  <a:cubicBezTo>
                    <a:pt x="75908" y="113125"/>
                    <a:pt x="82550" y="113125"/>
                    <a:pt x="90141" y="113125"/>
                  </a:cubicBezTo>
                  <a:cubicBezTo>
                    <a:pt x="92039" y="113125"/>
                    <a:pt x="92987" y="112183"/>
                    <a:pt x="92987" y="110300"/>
                  </a:cubicBezTo>
                  <a:cubicBezTo>
                    <a:pt x="92987" y="109359"/>
                    <a:pt x="92987" y="107475"/>
                    <a:pt x="92987" y="106534"/>
                  </a:cubicBezTo>
                  <a:cubicBezTo>
                    <a:pt x="92987" y="84878"/>
                    <a:pt x="92987" y="64164"/>
                    <a:pt x="92987" y="42508"/>
                  </a:cubicBezTo>
                  <a:cubicBezTo>
                    <a:pt x="92987" y="40625"/>
                    <a:pt x="92987" y="38742"/>
                    <a:pt x="92987" y="36859"/>
                  </a:cubicBezTo>
                  <a:cubicBezTo>
                    <a:pt x="95834" y="27444"/>
                    <a:pt x="106271" y="20853"/>
                    <a:pt x="117657" y="22736"/>
                  </a:cubicBezTo>
                  <a:cubicBezTo>
                    <a:pt x="129044" y="23677"/>
                    <a:pt x="133788" y="29327"/>
                    <a:pt x="133788" y="41567"/>
                  </a:cubicBezTo>
                  <a:cubicBezTo>
                    <a:pt x="133788" y="43450"/>
                    <a:pt x="133788" y="45333"/>
                    <a:pt x="133788" y="47216"/>
                  </a:cubicBezTo>
                  <a:cubicBezTo>
                    <a:pt x="133788" y="56632"/>
                    <a:pt x="133788" y="65106"/>
                    <a:pt x="133788" y="74521"/>
                  </a:cubicBezTo>
                  <a:cubicBezTo>
                    <a:pt x="133788" y="86761"/>
                    <a:pt x="133788" y="98060"/>
                    <a:pt x="133788" y="110300"/>
                  </a:cubicBezTo>
                  <a:cubicBezTo>
                    <a:pt x="133788" y="113125"/>
                    <a:pt x="134737" y="114066"/>
                    <a:pt x="137583" y="114066"/>
                  </a:cubicBezTo>
                  <a:cubicBezTo>
                    <a:pt x="143276" y="114066"/>
                    <a:pt x="149918" y="114066"/>
                    <a:pt x="155611" y="114066"/>
                  </a:cubicBezTo>
                  <a:cubicBezTo>
                    <a:pt x="158458" y="114066"/>
                    <a:pt x="159407" y="113125"/>
                    <a:pt x="159407" y="110300"/>
                  </a:cubicBezTo>
                  <a:cubicBezTo>
                    <a:pt x="159407" y="85820"/>
                    <a:pt x="159407" y="61339"/>
                    <a:pt x="159407" y="36859"/>
                  </a:cubicBezTo>
                  <a:cubicBezTo>
                    <a:pt x="160356" y="31210"/>
                    <a:pt x="159407" y="25560"/>
                    <a:pt x="157509" y="2085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56"/>
            <p:cNvSpPr/>
            <p:nvPr/>
          </p:nvSpPr>
          <p:spPr>
            <a:xfrm>
              <a:off x="3438044" y="2599411"/>
              <a:ext cx="99927" cy="159261"/>
            </a:xfrm>
            <a:custGeom>
              <a:avLst/>
              <a:gdLst/>
              <a:ahLst/>
              <a:cxnLst/>
              <a:rect l="l" t="t" r="r" b="b"/>
              <a:pathLst>
                <a:path w="99927" h="159261" extrusionOk="0">
                  <a:moveTo>
                    <a:pt x="96132" y="0"/>
                  </a:moveTo>
                  <a:cubicBezTo>
                    <a:pt x="90439" y="0"/>
                    <a:pt x="83797" y="0"/>
                    <a:pt x="78103" y="0"/>
                  </a:cubicBezTo>
                  <a:cubicBezTo>
                    <a:pt x="73359" y="0"/>
                    <a:pt x="73359" y="0"/>
                    <a:pt x="73359" y="4708"/>
                  </a:cubicBezTo>
                  <a:cubicBezTo>
                    <a:pt x="73359" y="19773"/>
                    <a:pt x="73359" y="35779"/>
                    <a:pt x="73359" y="50844"/>
                  </a:cubicBezTo>
                  <a:lnTo>
                    <a:pt x="73359" y="55552"/>
                  </a:lnTo>
                  <a:cubicBezTo>
                    <a:pt x="71462" y="54610"/>
                    <a:pt x="71462" y="53668"/>
                    <a:pt x="70513" y="53668"/>
                  </a:cubicBezTo>
                  <a:cubicBezTo>
                    <a:pt x="57229" y="40487"/>
                    <a:pt x="25917" y="38604"/>
                    <a:pt x="10735" y="61201"/>
                  </a:cubicBezTo>
                  <a:cubicBezTo>
                    <a:pt x="6940" y="65909"/>
                    <a:pt x="4093" y="71558"/>
                    <a:pt x="3144" y="77207"/>
                  </a:cubicBezTo>
                  <a:cubicBezTo>
                    <a:pt x="-651" y="90389"/>
                    <a:pt x="-651" y="103571"/>
                    <a:pt x="1246" y="116752"/>
                  </a:cubicBezTo>
                  <a:cubicBezTo>
                    <a:pt x="3144" y="127109"/>
                    <a:pt x="6940" y="137467"/>
                    <a:pt x="14530" y="145941"/>
                  </a:cubicBezTo>
                  <a:cubicBezTo>
                    <a:pt x="24019" y="156298"/>
                    <a:pt x="36354" y="160064"/>
                    <a:pt x="50587" y="159122"/>
                  </a:cubicBezTo>
                  <a:cubicBezTo>
                    <a:pt x="60075" y="158181"/>
                    <a:pt x="67666" y="154414"/>
                    <a:pt x="75257" y="146882"/>
                  </a:cubicBezTo>
                  <a:cubicBezTo>
                    <a:pt x="76206" y="149707"/>
                    <a:pt x="76206" y="152531"/>
                    <a:pt x="76206" y="154414"/>
                  </a:cubicBezTo>
                  <a:cubicBezTo>
                    <a:pt x="76206" y="157239"/>
                    <a:pt x="77155" y="157239"/>
                    <a:pt x="80001" y="157239"/>
                  </a:cubicBezTo>
                  <a:cubicBezTo>
                    <a:pt x="84745" y="157239"/>
                    <a:pt x="89490" y="157239"/>
                    <a:pt x="94234" y="157239"/>
                  </a:cubicBezTo>
                  <a:cubicBezTo>
                    <a:pt x="99927" y="157239"/>
                    <a:pt x="99927" y="157239"/>
                    <a:pt x="99927" y="151590"/>
                  </a:cubicBezTo>
                  <a:cubicBezTo>
                    <a:pt x="99927" y="151590"/>
                    <a:pt x="99927" y="150648"/>
                    <a:pt x="99927" y="150648"/>
                  </a:cubicBezTo>
                  <a:cubicBezTo>
                    <a:pt x="99927" y="102629"/>
                    <a:pt x="99927" y="54610"/>
                    <a:pt x="99927" y="6591"/>
                  </a:cubicBezTo>
                  <a:cubicBezTo>
                    <a:pt x="99927" y="5649"/>
                    <a:pt x="99927" y="4708"/>
                    <a:pt x="99927" y="2825"/>
                  </a:cubicBezTo>
                  <a:cubicBezTo>
                    <a:pt x="98978" y="942"/>
                    <a:pt x="98029" y="0"/>
                    <a:pt x="96132" y="0"/>
                  </a:cubicBezTo>
                  <a:moveTo>
                    <a:pt x="74308" y="84740"/>
                  </a:moveTo>
                  <a:cubicBezTo>
                    <a:pt x="73359" y="90389"/>
                    <a:pt x="74308" y="96038"/>
                    <a:pt x="74308" y="101688"/>
                  </a:cubicBezTo>
                  <a:cubicBezTo>
                    <a:pt x="74308" y="108278"/>
                    <a:pt x="74308" y="114869"/>
                    <a:pt x="74308" y="121460"/>
                  </a:cubicBezTo>
                  <a:cubicBezTo>
                    <a:pt x="74308" y="124285"/>
                    <a:pt x="73359" y="126168"/>
                    <a:pt x="71462" y="128993"/>
                  </a:cubicBezTo>
                  <a:cubicBezTo>
                    <a:pt x="62922" y="141233"/>
                    <a:pt x="38252" y="143116"/>
                    <a:pt x="29712" y="125226"/>
                  </a:cubicBezTo>
                  <a:cubicBezTo>
                    <a:pt x="27814" y="121460"/>
                    <a:pt x="26866" y="117694"/>
                    <a:pt x="25917" y="113928"/>
                  </a:cubicBezTo>
                  <a:cubicBezTo>
                    <a:pt x="24968" y="103571"/>
                    <a:pt x="24968" y="92272"/>
                    <a:pt x="28763" y="81915"/>
                  </a:cubicBezTo>
                  <a:cubicBezTo>
                    <a:pt x="34456" y="64967"/>
                    <a:pt x="51536" y="63084"/>
                    <a:pt x="62922" y="68733"/>
                  </a:cubicBezTo>
                  <a:cubicBezTo>
                    <a:pt x="69564" y="71558"/>
                    <a:pt x="74308" y="76266"/>
                    <a:pt x="74308" y="847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56"/>
            <p:cNvSpPr/>
            <p:nvPr/>
          </p:nvSpPr>
          <p:spPr>
            <a:xfrm>
              <a:off x="2676415" y="2357432"/>
              <a:ext cx="112913" cy="148811"/>
            </a:xfrm>
            <a:custGeom>
              <a:avLst/>
              <a:gdLst/>
              <a:ahLst/>
              <a:cxnLst/>
              <a:rect l="l" t="t" r="r" b="b"/>
              <a:pathLst>
                <a:path w="112913" h="148811" extrusionOk="0">
                  <a:moveTo>
                    <a:pt x="111964" y="43311"/>
                  </a:moveTo>
                  <a:cubicBezTo>
                    <a:pt x="111015" y="31071"/>
                    <a:pt x="106271" y="21656"/>
                    <a:pt x="97732" y="13182"/>
                  </a:cubicBezTo>
                  <a:cubicBezTo>
                    <a:pt x="89192" y="5649"/>
                    <a:pt x="79703" y="2825"/>
                    <a:pt x="69266" y="942"/>
                  </a:cubicBezTo>
                  <a:cubicBezTo>
                    <a:pt x="59778" y="0"/>
                    <a:pt x="50289" y="0"/>
                    <a:pt x="40801" y="0"/>
                  </a:cubicBezTo>
                  <a:cubicBezTo>
                    <a:pt x="28466" y="0"/>
                    <a:pt x="16130" y="0"/>
                    <a:pt x="3795" y="0"/>
                  </a:cubicBezTo>
                  <a:cubicBezTo>
                    <a:pt x="949" y="0"/>
                    <a:pt x="0" y="942"/>
                    <a:pt x="0" y="3766"/>
                  </a:cubicBezTo>
                  <a:cubicBezTo>
                    <a:pt x="0" y="4708"/>
                    <a:pt x="0" y="5649"/>
                    <a:pt x="0" y="7532"/>
                  </a:cubicBezTo>
                  <a:cubicBezTo>
                    <a:pt x="0" y="30130"/>
                    <a:pt x="0" y="52727"/>
                    <a:pt x="0" y="75324"/>
                  </a:cubicBezTo>
                  <a:cubicBezTo>
                    <a:pt x="0" y="93214"/>
                    <a:pt x="0" y="112045"/>
                    <a:pt x="0" y="129934"/>
                  </a:cubicBezTo>
                  <a:cubicBezTo>
                    <a:pt x="0" y="134642"/>
                    <a:pt x="0" y="140291"/>
                    <a:pt x="0" y="144999"/>
                  </a:cubicBezTo>
                  <a:cubicBezTo>
                    <a:pt x="0" y="148765"/>
                    <a:pt x="0" y="148765"/>
                    <a:pt x="3795" y="148765"/>
                  </a:cubicBezTo>
                  <a:cubicBezTo>
                    <a:pt x="9489" y="148765"/>
                    <a:pt x="15182" y="148765"/>
                    <a:pt x="20875" y="148765"/>
                  </a:cubicBezTo>
                  <a:cubicBezTo>
                    <a:pt x="26568" y="148765"/>
                    <a:pt x="26568" y="149707"/>
                    <a:pt x="26568" y="143116"/>
                  </a:cubicBezTo>
                  <a:cubicBezTo>
                    <a:pt x="26568" y="128051"/>
                    <a:pt x="26568" y="112986"/>
                    <a:pt x="26568" y="97921"/>
                  </a:cubicBezTo>
                  <a:cubicBezTo>
                    <a:pt x="26568" y="94155"/>
                    <a:pt x="26568" y="94155"/>
                    <a:pt x="30363" y="94155"/>
                  </a:cubicBezTo>
                  <a:cubicBezTo>
                    <a:pt x="39852" y="94155"/>
                    <a:pt x="48391" y="94155"/>
                    <a:pt x="57880" y="94155"/>
                  </a:cubicBezTo>
                  <a:cubicBezTo>
                    <a:pt x="64522" y="94155"/>
                    <a:pt x="71164" y="93214"/>
                    <a:pt x="77806" y="92272"/>
                  </a:cubicBezTo>
                  <a:cubicBezTo>
                    <a:pt x="95834" y="87564"/>
                    <a:pt x="109118" y="77207"/>
                    <a:pt x="112913" y="58376"/>
                  </a:cubicBezTo>
                  <a:cubicBezTo>
                    <a:pt x="111964" y="52727"/>
                    <a:pt x="111964" y="48019"/>
                    <a:pt x="111964" y="43311"/>
                  </a:cubicBezTo>
                  <a:moveTo>
                    <a:pt x="83499" y="59318"/>
                  </a:moveTo>
                  <a:cubicBezTo>
                    <a:pt x="79703" y="66850"/>
                    <a:pt x="74010" y="70616"/>
                    <a:pt x="66420" y="71558"/>
                  </a:cubicBezTo>
                  <a:cubicBezTo>
                    <a:pt x="62624" y="72499"/>
                    <a:pt x="59778" y="72499"/>
                    <a:pt x="55982" y="72499"/>
                  </a:cubicBezTo>
                  <a:cubicBezTo>
                    <a:pt x="47443" y="72499"/>
                    <a:pt x="37954" y="72499"/>
                    <a:pt x="29414" y="72499"/>
                  </a:cubicBezTo>
                  <a:cubicBezTo>
                    <a:pt x="26568" y="72499"/>
                    <a:pt x="25619" y="71558"/>
                    <a:pt x="25619" y="68733"/>
                  </a:cubicBezTo>
                  <a:cubicBezTo>
                    <a:pt x="25619" y="61201"/>
                    <a:pt x="25619" y="53668"/>
                    <a:pt x="25619" y="47078"/>
                  </a:cubicBezTo>
                  <a:cubicBezTo>
                    <a:pt x="25619" y="39545"/>
                    <a:pt x="25619" y="32013"/>
                    <a:pt x="25619" y="24480"/>
                  </a:cubicBezTo>
                  <a:cubicBezTo>
                    <a:pt x="25619" y="22597"/>
                    <a:pt x="25619" y="21656"/>
                    <a:pt x="28466" y="21656"/>
                  </a:cubicBezTo>
                  <a:cubicBezTo>
                    <a:pt x="39852" y="21656"/>
                    <a:pt x="52187" y="20714"/>
                    <a:pt x="63573" y="22597"/>
                  </a:cubicBezTo>
                  <a:cubicBezTo>
                    <a:pt x="81601" y="24480"/>
                    <a:pt x="91090" y="42370"/>
                    <a:pt x="83499" y="593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56"/>
            <p:cNvSpPr/>
            <p:nvPr/>
          </p:nvSpPr>
          <p:spPr>
            <a:xfrm>
              <a:off x="2561604" y="2642873"/>
              <a:ext cx="99207" cy="155205"/>
            </a:xfrm>
            <a:custGeom>
              <a:avLst/>
              <a:gdLst/>
              <a:ahLst/>
              <a:cxnLst/>
              <a:rect l="l" t="t" r="r" b="b"/>
              <a:pathLst>
                <a:path w="99207" h="155205" extrusionOk="0">
                  <a:moveTo>
                    <a:pt x="92038" y="23388"/>
                  </a:moveTo>
                  <a:cubicBezTo>
                    <a:pt x="79703" y="-2034"/>
                    <a:pt x="47443" y="-7683"/>
                    <a:pt x="26568" y="11148"/>
                  </a:cubicBezTo>
                  <a:cubicBezTo>
                    <a:pt x="25619" y="12090"/>
                    <a:pt x="25619" y="12090"/>
                    <a:pt x="24670" y="12090"/>
                  </a:cubicBezTo>
                  <a:cubicBezTo>
                    <a:pt x="24670" y="10206"/>
                    <a:pt x="23721" y="7382"/>
                    <a:pt x="23721" y="5499"/>
                  </a:cubicBezTo>
                  <a:cubicBezTo>
                    <a:pt x="23721" y="3616"/>
                    <a:pt x="22772" y="2674"/>
                    <a:pt x="20875" y="2674"/>
                  </a:cubicBezTo>
                  <a:cubicBezTo>
                    <a:pt x="15182" y="2674"/>
                    <a:pt x="8540" y="2674"/>
                    <a:pt x="2847" y="2674"/>
                  </a:cubicBezTo>
                  <a:cubicBezTo>
                    <a:pt x="949" y="2674"/>
                    <a:pt x="0" y="3616"/>
                    <a:pt x="0" y="5499"/>
                  </a:cubicBezTo>
                  <a:cubicBezTo>
                    <a:pt x="0" y="6440"/>
                    <a:pt x="0" y="8323"/>
                    <a:pt x="0" y="9265"/>
                  </a:cubicBezTo>
                  <a:cubicBezTo>
                    <a:pt x="0" y="55401"/>
                    <a:pt x="0" y="102479"/>
                    <a:pt x="0" y="148615"/>
                  </a:cubicBezTo>
                  <a:cubicBezTo>
                    <a:pt x="0" y="149556"/>
                    <a:pt x="0" y="150498"/>
                    <a:pt x="0" y="151439"/>
                  </a:cubicBezTo>
                  <a:cubicBezTo>
                    <a:pt x="0" y="154264"/>
                    <a:pt x="949" y="155205"/>
                    <a:pt x="3795" y="155205"/>
                  </a:cubicBezTo>
                  <a:cubicBezTo>
                    <a:pt x="9489" y="155205"/>
                    <a:pt x="15182" y="155205"/>
                    <a:pt x="20875" y="155205"/>
                  </a:cubicBezTo>
                  <a:cubicBezTo>
                    <a:pt x="25619" y="155205"/>
                    <a:pt x="25619" y="155205"/>
                    <a:pt x="25619" y="150498"/>
                  </a:cubicBezTo>
                  <a:cubicBezTo>
                    <a:pt x="25619" y="135433"/>
                    <a:pt x="25619" y="120368"/>
                    <a:pt x="25619" y="104362"/>
                  </a:cubicBezTo>
                  <a:cubicBezTo>
                    <a:pt x="27517" y="104362"/>
                    <a:pt x="27517" y="104362"/>
                    <a:pt x="28466" y="105303"/>
                  </a:cubicBezTo>
                  <a:cubicBezTo>
                    <a:pt x="51238" y="123193"/>
                    <a:pt x="80652" y="115660"/>
                    <a:pt x="92987" y="90238"/>
                  </a:cubicBezTo>
                  <a:cubicBezTo>
                    <a:pt x="93936" y="87414"/>
                    <a:pt x="94885" y="85531"/>
                    <a:pt x="95834" y="82706"/>
                  </a:cubicBezTo>
                  <a:cubicBezTo>
                    <a:pt x="99629" y="70466"/>
                    <a:pt x="99629" y="58226"/>
                    <a:pt x="98680" y="45985"/>
                  </a:cubicBezTo>
                  <a:cubicBezTo>
                    <a:pt x="96783" y="38453"/>
                    <a:pt x="94885" y="30921"/>
                    <a:pt x="92038" y="23388"/>
                  </a:cubicBezTo>
                  <a:moveTo>
                    <a:pt x="70215" y="77998"/>
                  </a:moveTo>
                  <a:cubicBezTo>
                    <a:pt x="65471" y="92121"/>
                    <a:pt x="53136" y="98712"/>
                    <a:pt x="38903" y="94005"/>
                  </a:cubicBezTo>
                  <a:cubicBezTo>
                    <a:pt x="34159" y="93063"/>
                    <a:pt x="30363" y="90238"/>
                    <a:pt x="27517" y="86472"/>
                  </a:cubicBezTo>
                  <a:cubicBezTo>
                    <a:pt x="25619" y="83647"/>
                    <a:pt x="24670" y="81764"/>
                    <a:pt x="24670" y="77998"/>
                  </a:cubicBezTo>
                  <a:cubicBezTo>
                    <a:pt x="24670" y="71407"/>
                    <a:pt x="24670" y="64816"/>
                    <a:pt x="24670" y="57284"/>
                  </a:cubicBezTo>
                  <a:cubicBezTo>
                    <a:pt x="24670" y="50693"/>
                    <a:pt x="24670" y="43161"/>
                    <a:pt x="24670" y="36570"/>
                  </a:cubicBezTo>
                  <a:cubicBezTo>
                    <a:pt x="24670" y="33745"/>
                    <a:pt x="25619" y="30921"/>
                    <a:pt x="27517" y="29037"/>
                  </a:cubicBezTo>
                  <a:cubicBezTo>
                    <a:pt x="35107" y="18680"/>
                    <a:pt x="57880" y="15856"/>
                    <a:pt x="67368" y="30921"/>
                  </a:cubicBezTo>
                  <a:cubicBezTo>
                    <a:pt x="70215" y="34687"/>
                    <a:pt x="72113" y="39395"/>
                    <a:pt x="72113" y="44102"/>
                  </a:cubicBezTo>
                  <a:cubicBezTo>
                    <a:pt x="74010" y="56342"/>
                    <a:pt x="74010" y="67641"/>
                    <a:pt x="70215" y="7799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56"/>
            <p:cNvSpPr/>
            <p:nvPr/>
          </p:nvSpPr>
          <p:spPr>
            <a:xfrm>
              <a:off x="3203027" y="2599411"/>
              <a:ext cx="98727" cy="159394"/>
            </a:xfrm>
            <a:custGeom>
              <a:avLst/>
              <a:gdLst/>
              <a:ahLst/>
              <a:cxnLst/>
              <a:rect l="l" t="t" r="r" b="b"/>
              <a:pathLst>
                <a:path w="98727" h="159394" extrusionOk="0">
                  <a:moveTo>
                    <a:pt x="94885" y="0"/>
                  </a:moveTo>
                  <a:cubicBezTo>
                    <a:pt x="89192" y="0"/>
                    <a:pt x="82550" y="0"/>
                    <a:pt x="76857" y="0"/>
                  </a:cubicBezTo>
                  <a:cubicBezTo>
                    <a:pt x="73061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cubicBezTo>
                    <a:pt x="73061" y="51785"/>
                    <a:pt x="74010" y="53668"/>
                    <a:pt x="73061" y="55552"/>
                  </a:cubicBezTo>
                  <a:cubicBezTo>
                    <a:pt x="72113" y="55552"/>
                    <a:pt x="71164" y="55552"/>
                    <a:pt x="71164" y="54610"/>
                  </a:cubicBezTo>
                  <a:cubicBezTo>
                    <a:pt x="50289" y="37662"/>
                    <a:pt x="22772" y="42370"/>
                    <a:pt x="8540" y="64967"/>
                  </a:cubicBezTo>
                  <a:cubicBezTo>
                    <a:pt x="6642" y="68733"/>
                    <a:pt x="4744" y="72499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1898" y="126168"/>
                    <a:pt x="5693" y="134642"/>
                    <a:pt x="11386" y="143116"/>
                  </a:cubicBezTo>
                  <a:cubicBezTo>
                    <a:pt x="27517" y="164772"/>
                    <a:pt x="57880" y="162888"/>
                    <a:pt x="72113" y="148765"/>
                  </a:cubicBezTo>
                  <a:cubicBezTo>
                    <a:pt x="73061" y="147824"/>
                    <a:pt x="73061" y="146882"/>
                    <a:pt x="74959" y="147824"/>
                  </a:cubicBezTo>
                  <a:cubicBezTo>
                    <a:pt x="74959" y="149707"/>
                    <a:pt x="74959" y="151590"/>
                    <a:pt x="75908" y="154414"/>
                  </a:cubicBezTo>
                  <a:cubicBezTo>
                    <a:pt x="75908" y="157239"/>
                    <a:pt x="76857" y="158181"/>
                    <a:pt x="79703" y="158181"/>
                  </a:cubicBezTo>
                  <a:cubicBezTo>
                    <a:pt x="84448" y="158181"/>
                    <a:pt x="88243" y="158181"/>
                    <a:pt x="92987" y="158181"/>
                  </a:cubicBezTo>
                  <a:cubicBezTo>
                    <a:pt x="99629" y="158181"/>
                    <a:pt x="98680" y="159122"/>
                    <a:pt x="98680" y="152531"/>
                  </a:cubicBezTo>
                  <a:cubicBezTo>
                    <a:pt x="98680" y="104512"/>
                    <a:pt x="98680" y="55552"/>
                    <a:pt x="98680" y="7532"/>
                  </a:cubicBezTo>
                  <a:cubicBezTo>
                    <a:pt x="98680" y="6591"/>
                    <a:pt x="98680" y="5649"/>
                    <a:pt x="98680" y="4708"/>
                  </a:cubicBezTo>
                  <a:cubicBezTo>
                    <a:pt x="98680" y="942"/>
                    <a:pt x="97732" y="0"/>
                    <a:pt x="94885" y="0"/>
                  </a:cubicBezTo>
                  <a:moveTo>
                    <a:pt x="70215" y="128993"/>
                  </a:moveTo>
                  <a:cubicBezTo>
                    <a:pt x="61675" y="141233"/>
                    <a:pt x="37954" y="143116"/>
                    <a:pt x="29414" y="125226"/>
                  </a:cubicBezTo>
                  <a:cubicBezTo>
                    <a:pt x="26568" y="119577"/>
                    <a:pt x="25619" y="113928"/>
                    <a:pt x="25619" y="107337"/>
                  </a:cubicBezTo>
                  <a:cubicBezTo>
                    <a:pt x="24670" y="97921"/>
                    <a:pt x="25619" y="88506"/>
                    <a:pt x="29414" y="79090"/>
                  </a:cubicBezTo>
                  <a:cubicBezTo>
                    <a:pt x="37954" y="60259"/>
                    <a:pt x="62624" y="63084"/>
                    <a:pt x="71164" y="75324"/>
                  </a:cubicBezTo>
                  <a:cubicBezTo>
                    <a:pt x="73061" y="77207"/>
                    <a:pt x="74010" y="80032"/>
                    <a:pt x="74010" y="82857"/>
                  </a:cubicBezTo>
                  <a:cubicBezTo>
                    <a:pt x="74010" y="89447"/>
                    <a:pt x="74010" y="96038"/>
                    <a:pt x="74010" y="102629"/>
                  </a:cubicBezTo>
                  <a:cubicBezTo>
                    <a:pt x="74010" y="109220"/>
                    <a:pt x="74010" y="114869"/>
                    <a:pt x="74010" y="121460"/>
                  </a:cubicBezTo>
                  <a:cubicBezTo>
                    <a:pt x="73061" y="124285"/>
                    <a:pt x="72113" y="126168"/>
                    <a:pt x="70215" y="1289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56"/>
            <p:cNvSpPr/>
            <p:nvPr/>
          </p:nvSpPr>
          <p:spPr>
            <a:xfrm>
              <a:off x="1822450" y="2599411"/>
              <a:ext cx="98680" cy="158892"/>
            </a:xfrm>
            <a:custGeom>
              <a:avLst/>
              <a:gdLst/>
              <a:ahLst/>
              <a:cxnLst/>
              <a:rect l="l" t="t" r="r" b="b"/>
              <a:pathLst>
                <a:path w="98680" h="158892" extrusionOk="0">
                  <a:moveTo>
                    <a:pt x="94885" y="0"/>
                  </a:moveTo>
                  <a:cubicBezTo>
                    <a:pt x="89192" y="0"/>
                    <a:pt x="83499" y="0"/>
                    <a:pt x="77806" y="0"/>
                  </a:cubicBezTo>
                  <a:cubicBezTo>
                    <a:pt x="74010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cubicBezTo>
                    <a:pt x="73061" y="51785"/>
                    <a:pt x="73061" y="53668"/>
                    <a:pt x="73061" y="54610"/>
                  </a:cubicBezTo>
                  <a:cubicBezTo>
                    <a:pt x="71164" y="55552"/>
                    <a:pt x="70215" y="53668"/>
                    <a:pt x="70215" y="53668"/>
                  </a:cubicBezTo>
                  <a:cubicBezTo>
                    <a:pt x="52187" y="38604"/>
                    <a:pt x="25619" y="42370"/>
                    <a:pt x="11386" y="61201"/>
                  </a:cubicBezTo>
                  <a:cubicBezTo>
                    <a:pt x="7591" y="65909"/>
                    <a:pt x="5693" y="70616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2847" y="126168"/>
                    <a:pt x="5693" y="136525"/>
                    <a:pt x="13284" y="144057"/>
                  </a:cubicBezTo>
                  <a:cubicBezTo>
                    <a:pt x="27517" y="161947"/>
                    <a:pt x="55033" y="163830"/>
                    <a:pt x="72113" y="148765"/>
                  </a:cubicBezTo>
                  <a:cubicBezTo>
                    <a:pt x="73061" y="147824"/>
                    <a:pt x="73061" y="146882"/>
                    <a:pt x="74959" y="146882"/>
                  </a:cubicBezTo>
                  <a:cubicBezTo>
                    <a:pt x="74959" y="148765"/>
                    <a:pt x="75908" y="151590"/>
                    <a:pt x="75908" y="154414"/>
                  </a:cubicBezTo>
                  <a:cubicBezTo>
                    <a:pt x="75908" y="156298"/>
                    <a:pt x="76857" y="157239"/>
                    <a:pt x="78755" y="157239"/>
                  </a:cubicBezTo>
                  <a:cubicBezTo>
                    <a:pt x="83499" y="157239"/>
                    <a:pt x="89192" y="157239"/>
                    <a:pt x="93936" y="157239"/>
                  </a:cubicBezTo>
                  <a:cubicBezTo>
                    <a:pt x="97732" y="157239"/>
                    <a:pt x="97732" y="157239"/>
                    <a:pt x="98680" y="153473"/>
                  </a:cubicBezTo>
                  <a:cubicBezTo>
                    <a:pt x="98680" y="152531"/>
                    <a:pt x="98680" y="151590"/>
                    <a:pt x="98680" y="151590"/>
                  </a:cubicBezTo>
                  <a:cubicBezTo>
                    <a:pt x="98680" y="103571"/>
                    <a:pt x="98680" y="55552"/>
                    <a:pt x="98680" y="7532"/>
                  </a:cubicBezTo>
                  <a:cubicBezTo>
                    <a:pt x="98680" y="6591"/>
                    <a:pt x="98680" y="5649"/>
                    <a:pt x="98680" y="3766"/>
                  </a:cubicBezTo>
                  <a:cubicBezTo>
                    <a:pt x="98680" y="942"/>
                    <a:pt x="97732" y="0"/>
                    <a:pt x="94885" y="0"/>
                  </a:cubicBezTo>
                  <a:moveTo>
                    <a:pt x="73061" y="101688"/>
                  </a:moveTo>
                  <a:cubicBezTo>
                    <a:pt x="73061" y="108278"/>
                    <a:pt x="73061" y="114869"/>
                    <a:pt x="73061" y="121460"/>
                  </a:cubicBezTo>
                  <a:cubicBezTo>
                    <a:pt x="73061" y="124285"/>
                    <a:pt x="72113" y="126168"/>
                    <a:pt x="71164" y="128051"/>
                  </a:cubicBezTo>
                  <a:cubicBezTo>
                    <a:pt x="62624" y="141233"/>
                    <a:pt x="37954" y="143116"/>
                    <a:pt x="29414" y="124285"/>
                  </a:cubicBezTo>
                  <a:cubicBezTo>
                    <a:pt x="26568" y="118636"/>
                    <a:pt x="25619" y="112986"/>
                    <a:pt x="25619" y="106395"/>
                  </a:cubicBezTo>
                  <a:cubicBezTo>
                    <a:pt x="25619" y="96980"/>
                    <a:pt x="25619" y="87564"/>
                    <a:pt x="29414" y="79090"/>
                  </a:cubicBezTo>
                  <a:cubicBezTo>
                    <a:pt x="37954" y="60259"/>
                    <a:pt x="62624" y="63084"/>
                    <a:pt x="71164" y="74383"/>
                  </a:cubicBezTo>
                  <a:cubicBezTo>
                    <a:pt x="73061" y="76266"/>
                    <a:pt x="74010" y="79090"/>
                    <a:pt x="74010" y="81915"/>
                  </a:cubicBezTo>
                  <a:cubicBezTo>
                    <a:pt x="73061" y="88506"/>
                    <a:pt x="73061" y="95097"/>
                    <a:pt x="73061" y="10168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56"/>
            <p:cNvSpPr/>
            <p:nvPr/>
          </p:nvSpPr>
          <p:spPr>
            <a:xfrm>
              <a:off x="3155585" y="2348958"/>
              <a:ext cx="97790" cy="159364"/>
            </a:xfrm>
            <a:custGeom>
              <a:avLst/>
              <a:gdLst/>
              <a:ahLst/>
              <a:cxnLst/>
              <a:rect l="l" t="t" r="r" b="b"/>
              <a:pathLst>
                <a:path w="97790" h="159364" extrusionOk="0">
                  <a:moveTo>
                    <a:pt x="74010" y="146882"/>
                  </a:moveTo>
                  <a:cubicBezTo>
                    <a:pt x="74010" y="148765"/>
                    <a:pt x="74010" y="150648"/>
                    <a:pt x="74959" y="153473"/>
                  </a:cubicBezTo>
                  <a:cubicBezTo>
                    <a:pt x="74959" y="156298"/>
                    <a:pt x="75908" y="157239"/>
                    <a:pt x="78755" y="157239"/>
                  </a:cubicBezTo>
                  <a:cubicBezTo>
                    <a:pt x="83499" y="157239"/>
                    <a:pt x="88243" y="157239"/>
                    <a:pt x="92987" y="157239"/>
                  </a:cubicBezTo>
                  <a:cubicBezTo>
                    <a:pt x="98680" y="157239"/>
                    <a:pt x="97732" y="157239"/>
                    <a:pt x="97732" y="152531"/>
                  </a:cubicBezTo>
                  <a:cubicBezTo>
                    <a:pt x="97732" y="151590"/>
                    <a:pt x="97732" y="151590"/>
                    <a:pt x="97732" y="150648"/>
                  </a:cubicBezTo>
                  <a:cubicBezTo>
                    <a:pt x="97732" y="102629"/>
                    <a:pt x="97732" y="54610"/>
                    <a:pt x="97732" y="6591"/>
                  </a:cubicBezTo>
                  <a:cubicBezTo>
                    <a:pt x="97732" y="5649"/>
                    <a:pt x="97732" y="4708"/>
                    <a:pt x="97732" y="2825"/>
                  </a:cubicBezTo>
                  <a:cubicBezTo>
                    <a:pt x="97732" y="0"/>
                    <a:pt x="96783" y="0"/>
                    <a:pt x="94885" y="0"/>
                  </a:cubicBezTo>
                  <a:cubicBezTo>
                    <a:pt x="89192" y="0"/>
                    <a:pt x="82550" y="0"/>
                    <a:pt x="76857" y="0"/>
                  </a:cubicBezTo>
                  <a:cubicBezTo>
                    <a:pt x="73061" y="0"/>
                    <a:pt x="73061" y="0"/>
                    <a:pt x="73061" y="4708"/>
                  </a:cubicBezTo>
                  <a:cubicBezTo>
                    <a:pt x="73061" y="19773"/>
                    <a:pt x="73061" y="34837"/>
                    <a:pt x="73061" y="49902"/>
                  </a:cubicBezTo>
                  <a:lnTo>
                    <a:pt x="73061" y="56493"/>
                  </a:lnTo>
                  <a:cubicBezTo>
                    <a:pt x="70215" y="54610"/>
                    <a:pt x="68317" y="52727"/>
                    <a:pt x="66420" y="50844"/>
                  </a:cubicBezTo>
                  <a:cubicBezTo>
                    <a:pt x="53136" y="41428"/>
                    <a:pt x="28466" y="41428"/>
                    <a:pt x="14233" y="57435"/>
                  </a:cubicBezTo>
                  <a:cubicBezTo>
                    <a:pt x="9489" y="63084"/>
                    <a:pt x="5693" y="68733"/>
                    <a:pt x="3795" y="76266"/>
                  </a:cubicBezTo>
                  <a:cubicBezTo>
                    <a:pt x="0" y="89447"/>
                    <a:pt x="-949" y="102629"/>
                    <a:pt x="949" y="115811"/>
                  </a:cubicBezTo>
                  <a:cubicBezTo>
                    <a:pt x="1898" y="125226"/>
                    <a:pt x="4744" y="133700"/>
                    <a:pt x="10437" y="141233"/>
                  </a:cubicBezTo>
                  <a:cubicBezTo>
                    <a:pt x="16130" y="149707"/>
                    <a:pt x="23721" y="156298"/>
                    <a:pt x="34159" y="158181"/>
                  </a:cubicBezTo>
                  <a:cubicBezTo>
                    <a:pt x="48391" y="161005"/>
                    <a:pt x="61675" y="159122"/>
                    <a:pt x="73061" y="148765"/>
                  </a:cubicBezTo>
                  <a:cubicBezTo>
                    <a:pt x="72113" y="147824"/>
                    <a:pt x="72113" y="146882"/>
                    <a:pt x="74010" y="146882"/>
                  </a:cubicBezTo>
                  <a:moveTo>
                    <a:pt x="28466" y="124285"/>
                  </a:moveTo>
                  <a:cubicBezTo>
                    <a:pt x="25619" y="118636"/>
                    <a:pt x="24670" y="112986"/>
                    <a:pt x="24670" y="106395"/>
                  </a:cubicBezTo>
                  <a:cubicBezTo>
                    <a:pt x="23721" y="96980"/>
                    <a:pt x="24670" y="87564"/>
                    <a:pt x="28466" y="78149"/>
                  </a:cubicBezTo>
                  <a:cubicBezTo>
                    <a:pt x="37005" y="59318"/>
                    <a:pt x="61675" y="62142"/>
                    <a:pt x="69266" y="73441"/>
                  </a:cubicBezTo>
                  <a:cubicBezTo>
                    <a:pt x="71164" y="76266"/>
                    <a:pt x="72113" y="78149"/>
                    <a:pt x="72113" y="81915"/>
                  </a:cubicBezTo>
                  <a:cubicBezTo>
                    <a:pt x="72113" y="88506"/>
                    <a:pt x="72113" y="95097"/>
                    <a:pt x="72113" y="101688"/>
                  </a:cubicBezTo>
                  <a:cubicBezTo>
                    <a:pt x="72113" y="108278"/>
                    <a:pt x="72113" y="114869"/>
                    <a:pt x="72113" y="120519"/>
                  </a:cubicBezTo>
                  <a:cubicBezTo>
                    <a:pt x="72113" y="123343"/>
                    <a:pt x="71164" y="125226"/>
                    <a:pt x="70215" y="128051"/>
                  </a:cubicBezTo>
                  <a:cubicBezTo>
                    <a:pt x="61675" y="140291"/>
                    <a:pt x="37005" y="143116"/>
                    <a:pt x="28466" y="1242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56"/>
            <p:cNvSpPr/>
            <p:nvPr/>
          </p:nvSpPr>
          <p:spPr>
            <a:xfrm>
              <a:off x="2113251" y="2606943"/>
              <a:ext cx="120050" cy="152649"/>
            </a:xfrm>
            <a:custGeom>
              <a:avLst/>
              <a:gdLst/>
              <a:ahLst/>
              <a:cxnLst/>
              <a:rect l="l" t="t" r="r" b="b"/>
              <a:pathLst>
                <a:path w="120050" h="152649" extrusionOk="0">
                  <a:moveTo>
                    <a:pt x="102972" y="100746"/>
                  </a:moveTo>
                  <a:cubicBezTo>
                    <a:pt x="100125" y="100746"/>
                    <a:pt x="96330" y="99804"/>
                    <a:pt x="94432" y="101688"/>
                  </a:cubicBezTo>
                  <a:cubicBezTo>
                    <a:pt x="92534" y="102629"/>
                    <a:pt x="93483" y="106395"/>
                    <a:pt x="92534" y="109220"/>
                  </a:cubicBezTo>
                  <a:cubicBezTo>
                    <a:pt x="91585" y="112045"/>
                    <a:pt x="90637" y="113928"/>
                    <a:pt x="89688" y="116752"/>
                  </a:cubicBezTo>
                  <a:cubicBezTo>
                    <a:pt x="86841" y="122402"/>
                    <a:pt x="82097" y="127109"/>
                    <a:pt x="76404" y="128993"/>
                  </a:cubicBezTo>
                  <a:cubicBezTo>
                    <a:pt x="56478" y="134642"/>
                    <a:pt x="35603" y="131817"/>
                    <a:pt x="28961" y="103571"/>
                  </a:cubicBezTo>
                  <a:cubicBezTo>
                    <a:pt x="28961" y="103571"/>
                    <a:pt x="28961" y="102629"/>
                    <a:pt x="28961" y="102629"/>
                  </a:cubicBezTo>
                  <a:cubicBezTo>
                    <a:pt x="26115" y="88506"/>
                    <a:pt x="26115" y="73441"/>
                    <a:pt x="27064" y="59318"/>
                  </a:cubicBezTo>
                  <a:cubicBezTo>
                    <a:pt x="27064" y="54610"/>
                    <a:pt x="28012" y="49902"/>
                    <a:pt x="29910" y="46136"/>
                  </a:cubicBezTo>
                  <a:cubicBezTo>
                    <a:pt x="36552" y="25422"/>
                    <a:pt x="51734" y="18831"/>
                    <a:pt x="71660" y="21656"/>
                  </a:cubicBezTo>
                  <a:cubicBezTo>
                    <a:pt x="83046" y="23539"/>
                    <a:pt x="89688" y="30130"/>
                    <a:pt x="92534" y="40487"/>
                  </a:cubicBezTo>
                  <a:cubicBezTo>
                    <a:pt x="93483" y="43311"/>
                    <a:pt x="93483" y="46136"/>
                    <a:pt x="94432" y="48961"/>
                  </a:cubicBezTo>
                  <a:cubicBezTo>
                    <a:pt x="94432" y="49902"/>
                    <a:pt x="95381" y="50844"/>
                    <a:pt x="96330" y="50844"/>
                  </a:cubicBezTo>
                  <a:cubicBezTo>
                    <a:pt x="103921" y="50844"/>
                    <a:pt x="112460" y="50844"/>
                    <a:pt x="120051" y="50844"/>
                  </a:cubicBezTo>
                  <a:cubicBezTo>
                    <a:pt x="120051" y="31071"/>
                    <a:pt x="107716" y="12240"/>
                    <a:pt x="88739" y="4708"/>
                  </a:cubicBezTo>
                  <a:cubicBezTo>
                    <a:pt x="80199" y="942"/>
                    <a:pt x="71660" y="0"/>
                    <a:pt x="62171" y="0"/>
                  </a:cubicBezTo>
                  <a:cubicBezTo>
                    <a:pt x="33706" y="0"/>
                    <a:pt x="12831" y="15065"/>
                    <a:pt x="4291" y="42370"/>
                  </a:cubicBezTo>
                  <a:cubicBezTo>
                    <a:pt x="-453" y="58376"/>
                    <a:pt x="-453" y="74383"/>
                    <a:pt x="496" y="90389"/>
                  </a:cubicBezTo>
                  <a:cubicBezTo>
                    <a:pt x="496" y="96038"/>
                    <a:pt x="1445" y="101688"/>
                    <a:pt x="3342" y="107337"/>
                  </a:cubicBezTo>
                  <a:cubicBezTo>
                    <a:pt x="9035" y="128051"/>
                    <a:pt x="21371" y="143116"/>
                    <a:pt x="42245" y="149707"/>
                  </a:cubicBezTo>
                  <a:cubicBezTo>
                    <a:pt x="58376" y="154414"/>
                    <a:pt x="73557" y="153473"/>
                    <a:pt x="88739" y="146882"/>
                  </a:cubicBezTo>
                  <a:cubicBezTo>
                    <a:pt x="106767" y="139350"/>
                    <a:pt x="120051" y="120519"/>
                    <a:pt x="120051" y="101688"/>
                  </a:cubicBezTo>
                  <a:cubicBezTo>
                    <a:pt x="114358" y="100746"/>
                    <a:pt x="108665" y="100746"/>
                    <a:pt x="102972" y="1007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56"/>
            <p:cNvSpPr/>
            <p:nvPr/>
          </p:nvSpPr>
          <p:spPr>
            <a:xfrm>
              <a:off x="1837394" y="2354406"/>
              <a:ext cx="120393" cy="152967"/>
            </a:xfrm>
            <a:custGeom>
              <a:avLst/>
              <a:gdLst/>
              <a:ahLst/>
              <a:cxnLst/>
              <a:rect l="l" t="t" r="r" b="b"/>
              <a:pathLst>
                <a:path w="120393" h="152967" extrusionOk="0">
                  <a:moveTo>
                    <a:pt x="99867" y="102830"/>
                  </a:moveTo>
                  <a:cubicBezTo>
                    <a:pt x="95122" y="102830"/>
                    <a:pt x="95122" y="102830"/>
                    <a:pt x="94173" y="107538"/>
                  </a:cubicBezTo>
                  <a:cubicBezTo>
                    <a:pt x="93225" y="110363"/>
                    <a:pt x="93225" y="112246"/>
                    <a:pt x="92276" y="115070"/>
                  </a:cubicBezTo>
                  <a:cubicBezTo>
                    <a:pt x="89429" y="123544"/>
                    <a:pt x="82787" y="129194"/>
                    <a:pt x="74248" y="131077"/>
                  </a:cubicBezTo>
                  <a:cubicBezTo>
                    <a:pt x="69503" y="132018"/>
                    <a:pt x="64759" y="132018"/>
                    <a:pt x="60015" y="132018"/>
                  </a:cubicBezTo>
                  <a:cubicBezTo>
                    <a:pt x="49577" y="132018"/>
                    <a:pt x="41038" y="126369"/>
                    <a:pt x="35345" y="117895"/>
                  </a:cubicBezTo>
                  <a:cubicBezTo>
                    <a:pt x="32498" y="113187"/>
                    <a:pt x="30600" y="107538"/>
                    <a:pt x="29652" y="100947"/>
                  </a:cubicBezTo>
                  <a:cubicBezTo>
                    <a:pt x="26805" y="86824"/>
                    <a:pt x="27754" y="71759"/>
                    <a:pt x="28703" y="57636"/>
                  </a:cubicBezTo>
                  <a:cubicBezTo>
                    <a:pt x="29652" y="51045"/>
                    <a:pt x="30600" y="45396"/>
                    <a:pt x="34396" y="38805"/>
                  </a:cubicBezTo>
                  <a:cubicBezTo>
                    <a:pt x="38191" y="30331"/>
                    <a:pt x="44833" y="24681"/>
                    <a:pt x="53373" y="22798"/>
                  </a:cubicBezTo>
                  <a:cubicBezTo>
                    <a:pt x="60964" y="20915"/>
                    <a:pt x="68554" y="20915"/>
                    <a:pt x="76145" y="22798"/>
                  </a:cubicBezTo>
                  <a:cubicBezTo>
                    <a:pt x="83736" y="24681"/>
                    <a:pt x="88480" y="29389"/>
                    <a:pt x="91327" y="35980"/>
                  </a:cubicBezTo>
                  <a:cubicBezTo>
                    <a:pt x="93225" y="39746"/>
                    <a:pt x="94173" y="43512"/>
                    <a:pt x="94173" y="47279"/>
                  </a:cubicBezTo>
                  <a:cubicBezTo>
                    <a:pt x="94173" y="50103"/>
                    <a:pt x="96071" y="51045"/>
                    <a:pt x="97969" y="51045"/>
                  </a:cubicBezTo>
                  <a:cubicBezTo>
                    <a:pt x="102713" y="51045"/>
                    <a:pt x="108406" y="51045"/>
                    <a:pt x="113150" y="51045"/>
                  </a:cubicBezTo>
                  <a:cubicBezTo>
                    <a:pt x="122639" y="51045"/>
                    <a:pt x="120741" y="51045"/>
                    <a:pt x="118844" y="43512"/>
                  </a:cubicBezTo>
                  <a:cubicBezTo>
                    <a:pt x="115048" y="22798"/>
                    <a:pt x="102713" y="8675"/>
                    <a:pt x="81838" y="2084"/>
                  </a:cubicBezTo>
                  <a:cubicBezTo>
                    <a:pt x="77094" y="1143"/>
                    <a:pt x="72350" y="201"/>
                    <a:pt x="68554" y="201"/>
                  </a:cubicBezTo>
                  <a:cubicBezTo>
                    <a:pt x="41987" y="-1682"/>
                    <a:pt x="17317" y="9617"/>
                    <a:pt x="5930" y="35980"/>
                  </a:cubicBezTo>
                  <a:cubicBezTo>
                    <a:pt x="3084" y="41629"/>
                    <a:pt x="2135" y="48220"/>
                    <a:pt x="1186" y="53870"/>
                  </a:cubicBezTo>
                  <a:cubicBezTo>
                    <a:pt x="-712" y="65168"/>
                    <a:pt x="237" y="77408"/>
                    <a:pt x="237" y="88707"/>
                  </a:cubicBezTo>
                  <a:cubicBezTo>
                    <a:pt x="237" y="97181"/>
                    <a:pt x="2135" y="105655"/>
                    <a:pt x="4981" y="113187"/>
                  </a:cubicBezTo>
                  <a:cubicBezTo>
                    <a:pt x="11623" y="132018"/>
                    <a:pt x="24907" y="145200"/>
                    <a:pt x="44833" y="150849"/>
                  </a:cubicBezTo>
                  <a:cubicBezTo>
                    <a:pt x="55271" y="153674"/>
                    <a:pt x="66657" y="153674"/>
                    <a:pt x="77094" y="150849"/>
                  </a:cubicBezTo>
                  <a:cubicBezTo>
                    <a:pt x="101764" y="146142"/>
                    <a:pt x="118844" y="127311"/>
                    <a:pt x="119792" y="101889"/>
                  </a:cubicBezTo>
                  <a:cubicBezTo>
                    <a:pt x="114099" y="102830"/>
                    <a:pt x="106508" y="102830"/>
                    <a:pt x="99867" y="1028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56"/>
            <p:cNvSpPr/>
            <p:nvPr/>
          </p:nvSpPr>
          <p:spPr>
            <a:xfrm>
              <a:off x="3323531" y="2644234"/>
              <a:ext cx="96782" cy="115399"/>
            </a:xfrm>
            <a:custGeom>
              <a:avLst/>
              <a:gdLst/>
              <a:ahLst/>
              <a:cxnLst/>
              <a:rect l="l" t="t" r="r" b="b"/>
              <a:pathLst>
                <a:path w="96782" h="115399" extrusionOk="0">
                  <a:moveTo>
                    <a:pt x="92987" y="81344"/>
                  </a:moveTo>
                  <a:cubicBezTo>
                    <a:pt x="92987" y="67221"/>
                    <a:pt x="92987" y="52156"/>
                    <a:pt x="92987" y="38033"/>
                  </a:cubicBezTo>
                  <a:cubicBezTo>
                    <a:pt x="92987" y="20143"/>
                    <a:pt x="83499" y="7903"/>
                    <a:pt x="66420" y="2254"/>
                  </a:cubicBezTo>
                  <a:cubicBezTo>
                    <a:pt x="56931" y="-571"/>
                    <a:pt x="46494" y="-571"/>
                    <a:pt x="37005" y="1312"/>
                  </a:cubicBezTo>
                  <a:cubicBezTo>
                    <a:pt x="25619" y="3196"/>
                    <a:pt x="15182" y="7903"/>
                    <a:pt x="7591" y="18260"/>
                  </a:cubicBezTo>
                  <a:cubicBezTo>
                    <a:pt x="4744" y="22968"/>
                    <a:pt x="1898" y="27676"/>
                    <a:pt x="2847" y="34267"/>
                  </a:cubicBezTo>
                  <a:cubicBezTo>
                    <a:pt x="10437" y="34267"/>
                    <a:pt x="18028" y="34267"/>
                    <a:pt x="25619" y="34267"/>
                  </a:cubicBezTo>
                  <a:cubicBezTo>
                    <a:pt x="27517" y="34267"/>
                    <a:pt x="27517" y="33325"/>
                    <a:pt x="28466" y="32384"/>
                  </a:cubicBezTo>
                  <a:cubicBezTo>
                    <a:pt x="28466" y="29559"/>
                    <a:pt x="30363" y="26734"/>
                    <a:pt x="32261" y="24851"/>
                  </a:cubicBezTo>
                  <a:cubicBezTo>
                    <a:pt x="39852" y="18260"/>
                    <a:pt x="48391" y="18260"/>
                    <a:pt x="56931" y="21085"/>
                  </a:cubicBezTo>
                  <a:cubicBezTo>
                    <a:pt x="65471" y="23910"/>
                    <a:pt x="67368" y="31442"/>
                    <a:pt x="67368" y="38974"/>
                  </a:cubicBezTo>
                  <a:cubicBezTo>
                    <a:pt x="67368" y="39916"/>
                    <a:pt x="67368" y="40858"/>
                    <a:pt x="67368" y="41799"/>
                  </a:cubicBezTo>
                  <a:cubicBezTo>
                    <a:pt x="67368" y="44624"/>
                    <a:pt x="66420" y="45565"/>
                    <a:pt x="63573" y="45565"/>
                  </a:cubicBezTo>
                  <a:cubicBezTo>
                    <a:pt x="56931" y="45565"/>
                    <a:pt x="50289" y="45565"/>
                    <a:pt x="43647" y="45565"/>
                  </a:cubicBezTo>
                  <a:cubicBezTo>
                    <a:pt x="35107" y="45565"/>
                    <a:pt x="25619" y="47448"/>
                    <a:pt x="18028" y="52156"/>
                  </a:cubicBezTo>
                  <a:cubicBezTo>
                    <a:pt x="5693" y="58747"/>
                    <a:pt x="0" y="69104"/>
                    <a:pt x="0" y="82286"/>
                  </a:cubicBezTo>
                  <a:cubicBezTo>
                    <a:pt x="0" y="95468"/>
                    <a:pt x="6642" y="104883"/>
                    <a:pt x="18028" y="110532"/>
                  </a:cubicBezTo>
                  <a:cubicBezTo>
                    <a:pt x="34159" y="118065"/>
                    <a:pt x="49340" y="117123"/>
                    <a:pt x="64522" y="105825"/>
                  </a:cubicBezTo>
                  <a:cubicBezTo>
                    <a:pt x="65471" y="104883"/>
                    <a:pt x="66420" y="103942"/>
                    <a:pt x="68317" y="103000"/>
                  </a:cubicBezTo>
                  <a:cubicBezTo>
                    <a:pt x="69266" y="104883"/>
                    <a:pt x="69266" y="107708"/>
                    <a:pt x="70215" y="109591"/>
                  </a:cubicBezTo>
                  <a:cubicBezTo>
                    <a:pt x="70215" y="111474"/>
                    <a:pt x="71164" y="112416"/>
                    <a:pt x="73061" y="112416"/>
                  </a:cubicBezTo>
                  <a:cubicBezTo>
                    <a:pt x="80652" y="112416"/>
                    <a:pt x="88243" y="112416"/>
                    <a:pt x="96783" y="112416"/>
                  </a:cubicBezTo>
                  <a:cubicBezTo>
                    <a:pt x="96783" y="111474"/>
                    <a:pt x="96783" y="110532"/>
                    <a:pt x="96783" y="110532"/>
                  </a:cubicBezTo>
                  <a:cubicBezTo>
                    <a:pt x="92987" y="101117"/>
                    <a:pt x="92987" y="90760"/>
                    <a:pt x="92987" y="81344"/>
                  </a:cubicBezTo>
                  <a:moveTo>
                    <a:pt x="61675" y="87935"/>
                  </a:moveTo>
                  <a:cubicBezTo>
                    <a:pt x="55033" y="93584"/>
                    <a:pt x="46494" y="95468"/>
                    <a:pt x="37954" y="93584"/>
                  </a:cubicBezTo>
                  <a:cubicBezTo>
                    <a:pt x="31312" y="91701"/>
                    <a:pt x="27517" y="88877"/>
                    <a:pt x="25619" y="82286"/>
                  </a:cubicBezTo>
                  <a:cubicBezTo>
                    <a:pt x="24670" y="75695"/>
                    <a:pt x="25619" y="70046"/>
                    <a:pt x="31312" y="65338"/>
                  </a:cubicBezTo>
                  <a:cubicBezTo>
                    <a:pt x="35107" y="62513"/>
                    <a:pt x="39852" y="60630"/>
                    <a:pt x="45545" y="60630"/>
                  </a:cubicBezTo>
                  <a:cubicBezTo>
                    <a:pt x="52187" y="60630"/>
                    <a:pt x="57880" y="60630"/>
                    <a:pt x="64522" y="60630"/>
                  </a:cubicBezTo>
                  <a:cubicBezTo>
                    <a:pt x="66420" y="60630"/>
                    <a:pt x="67368" y="61572"/>
                    <a:pt x="67368" y="63455"/>
                  </a:cubicBezTo>
                  <a:cubicBezTo>
                    <a:pt x="67368" y="66279"/>
                    <a:pt x="67368" y="69104"/>
                    <a:pt x="67368" y="71929"/>
                  </a:cubicBezTo>
                  <a:cubicBezTo>
                    <a:pt x="67368" y="72870"/>
                    <a:pt x="67368" y="74753"/>
                    <a:pt x="67368" y="75695"/>
                  </a:cubicBezTo>
                  <a:cubicBezTo>
                    <a:pt x="69266" y="81344"/>
                    <a:pt x="65471" y="85111"/>
                    <a:pt x="61675" y="8793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56"/>
            <p:cNvSpPr/>
            <p:nvPr/>
          </p:nvSpPr>
          <p:spPr>
            <a:xfrm>
              <a:off x="3040980" y="2393411"/>
              <a:ext cx="97525" cy="115681"/>
            </a:xfrm>
            <a:custGeom>
              <a:avLst/>
              <a:gdLst/>
              <a:ahLst/>
              <a:cxnLst/>
              <a:rect l="l" t="t" r="r" b="b"/>
              <a:pathLst>
                <a:path w="97525" h="115681" extrusionOk="0">
                  <a:moveTo>
                    <a:pt x="91832" y="69475"/>
                  </a:moveTo>
                  <a:cubicBezTo>
                    <a:pt x="91832" y="58176"/>
                    <a:pt x="91832" y="46878"/>
                    <a:pt x="91832" y="36521"/>
                  </a:cubicBezTo>
                  <a:cubicBezTo>
                    <a:pt x="91832" y="19573"/>
                    <a:pt x="82344" y="7333"/>
                    <a:pt x="66213" y="2625"/>
                  </a:cubicBezTo>
                  <a:cubicBezTo>
                    <a:pt x="52929" y="-1141"/>
                    <a:pt x="39645" y="-1141"/>
                    <a:pt x="26361" y="4508"/>
                  </a:cubicBezTo>
                  <a:cubicBezTo>
                    <a:pt x="18771" y="7333"/>
                    <a:pt x="11180" y="12040"/>
                    <a:pt x="6436" y="19573"/>
                  </a:cubicBezTo>
                  <a:cubicBezTo>
                    <a:pt x="3589" y="24281"/>
                    <a:pt x="1691" y="28988"/>
                    <a:pt x="1691" y="34638"/>
                  </a:cubicBezTo>
                  <a:cubicBezTo>
                    <a:pt x="9282" y="34638"/>
                    <a:pt x="16873" y="34638"/>
                    <a:pt x="24464" y="34638"/>
                  </a:cubicBezTo>
                  <a:cubicBezTo>
                    <a:pt x="26361" y="34638"/>
                    <a:pt x="26361" y="32754"/>
                    <a:pt x="27310" y="31813"/>
                  </a:cubicBezTo>
                  <a:cubicBezTo>
                    <a:pt x="28259" y="26164"/>
                    <a:pt x="32055" y="23339"/>
                    <a:pt x="37748" y="21456"/>
                  </a:cubicBezTo>
                  <a:cubicBezTo>
                    <a:pt x="53878" y="14865"/>
                    <a:pt x="67162" y="24281"/>
                    <a:pt x="67162" y="41228"/>
                  </a:cubicBezTo>
                  <a:cubicBezTo>
                    <a:pt x="67162" y="42170"/>
                    <a:pt x="67162" y="42170"/>
                    <a:pt x="67162" y="43112"/>
                  </a:cubicBezTo>
                  <a:cubicBezTo>
                    <a:pt x="67162" y="44995"/>
                    <a:pt x="66213" y="45936"/>
                    <a:pt x="64315" y="45936"/>
                  </a:cubicBezTo>
                  <a:cubicBezTo>
                    <a:pt x="59571" y="45936"/>
                    <a:pt x="54827" y="45936"/>
                    <a:pt x="50083" y="45936"/>
                  </a:cubicBezTo>
                  <a:cubicBezTo>
                    <a:pt x="38697" y="45936"/>
                    <a:pt x="27310" y="47819"/>
                    <a:pt x="16873" y="53469"/>
                  </a:cubicBezTo>
                  <a:cubicBezTo>
                    <a:pt x="-4002" y="63826"/>
                    <a:pt x="-6848" y="96780"/>
                    <a:pt x="15924" y="109962"/>
                  </a:cubicBezTo>
                  <a:cubicBezTo>
                    <a:pt x="30157" y="118436"/>
                    <a:pt x="50083" y="117494"/>
                    <a:pt x="63367" y="107137"/>
                  </a:cubicBezTo>
                  <a:cubicBezTo>
                    <a:pt x="64315" y="106196"/>
                    <a:pt x="66213" y="104312"/>
                    <a:pt x="68111" y="104312"/>
                  </a:cubicBezTo>
                  <a:cubicBezTo>
                    <a:pt x="69060" y="106196"/>
                    <a:pt x="69060" y="109020"/>
                    <a:pt x="70009" y="110903"/>
                  </a:cubicBezTo>
                  <a:cubicBezTo>
                    <a:pt x="70009" y="112786"/>
                    <a:pt x="71906" y="113728"/>
                    <a:pt x="73804" y="113728"/>
                  </a:cubicBezTo>
                  <a:cubicBezTo>
                    <a:pt x="81395" y="113728"/>
                    <a:pt x="88986" y="113728"/>
                    <a:pt x="97525" y="113728"/>
                  </a:cubicBezTo>
                  <a:cubicBezTo>
                    <a:pt x="90883" y="97722"/>
                    <a:pt x="91832" y="83598"/>
                    <a:pt x="91832" y="69475"/>
                  </a:cubicBezTo>
                  <a:moveTo>
                    <a:pt x="59571" y="89248"/>
                  </a:moveTo>
                  <a:cubicBezTo>
                    <a:pt x="52929" y="93955"/>
                    <a:pt x="46287" y="95838"/>
                    <a:pt x="38697" y="93955"/>
                  </a:cubicBezTo>
                  <a:cubicBezTo>
                    <a:pt x="32055" y="93014"/>
                    <a:pt x="27310" y="89248"/>
                    <a:pt x="25413" y="82657"/>
                  </a:cubicBezTo>
                  <a:cubicBezTo>
                    <a:pt x="23515" y="76066"/>
                    <a:pt x="25413" y="69475"/>
                    <a:pt x="31106" y="65709"/>
                  </a:cubicBezTo>
                  <a:cubicBezTo>
                    <a:pt x="33952" y="62884"/>
                    <a:pt x="38697" y="61943"/>
                    <a:pt x="42492" y="61001"/>
                  </a:cubicBezTo>
                  <a:cubicBezTo>
                    <a:pt x="50083" y="60059"/>
                    <a:pt x="56725" y="60059"/>
                    <a:pt x="64315" y="60059"/>
                  </a:cubicBezTo>
                  <a:cubicBezTo>
                    <a:pt x="66213" y="60059"/>
                    <a:pt x="67162" y="61001"/>
                    <a:pt x="67162" y="62884"/>
                  </a:cubicBezTo>
                  <a:cubicBezTo>
                    <a:pt x="67162" y="65709"/>
                    <a:pt x="67162" y="68533"/>
                    <a:pt x="67162" y="71358"/>
                  </a:cubicBezTo>
                  <a:cubicBezTo>
                    <a:pt x="67162" y="72300"/>
                    <a:pt x="67162" y="74183"/>
                    <a:pt x="67162" y="75124"/>
                  </a:cubicBezTo>
                  <a:cubicBezTo>
                    <a:pt x="68111" y="81715"/>
                    <a:pt x="64315" y="85481"/>
                    <a:pt x="59571" y="892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56"/>
            <p:cNvSpPr/>
            <p:nvPr/>
          </p:nvSpPr>
          <p:spPr>
            <a:xfrm>
              <a:off x="2324346" y="2393857"/>
              <a:ext cx="100623" cy="114353"/>
            </a:xfrm>
            <a:custGeom>
              <a:avLst/>
              <a:gdLst/>
              <a:ahLst/>
              <a:cxnLst/>
              <a:rect l="l" t="t" r="r" b="b"/>
              <a:pathLst>
                <a:path w="100623" h="114353" extrusionOk="0">
                  <a:moveTo>
                    <a:pt x="74055" y="111398"/>
                  </a:moveTo>
                  <a:cubicBezTo>
                    <a:pt x="83544" y="108574"/>
                    <a:pt x="91135" y="103866"/>
                    <a:pt x="96828" y="96334"/>
                  </a:cubicBezTo>
                  <a:cubicBezTo>
                    <a:pt x="97777" y="94451"/>
                    <a:pt x="98725" y="93509"/>
                    <a:pt x="96828" y="91626"/>
                  </a:cubicBezTo>
                  <a:cubicBezTo>
                    <a:pt x="93032" y="87860"/>
                    <a:pt x="89237" y="85035"/>
                    <a:pt x="85442" y="81269"/>
                  </a:cubicBezTo>
                  <a:cubicBezTo>
                    <a:pt x="74055" y="93509"/>
                    <a:pt x="60771" y="98217"/>
                    <a:pt x="44641" y="92567"/>
                  </a:cubicBezTo>
                  <a:cubicBezTo>
                    <a:pt x="33255" y="87860"/>
                    <a:pt x="28510" y="78444"/>
                    <a:pt x="26613" y="66204"/>
                  </a:cubicBezTo>
                  <a:cubicBezTo>
                    <a:pt x="28510" y="65262"/>
                    <a:pt x="30408" y="65262"/>
                    <a:pt x="33255" y="65262"/>
                  </a:cubicBezTo>
                  <a:cubicBezTo>
                    <a:pt x="53181" y="65262"/>
                    <a:pt x="74055" y="65262"/>
                    <a:pt x="93981" y="65262"/>
                  </a:cubicBezTo>
                  <a:cubicBezTo>
                    <a:pt x="94930" y="65262"/>
                    <a:pt x="96828" y="65262"/>
                    <a:pt x="97777" y="65262"/>
                  </a:cubicBezTo>
                  <a:cubicBezTo>
                    <a:pt x="99674" y="65262"/>
                    <a:pt x="100623" y="65262"/>
                    <a:pt x="100623" y="62438"/>
                  </a:cubicBezTo>
                  <a:cubicBezTo>
                    <a:pt x="100623" y="50198"/>
                    <a:pt x="100623" y="38899"/>
                    <a:pt x="95879" y="27600"/>
                  </a:cubicBezTo>
                  <a:cubicBezTo>
                    <a:pt x="91135" y="16302"/>
                    <a:pt x="83544" y="6886"/>
                    <a:pt x="71209" y="3120"/>
                  </a:cubicBezTo>
                  <a:cubicBezTo>
                    <a:pt x="61720" y="-646"/>
                    <a:pt x="52232" y="-646"/>
                    <a:pt x="42743" y="1237"/>
                  </a:cubicBezTo>
                  <a:cubicBezTo>
                    <a:pt x="22817" y="5003"/>
                    <a:pt x="10482" y="17243"/>
                    <a:pt x="3840" y="36074"/>
                  </a:cubicBezTo>
                  <a:cubicBezTo>
                    <a:pt x="-904" y="49256"/>
                    <a:pt x="-904" y="62438"/>
                    <a:pt x="1943" y="75620"/>
                  </a:cubicBezTo>
                  <a:cubicBezTo>
                    <a:pt x="5738" y="93509"/>
                    <a:pt x="17124" y="105749"/>
                    <a:pt x="35152" y="112340"/>
                  </a:cubicBezTo>
                  <a:cubicBezTo>
                    <a:pt x="48436" y="115165"/>
                    <a:pt x="61720" y="115165"/>
                    <a:pt x="74055" y="111398"/>
                  </a:cubicBezTo>
                  <a:moveTo>
                    <a:pt x="37050" y="24776"/>
                  </a:moveTo>
                  <a:cubicBezTo>
                    <a:pt x="49385" y="14419"/>
                    <a:pt x="68362" y="19126"/>
                    <a:pt x="73106" y="34191"/>
                  </a:cubicBezTo>
                  <a:cubicBezTo>
                    <a:pt x="74055" y="37957"/>
                    <a:pt x="75004" y="41724"/>
                    <a:pt x="75004" y="45490"/>
                  </a:cubicBezTo>
                  <a:lnTo>
                    <a:pt x="27562" y="45490"/>
                  </a:lnTo>
                  <a:cubicBezTo>
                    <a:pt x="28510" y="37957"/>
                    <a:pt x="31357" y="30425"/>
                    <a:pt x="37050" y="247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56"/>
            <p:cNvSpPr/>
            <p:nvPr/>
          </p:nvSpPr>
          <p:spPr>
            <a:xfrm>
              <a:off x="1942762" y="2643913"/>
              <a:ext cx="99820" cy="115920"/>
            </a:xfrm>
            <a:custGeom>
              <a:avLst/>
              <a:gdLst/>
              <a:ahLst/>
              <a:cxnLst/>
              <a:rect l="l" t="t" r="r" b="b"/>
              <a:pathLst>
                <a:path w="99820" h="115920" extrusionOk="0">
                  <a:moveTo>
                    <a:pt x="71355" y="3516"/>
                  </a:moveTo>
                  <a:cubicBezTo>
                    <a:pt x="44787" y="-5899"/>
                    <a:pt x="15373" y="3516"/>
                    <a:pt x="4935" y="32704"/>
                  </a:cubicBezTo>
                  <a:cubicBezTo>
                    <a:pt x="-758" y="47769"/>
                    <a:pt x="-1707" y="63776"/>
                    <a:pt x="3038" y="79782"/>
                  </a:cubicBezTo>
                  <a:cubicBezTo>
                    <a:pt x="7782" y="94847"/>
                    <a:pt x="17270" y="106145"/>
                    <a:pt x="32452" y="111795"/>
                  </a:cubicBezTo>
                  <a:cubicBezTo>
                    <a:pt x="47634" y="117444"/>
                    <a:pt x="61866" y="117444"/>
                    <a:pt x="77048" y="110853"/>
                  </a:cubicBezTo>
                  <a:cubicBezTo>
                    <a:pt x="84639" y="108028"/>
                    <a:pt x="91281" y="103321"/>
                    <a:pt x="96025" y="96730"/>
                  </a:cubicBezTo>
                  <a:cubicBezTo>
                    <a:pt x="96974" y="95788"/>
                    <a:pt x="97923" y="94847"/>
                    <a:pt x="96025" y="92964"/>
                  </a:cubicBezTo>
                  <a:cubicBezTo>
                    <a:pt x="92230" y="89197"/>
                    <a:pt x="88434" y="85431"/>
                    <a:pt x="83690" y="81665"/>
                  </a:cubicBezTo>
                  <a:cubicBezTo>
                    <a:pt x="72304" y="93905"/>
                    <a:pt x="59020" y="98613"/>
                    <a:pt x="43838" y="92964"/>
                  </a:cubicBezTo>
                  <a:cubicBezTo>
                    <a:pt x="32452" y="88256"/>
                    <a:pt x="26759" y="78840"/>
                    <a:pt x="25810" y="66600"/>
                  </a:cubicBezTo>
                  <a:cubicBezTo>
                    <a:pt x="28657" y="65659"/>
                    <a:pt x="30554" y="65659"/>
                    <a:pt x="32452" y="65659"/>
                  </a:cubicBezTo>
                  <a:cubicBezTo>
                    <a:pt x="52378" y="65659"/>
                    <a:pt x="73253" y="65659"/>
                    <a:pt x="93178" y="65659"/>
                  </a:cubicBezTo>
                  <a:cubicBezTo>
                    <a:pt x="94127" y="65659"/>
                    <a:pt x="96025" y="65659"/>
                    <a:pt x="96974" y="65659"/>
                  </a:cubicBezTo>
                  <a:cubicBezTo>
                    <a:pt x="98872" y="65659"/>
                    <a:pt x="99820" y="65659"/>
                    <a:pt x="99820" y="63776"/>
                  </a:cubicBezTo>
                  <a:cubicBezTo>
                    <a:pt x="99820" y="50594"/>
                    <a:pt x="99820" y="38354"/>
                    <a:pt x="94127" y="26114"/>
                  </a:cubicBezTo>
                  <a:cubicBezTo>
                    <a:pt x="89383" y="14815"/>
                    <a:pt x="82741" y="7282"/>
                    <a:pt x="71355" y="3516"/>
                  </a:cubicBezTo>
                  <a:moveTo>
                    <a:pt x="65662" y="46828"/>
                  </a:moveTo>
                  <a:lnTo>
                    <a:pt x="32452" y="46828"/>
                  </a:lnTo>
                  <a:lnTo>
                    <a:pt x="26759" y="46828"/>
                  </a:lnTo>
                  <a:cubicBezTo>
                    <a:pt x="27708" y="40237"/>
                    <a:pt x="28657" y="35529"/>
                    <a:pt x="31503" y="30821"/>
                  </a:cubicBezTo>
                  <a:cubicBezTo>
                    <a:pt x="37196" y="22347"/>
                    <a:pt x="44787" y="19523"/>
                    <a:pt x="54276" y="20464"/>
                  </a:cubicBezTo>
                  <a:cubicBezTo>
                    <a:pt x="64713" y="21406"/>
                    <a:pt x="70406" y="27055"/>
                    <a:pt x="73253" y="37412"/>
                  </a:cubicBezTo>
                  <a:cubicBezTo>
                    <a:pt x="73253" y="37412"/>
                    <a:pt x="73253" y="37412"/>
                    <a:pt x="73253" y="38354"/>
                  </a:cubicBezTo>
                  <a:cubicBezTo>
                    <a:pt x="76099" y="46828"/>
                    <a:pt x="76099" y="46828"/>
                    <a:pt x="65662" y="4682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56"/>
            <p:cNvSpPr/>
            <p:nvPr/>
          </p:nvSpPr>
          <p:spPr>
            <a:xfrm>
              <a:off x="2677066" y="2643864"/>
              <a:ext cx="99926" cy="114491"/>
            </a:xfrm>
            <a:custGeom>
              <a:avLst/>
              <a:gdLst/>
              <a:ahLst/>
              <a:cxnLst/>
              <a:rect l="l" t="t" r="r" b="b"/>
              <a:pathLst>
                <a:path w="99926" h="114491" extrusionOk="0">
                  <a:moveTo>
                    <a:pt x="68615" y="2625"/>
                  </a:moveTo>
                  <a:cubicBezTo>
                    <a:pt x="41098" y="-5849"/>
                    <a:pt x="12633" y="6391"/>
                    <a:pt x="3144" y="36521"/>
                  </a:cubicBezTo>
                  <a:cubicBezTo>
                    <a:pt x="-651" y="47819"/>
                    <a:pt x="-651" y="59118"/>
                    <a:pt x="1246" y="70416"/>
                  </a:cubicBezTo>
                  <a:cubicBezTo>
                    <a:pt x="4093" y="91131"/>
                    <a:pt x="16428" y="105254"/>
                    <a:pt x="36354" y="111845"/>
                  </a:cubicBezTo>
                  <a:cubicBezTo>
                    <a:pt x="46791" y="114669"/>
                    <a:pt x="57229" y="115611"/>
                    <a:pt x="67666" y="112786"/>
                  </a:cubicBezTo>
                  <a:cubicBezTo>
                    <a:pt x="79052" y="109962"/>
                    <a:pt x="88541" y="105254"/>
                    <a:pt x="96132" y="95838"/>
                  </a:cubicBezTo>
                  <a:cubicBezTo>
                    <a:pt x="97080" y="94897"/>
                    <a:pt x="98029" y="93014"/>
                    <a:pt x="96132" y="92072"/>
                  </a:cubicBezTo>
                  <a:cubicBezTo>
                    <a:pt x="92336" y="88306"/>
                    <a:pt x="88541" y="84540"/>
                    <a:pt x="84745" y="81715"/>
                  </a:cubicBezTo>
                  <a:cubicBezTo>
                    <a:pt x="83797" y="81715"/>
                    <a:pt x="83797" y="81715"/>
                    <a:pt x="83797" y="81715"/>
                  </a:cubicBezTo>
                  <a:cubicBezTo>
                    <a:pt x="82848" y="82657"/>
                    <a:pt x="82848" y="82657"/>
                    <a:pt x="81899" y="83598"/>
                  </a:cubicBezTo>
                  <a:cubicBezTo>
                    <a:pt x="75257" y="90189"/>
                    <a:pt x="67666" y="93955"/>
                    <a:pt x="59126" y="94897"/>
                  </a:cubicBezTo>
                  <a:cubicBezTo>
                    <a:pt x="42996" y="96780"/>
                    <a:pt x="28763" y="85481"/>
                    <a:pt x="26865" y="70416"/>
                  </a:cubicBezTo>
                  <a:cubicBezTo>
                    <a:pt x="25917" y="65709"/>
                    <a:pt x="25917" y="65709"/>
                    <a:pt x="30661" y="65709"/>
                  </a:cubicBezTo>
                  <a:cubicBezTo>
                    <a:pt x="38252" y="65709"/>
                    <a:pt x="45843" y="65709"/>
                    <a:pt x="53433" y="65709"/>
                  </a:cubicBezTo>
                  <a:cubicBezTo>
                    <a:pt x="67666" y="65709"/>
                    <a:pt x="81899" y="65709"/>
                    <a:pt x="96132" y="65709"/>
                  </a:cubicBezTo>
                  <a:cubicBezTo>
                    <a:pt x="99927" y="65709"/>
                    <a:pt x="99927" y="65709"/>
                    <a:pt x="99927" y="61001"/>
                  </a:cubicBezTo>
                  <a:cubicBezTo>
                    <a:pt x="99927" y="53468"/>
                    <a:pt x="99927" y="44994"/>
                    <a:pt x="98029" y="37462"/>
                  </a:cubicBezTo>
                  <a:cubicBezTo>
                    <a:pt x="94234" y="20514"/>
                    <a:pt x="85694" y="8274"/>
                    <a:pt x="68615" y="2625"/>
                  </a:cubicBezTo>
                  <a:moveTo>
                    <a:pt x="71461" y="46878"/>
                  </a:moveTo>
                  <a:cubicBezTo>
                    <a:pt x="61973" y="46878"/>
                    <a:pt x="52484" y="46878"/>
                    <a:pt x="42996" y="46878"/>
                  </a:cubicBezTo>
                  <a:cubicBezTo>
                    <a:pt x="37303" y="46878"/>
                    <a:pt x="32559" y="46878"/>
                    <a:pt x="25917" y="46878"/>
                  </a:cubicBezTo>
                  <a:cubicBezTo>
                    <a:pt x="26865" y="40287"/>
                    <a:pt x="28763" y="34637"/>
                    <a:pt x="31610" y="29930"/>
                  </a:cubicBezTo>
                  <a:cubicBezTo>
                    <a:pt x="37303" y="21456"/>
                    <a:pt x="45843" y="18631"/>
                    <a:pt x="55331" y="20514"/>
                  </a:cubicBezTo>
                  <a:cubicBezTo>
                    <a:pt x="64820" y="22397"/>
                    <a:pt x="70513" y="28047"/>
                    <a:pt x="72410" y="37462"/>
                  </a:cubicBezTo>
                  <a:cubicBezTo>
                    <a:pt x="73359" y="39345"/>
                    <a:pt x="73359" y="42170"/>
                    <a:pt x="73359" y="44053"/>
                  </a:cubicBezTo>
                  <a:cubicBezTo>
                    <a:pt x="74308" y="46878"/>
                    <a:pt x="73359" y="46878"/>
                    <a:pt x="71461" y="4687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6"/>
            <p:cNvSpPr/>
            <p:nvPr/>
          </p:nvSpPr>
          <p:spPr>
            <a:xfrm>
              <a:off x="2492926" y="2393211"/>
              <a:ext cx="104734" cy="113927"/>
            </a:xfrm>
            <a:custGeom>
              <a:avLst/>
              <a:gdLst/>
              <a:ahLst/>
              <a:cxnLst/>
              <a:rect l="l" t="t" r="r" b="b"/>
              <a:pathLst>
                <a:path w="104734" h="113927" extrusionOk="0">
                  <a:moveTo>
                    <a:pt x="99041" y="86623"/>
                  </a:moveTo>
                  <a:cubicBezTo>
                    <a:pt x="103786" y="77207"/>
                    <a:pt x="104735" y="67792"/>
                    <a:pt x="104735" y="58376"/>
                  </a:cubicBezTo>
                  <a:cubicBezTo>
                    <a:pt x="104735" y="52727"/>
                    <a:pt x="104735" y="48019"/>
                    <a:pt x="103786" y="42370"/>
                  </a:cubicBezTo>
                  <a:cubicBezTo>
                    <a:pt x="99990" y="23539"/>
                    <a:pt x="89553" y="10357"/>
                    <a:pt x="71525" y="2825"/>
                  </a:cubicBezTo>
                  <a:cubicBezTo>
                    <a:pt x="63934" y="0"/>
                    <a:pt x="57292" y="0"/>
                    <a:pt x="49701" y="0"/>
                  </a:cubicBezTo>
                  <a:cubicBezTo>
                    <a:pt x="29775" y="942"/>
                    <a:pt x="14594" y="10357"/>
                    <a:pt x="6054" y="29188"/>
                  </a:cubicBezTo>
                  <a:cubicBezTo>
                    <a:pt x="-2486" y="48019"/>
                    <a:pt x="-1537" y="66850"/>
                    <a:pt x="6054" y="84740"/>
                  </a:cubicBezTo>
                  <a:cubicBezTo>
                    <a:pt x="11747" y="98863"/>
                    <a:pt x="23133" y="108278"/>
                    <a:pt x="38315" y="112045"/>
                  </a:cubicBezTo>
                  <a:cubicBezTo>
                    <a:pt x="44957" y="113928"/>
                    <a:pt x="51599" y="113928"/>
                    <a:pt x="58241" y="113928"/>
                  </a:cubicBezTo>
                  <a:cubicBezTo>
                    <a:pt x="76269" y="112986"/>
                    <a:pt x="90502" y="103571"/>
                    <a:pt x="99041" y="86623"/>
                  </a:cubicBezTo>
                  <a:moveTo>
                    <a:pt x="75320" y="80032"/>
                  </a:moveTo>
                  <a:cubicBezTo>
                    <a:pt x="69627" y="93214"/>
                    <a:pt x="57292" y="96980"/>
                    <a:pt x="44008" y="94155"/>
                  </a:cubicBezTo>
                  <a:cubicBezTo>
                    <a:pt x="38315" y="92272"/>
                    <a:pt x="34520" y="88506"/>
                    <a:pt x="30724" y="83798"/>
                  </a:cubicBezTo>
                  <a:cubicBezTo>
                    <a:pt x="27878" y="79090"/>
                    <a:pt x="25980" y="74383"/>
                    <a:pt x="25980" y="69675"/>
                  </a:cubicBezTo>
                  <a:cubicBezTo>
                    <a:pt x="25031" y="58376"/>
                    <a:pt x="25031" y="48019"/>
                    <a:pt x="28827" y="37662"/>
                  </a:cubicBezTo>
                  <a:cubicBezTo>
                    <a:pt x="34520" y="23539"/>
                    <a:pt x="47804" y="18831"/>
                    <a:pt x="60139" y="22597"/>
                  </a:cubicBezTo>
                  <a:cubicBezTo>
                    <a:pt x="66781" y="24480"/>
                    <a:pt x="70576" y="29188"/>
                    <a:pt x="74371" y="34837"/>
                  </a:cubicBezTo>
                  <a:cubicBezTo>
                    <a:pt x="79116" y="42370"/>
                    <a:pt x="79116" y="50844"/>
                    <a:pt x="79116" y="58376"/>
                  </a:cubicBezTo>
                  <a:cubicBezTo>
                    <a:pt x="79116" y="65909"/>
                    <a:pt x="78167" y="73441"/>
                    <a:pt x="75320" y="800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6"/>
            <p:cNvSpPr/>
            <p:nvPr/>
          </p:nvSpPr>
          <p:spPr>
            <a:xfrm>
              <a:off x="2249885" y="2644389"/>
              <a:ext cx="104869" cy="114359"/>
            </a:xfrm>
            <a:custGeom>
              <a:avLst/>
              <a:gdLst/>
              <a:ahLst/>
              <a:cxnLst/>
              <a:rect l="l" t="t" r="r" b="b"/>
              <a:pathLst>
                <a:path w="104869" h="114359" extrusionOk="0">
                  <a:moveTo>
                    <a:pt x="104869" y="49177"/>
                  </a:moveTo>
                  <a:cubicBezTo>
                    <a:pt x="102972" y="22814"/>
                    <a:pt x="85892" y="2100"/>
                    <a:pt x="58376" y="216"/>
                  </a:cubicBezTo>
                  <a:cubicBezTo>
                    <a:pt x="35603" y="-1667"/>
                    <a:pt x="13780" y="8690"/>
                    <a:pt x="4291" y="33171"/>
                  </a:cubicBezTo>
                  <a:cubicBezTo>
                    <a:pt x="-453" y="44469"/>
                    <a:pt x="-453" y="56710"/>
                    <a:pt x="496" y="68950"/>
                  </a:cubicBezTo>
                  <a:cubicBezTo>
                    <a:pt x="3342" y="88722"/>
                    <a:pt x="16626" y="112261"/>
                    <a:pt x="46989" y="114144"/>
                  </a:cubicBezTo>
                  <a:cubicBezTo>
                    <a:pt x="69762" y="116027"/>
                    <a:pt x="92534" y="105670"/>
                    <a:pt x="101074" y="78365"/>
                  </a:cubicBezTo>
                  <a:cubicBezTo>
                    <a:pt x="102972" y="71774"/>
                    <a:pt x="103921" y="64242"/>
                    <a:pt x="103921" y="57651"/>
                  </a:cubicBezTo>
                  <a:cubicBezTo>
                    <a:pt x="104869" y="54826"/>
                    <a:pt x="104869" y="52002"/>
                    <a:pt x="104869" y="49177"/>
                  </a:cubicBezTo>
                  <a:moveTo>
                    <a:pt x="76404" y="77424"/>
                  </a:moveTo>
                  <a:cubicBezTo>
                    <a:pt x="71660" y="90605"/>
                    <a:pt x="60273" y="96255"/>
                    <a:pt x="46989" y="93430"/>
                  </a:cubicBezTo>
                  <a:cubicBezTo>
                    <a:pt x="39399" y="91547"/>
                    <a:pt x="33706" y="86839"/>
                    <a:pt x="29910" y="80248"/>
                  </a:cubicBezTo>
                  <a:cubicBezTo>
                    <a:pt x="26115" y="72716"/>
                    <a:pt x="25166" y="65183"/>
                    <a:pt x="25166" y="57651"/>
                  </a:cubicBezTo>
                  <a:cubicBezTo>
                    <a:pt x="25166" y="51060"/>
                    <a:pt x="26115" y="43528"/>
                    <a:pt x="28012" y="36937"/>
                  </a:cubicBezTo>
                  <a:cubicBezTo>
                    <a:pt x="31808" y="26580"/>
                    <a:pt x="40348" y="19989"/>
                    <a:pt x="50785" y="19989"/>
                  </a:cubicBezTo>
                  <a:cubicBezTo>
                    <a:pt x="61222" y="19989"/>
                    <a:pt x="69762" y="25638"/>
                    <a:pt x="74506" y="35995"/>
                  </a:cubicBezTo>
                  <a:cubicBezTo>
                    <a:pt x="77353" y="41645"/>
                    <a:pt x="78302" y="47294"/>
                    <a:pt x="78302" y="52943"/>
                  </a:cubicBezTo>
                  <a:cubicBezTo>
                    <a:pt x="80199" y="60476"/>
                    <a:pt x="79250" y="69891"/>
                    <a:pt x="76404" y="774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6"/>
            <p:cNvSpPr/>
            <p:nvPr/>
          </p:nvSpPr>
          <p:spPr>
            <a:xfrm>
              <a:off x="1975033" y="2393211"/>
              <a:ext cx="105628" cy="113927"/>
            </a:xfrm>
            <a:custGeom>
              <a:avLst/>
              <a:gdLst/>
              <a:ahLst/>
              <a:cxnLst/>
              <a:rect l="l" t="t" r="r" b="b"/>
              <a:pathLst>
                <a:path w="105628" h="113927" extrusionOk="0">
                  <a:moveTo>
                    <a:pt x="67550" y="1883"/>
                  </a:moveTo>
                  <a:cubicBezTo>
                    <a:pt x="60908" y="0"/>
                    <a:pt x="54266" y="0"/>
                    <a:pt x="47624" y="0"/>
                  </a:cubicBezTo>
                  <a:cubicBezTo>
                    <a:pt x="29596" y="942"/>
                    <a:pt x="15363" y="9416"/>
                    <a:pt x="6824" y="25422"/>
                  </a:cubicBezTo>
                  <a:cubicBezTo>
                    <a:pt x="2079" y="34837"/>
                    <a:pt x="-767" y="45194"/>
                    <a:pt x="182" y="56493"/>
                  </a:cubicBezTo>
                  <a:cubicBezTo>
                    <a:pt x="182" y="62142"/>
                    <a:pt x="182" y="67792"/>
                    <a:pt x="2079" y="73441"/>
                  </a:cubicBezTo>
                  <a:cubicBezTo>
                    <a:pt x="6824" y="93214"/>
                    <a:pt x="17261" y="106395"/>
                    <a:pt x="37187" y="112045"/>
                  </a:cubicBezTo>
                  <a:cubicBezTo>
                    <a:pt x="43829" y="113928"/>
                    <a:pt x="50471" y="113928"/>
                    <a:pt x="57113" y="113928"/>
                  </a:cubicBezTo>
                  <a:cubicBezTo>
                    <a:pt x="77039" y="112986"/>
                    <a:pt x="92220" y="103571"/>
                    <a:pt x="99811" y="84740"/>
                  </a:cubicBezTo>
                  <a:cubicBezTo>
                    <a:pt x="107402" y="66850"/>
                    <a:pt x="107402" y="48019"/>
                    <a:pt x="100760" y="30130"/>
                  </a:cubicBezTo>
                  <a:cubicBezTo>
                    <a:pt x="94118" y="16006"/>
                    <a:pt x="83681" y="6591"/>
                    <a:pt x="67550" y="1883"/>
                  </a:cubicBezTo>
                  <a:moveTo>
                    <a:pt x="79885" y="56493"/>
                  </a:moveTo>
                  <a:cubicBezTo>
                    <a:pt x="79885" y="64026"/>
                    <a:pt x="78936" y="71558"/>
                    <a:pt x="76090" y="79090"/>
                  </a:cubicBezTo>
                  <a:cubicBezTo>
                    <a:pt x="70397" y="92272"/>
                    <a:pt x="58062" y="96980"/>
                    <a:pt x="44778" y="93214"/>
                  </a:cubicBezTo>
                  <a:cubicBezTo>
                    <a:pt x="38136" y="91331"/>
                    <a:pt x="33392" y="86623"/>
                    <a:pt x="30545" y="80032"/>
                  </a:cubicBezTo>
                  <a:cubicBezTo>
                    <a:pt x="27698" y="74383"/>
                    <a:pt x="26750" y="68733"/>
                    <a:pt x="26750" y="62142"/>
                  </a:cubicBezTo>
                  <a:cubicBezTo>
                    <a:pt x="26750" y="52727"/>
                    <a:pt x="26750" y="43311"/>
                    <a:pt x="30545" y="34837"/>
                  </a:cubicBezTo>
                  <a:cubicBezTo>
                    <a:pt x="36238" y="21656"/>
                    <a:pt x="49522" y="16948"/>
                    <a:pt x="61857" y="20714"/>
                  </a:cubicBezTo>
                  <a:cubicBezTo>
                    <a:pt x="68499" y="22597"/>
                    <a:pt x="73243" y="27305"/>
                    <a:pt x="76090" y="33896"/>
                  </a:cubicBezTo>
                  <a:cubicBezTo>
                    <a:pt x="78936" y="41428"/>
                    <a:pt x="79885" y="48961"/>
                    <a:pt x="79885" y="564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6"/>
            <p:cNvSpPr/>
            <p:nvPr/>
          </p:nvSpPr>
          <p:spPr>
            <a:xfrm>
              <a:off x="3274958" y="2394152"/>
              <a:ext cx="105504" cy="113927"/>
            </a:xfrm>
            <a:custGeom>
              <a:avLst/>
              <a:gdLst/>
              <a:ahLst/>
              <a:cxnLst/>
              <a:rect l="l" t="t" r="r" b="b"/>
              <a:pathLst>
                <a:path w="105504" h="113927" extrusionOk="0">
                  <a:moveTo>
                    <a:pt x="56164" y="113928"/>
                  </a:moveTo>
                  <a:cubicBezTo>
                    <a:pt x="76090" y="112986"/>
                    <a:pt x="91271" y="103571"/>
                    <a:pt x="99811" y="84740"/>
                  </a:cubicBezTo>
                  <a:cubicBezTo>
                    <a:pt x="107402" y="66850"/>
                    <a:pt x="107402" y="48019"/>
                    <a:pt x="99811" y="30130"/>
                  </a:cubicBezTo>
                  <a:cubicBezTo>
                    <a:pt x="94118" y="16006"/>
                    <a:pt x="82732" y="5649"/>
                    <a:pt x="67550" y="1883"/>
                  </a:cubicBezTo>
                  <a:cubicBezTo>
                    <a:pt x="60908" y="0"/>
                    <a:pt x="54266" y="0"/>
                    <a:pt x="47624" y="0"/>
                  </a:cubicBezTo>
                  <a:cubicBezTo>
                    <a:pt x="29596" y="942"/>
                    <a:pt x="15363" y="9416"/>
                    <a:pt x="6824" y="26363"/>
                  </a:cubicBezTo>
                  <a:cubicBezTo>
                    <a:pt x="2079" y="35779"/>
                    <a:pt x="-767" y="46136"/>
                    <a:pt x="182" y="57435"/>
                  </a:cubicBezTo>
                  <a:cubicBezTo>
                    <a:pt x="182" y="63084"/>
                    <a:pt x="182" y="67792"/>
                    <a:pt x="1131" y="73441"/>
                  </a:cubicBezTo>
                  <a:cubicBezTo>
                    <a:pt x="5875" y="93214"/>
                    <a:pt x="16312" y="107337"/>
                    <a:pt x="36238" y="112986"/>
                  </a:cubicBezTo>
                  <a:cubicBezTo>
                    <a:pt x="43829" y="113928"/>
                    <a:pt x="49522" y="113928"/>
                    <a:pt x="56164" y="113928"/>
                  </a:cubicBezTo>
                  <a:moveTo>
                    <a:pt x="29596" y="79090"/>
                  </a:moveTo>
                  <a:cubicBezTo>
                    <a:pt x="26750" y="73441"/>
                    <a:pt x="25801" y="67792"/>
                    <a:pt x="25801" y="62142"/>
                  </a:cubicBezTo>
                  <a:cubicBezTo>
                    <a:pt x="24852" y="52727"/>
                    <a:pt x="25801" y="43311"/>
                    <a:pt x="29596" y="34837"/>
                  </a:cubicBezTo>
                  <a:cubicBezTo>
                    <a:pt x="35289" y="21656"/>
                    <a:pt x="48573" y="16948"/>
                    <a:pt x="60908" y="20714"/>
                  </a:cubicBezTo>
                  <a:cubicBezTo>
                    <a:pt x="67550" y="22597"/>
                    <a:pt x="72294" y="27305"/>
                    <a:pt x="75141" y="33896"/>
                  </a:cubicBezTo>
                  <a:cubicBezTo>
                    <a:pt x="78936" y="41428"/>
                    <a:pt x="79885" y="48961"/>
                    <a:pt x="79885" y="56493"/>
                  </a:cubicBezTo>
                  <a:cubicBezTo>
                    <a:pt x="79885" y="64026"/>
                    <a:pt x="78936" y="71558"/>
                    <a:pt x="76090" y="79090"/>
                  </a:cubicBezTo>
                  <a:cubicBezTo>
                    <a:pt x="70397" y="92272"/>
                    <a:pt x="58062" y="96980"/>
                    <a:pt x="44778" y="93214"/>
                  </a:cubicBezTo>
                  <a:cubicBezTo>
                    <a:pt x="37187" y="90389"/>
                    <a:pt x="32443" y="85681"/>
                    <a:pt x="29596" y="790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6"/>
            <p:cNvSpPr/>
            <p:nvPr/>
          </p:nvSpPr>
          <p:spPr>
            <a:xfrm>
              <a:off x="2099514" y="2393629"/>
              <a:ext cx="94885" cy="113509"/>
            </a:xfrm>
            <a:custGeom>
              <a:avLst/>
              <a:gdLst/>
              <a:ahLst/>
              <a:cxnLst/>
              <a:rect l="l" t="t" r="r" b="b"/>
              <a:pathLst>
                <a:path w="94885" h="113509" extrusionOk="0">
                  <a:moveTo>
                    <a:pt x="23721" y="111626"/>
                  </a:moveTo>
                  <a:cubicBezTo>
                    <a:pt x="25619" y="111626"/>
                    <a:pt x="26568" y="110685"/>
                    <a:pt x="26568" y="108802"/>
                  </a:cubicBezTo>
                  <a:cubicBezTo>
                    <a:pt x="26568" y="107860"/>
                    <a:pt x="26568" y="105977"/>
                    <a:pt x="26568" y="105035"/>
                  </a:cubicBezTo>
                  <a:cubicBezTo>
                    <a:pt x="26568" y="83380"/>
                    <a:pt x="26568" y="60782"/>
                    <a:pt x="26568" y="39127"/>
                  </a:cubicBezTo>
                  <a:cubicBezTo>
                    <a:pt x="26568" y="35360"/>
                    <a:pt x="27517" y="32536"/>
                    <a:pt x="30363" y="29711"/>
                  </a:cubicBezTo>
                  <a:cubicBezTo>
                    <a:pt x="36056" y="22179"/>
                    <a:pt x="44596" y="20296"/>
                    <a:pt x="53136" y="21237"/>
                  </a:cubicBezTo>
                  <a:cubicBezTo>
                    <a:pt x="62624" y="22179"/>
                    <a:pt x="67368" y="26887"/>
                    <a:pt x="69266" y="36302"/>
                  </a:cubicBezTo>
                  <a:cubicBezTo>
                    <a:pt x="69266" y="40068"/>
                    <a:pt x="70215" y="43834"/>
                    <a:pt x="70215" y="47601"/>
                  </a:cubicBezTo>
                  <a:cubicBezTo>
                    <a:pt x="70215" y="68315"/>
                    <a:pt x="70215" y="88087"/>
                    <a:pt x="70215" y="108802"/>
                  </a:cubicBezTo>
                  <a:cubicBezTo>
                    <a:pt x="70215" y="112568"/>
                    <a:pt x="70215" y="112568"/>
                    <a:pt x="74010" y="113509"/>
                  </a:cubicBezTo>
                  <a:cubicBezTo>
                    <a:pt x="79703" y="113509"/>
                    <a:pt x="86345" y="113509"/>
                    <a:pt x="92039" y="113509"/>
                  </a:cubicBezTo>
                  <a:cubicBezTo>
                    <a:pt x="93936" y="113509"/>
                    <a:pt x="94885" y="112568"/>
                    <a:pt x="94885" y="110685"/>
                  </a:cubicBezTo>
                  <a:cubicBezTo>
                    <a:pt x="94885" y="86204"/>
                    <a:pt x="94885" y="60782"/>
                    <a:pt x="94885" y="36302"/>
                  </a:cubicBezTo>
                  <a:cubicBezTo>
                    <a:pt x="94885" y="30653"/>
                    <a:pt x="92987" y="25003"/>
                    <a:pt x="91090" y="19354"/>
                  </a:cubicBezTo>
                  <a:cubicBezTo>
                    <a:pt x="87294" y="10880"/>
                    <a:pt x="81601" y="6172"/>
                    <a:pt x="73062" y="3348"/>
                  </a:cubicBezTo>
                  <a:cubicBezTo>
                    <a:pt x="64522" y="-418"/>
                    <a:pt x="56931" y="-418"/>
                    <a:pt x="49340" y="523"/>
                  </a:cubicBezTo>
                  <a:cubicBezTo>
                    <a:pt x="40801" y="2406"/>
                    <a:pt x="33210" y="6172"/>
                    <a:pt x="25619" y="13705"/>
                  </a:cubicBezTo>
                  <a:cubicBezTo>
                    <a:pt x="25619" y="9939"/>
                    <a:pt x="24670" y="7114"/>
                    <a:pt x="24670" y="4289"/>
                  </a:cubicBezTo>
                  <a:cubicBezTo>
                    <a:pt x="24670" y="2406"/>
                    <a:pt x="23721" y="1465"/>
                    <a:pt x="21824" y="1465"/>
                  </a:cubicBezTo>
                  <a:cubicBezTo>
                    <a:pt x="15182" y="1465"/>
                    <a:pt x="9489" y="1465"/>
                    <a:pt x="2847" y="1465"/>
                  </a:cubicBezTo>
                  <a:cubicBezTo>
                    <a:pt x="949" y="1465"/>
                    <a:pt x="0" y="2406"/>
                    <a:pt x="0" y="4289"/>
                  </a:cubicBezTo>
                  <a:cubicBezTo>
                    <a:pt x="0" y="5231"/>
                    <a:pt x="0" y="6172"/>
                    <a:pt x="0" y="8055"/>
                  </a:cubicBezTo>
                  <a:cubicBezTo>
                    <a:pt x="0" y="41010"/>
                    <a:pt x="0" y="73023"/>
                    <a:pt x="0" y="105977"/>
                  </a:cubicBezTo>
                  <a:cubicBezTo>
                    <a:pt x="0" y="106918"/>
                    <a:pt x="0" y="107860"/>
                    <a:pt x="0" y="109743"/>
                  </a:cubicBezTo>
                  <a:cubicBezTo>
                    <a:pt x="0" y="111626"/>
                    <a:pt x="949" y="112568"/>
                    <a:pt x="2847" y="112568"/>
                  </a:cubicBezTo>
                  <a:cubicBezTo>
                    <a:pt x="11386" y="111626"/>
                    <a:pt x="17079" y="111626"/>
                    <a:pt x="23721" y="1116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6"/>
            <p:cNvSpPr/>
            <p:nvPr/>
          </p:nvSpPr>
          <p:spPr>
            <a:xfrm>
              <a:off x="2216750" y="2392648"/>
              <a:ext cx="93027" cy="114991"/>
            </a:xfrm>
            <a:custGeom>
              <a:avLst/>
              <a:gdLst/>
              <a:ahLst/>
              <a:cxnLst/>
              <a:rect l="l" t="t" r="r" b="b"/>
              <a:pathLst>
                <a:path w="93027" h="114991" extrusionOk="0">
                  <a:moveTo>
                    <a:pt x="68739" y="111666"/>
                  </a:moveTo>
                  <a:cubicBezTo>
                    <a:pt x="74432" y="109783"/>
                    <a:pt x="78227" y="106958"/>
                    <a:pt x="82972" y="103192"/>
                  </a:cubicBezTo>
                  <a:cubicBezTo>
                    <a:pt x="94358" y="92835"/>
                    <a:pt x="96256" y="69296"/>
                    <a:pt x="79176" y="58939"/>
                  </a:cubicBezTo>
                  <a:cubicBezTo>
                    <a:pt x="76330" y="57056"/>
                    <a:pt x="73483" y="56115"/>
                    <a:pt x="70637" y="54232"/>
                  </a:cubicBezTo>
                  <a:cubicBezTo>
                    <a:pt x="64944" y="52348"/>
                    <a:pt x="58302" y="50465"/>
                    <a:pt x="52608" y="48582"/>
                  </a:cubicBezTo>
                  <a:cubicBezTo>
                    <a:pt x="46915" y="47641"/>
                    <a:pt x="40273" y="45758"/>
                    <a:pt x="34580" y="42933"/>
                  </a:cubicBezTo>
                  <a:cubicBezTo>
                    <a:pt x="26041" y="39167"/>
                    <a:pt x="25092" y="28810"/>
                    <a:pt x="32683" y="23160"/>
                  </a:cubicBezTo>
                  <a:cubicBezTo>
                    <a:pt x="44069" y="13745"/>
                    <a:pt x="62097" y="19394"/>
                    <a:pt x="66841" y="33517"/>
                  </a:cubicBezTo>
                  <a:cubicBezTo>
                    <a:pt x="66841" y="35401"/>
                    <a:pt x="67790" y="35401"/>
                    <a:pt x="69688" y="35401"/>
                  </a:cubicBezTo>
                  <a:cubicBezTo>
                    <a:pt x="76330" y="35401"/>
                    <a:pt x="82972" y="35401"/>
                    <a:pt x="90563" y="35401"/>
                  </a:cubicBezTo>
                  <a:cubicBezTo>
                    <a:pt x="93409" y="35401"/>
                    <a:pt x="93409" y="33517"/>
                    <a:pt x="92460" y="32576"/>
                  </a:cubicBezTo>
                  <a:cubicBezTo>
                    <a:pt x="91511" y="25043"/>
                    <a:pt x="88665" y="17511"/>
                    <a:pt x="82023" y="11862"/>
                  </a:cubicBezTo>
                  <a:cubicBezTo>
                    <a:pt x="77279" y="7154"/>
                    <a:pt x="71586" y="4329"/>
                    <a:pt x="65892" y="2446"/>
                  </a:cubicBezTo>
                  <a:cubicBezTo>
                    <a:pt x="56404" y="-378"/>
                    <a:pt x="46915" y="-378"/>
                    <a:pt x="37427" y="563"/>
                  </a:cubicBezTo>
                  <a:cubicBezTo>
                    <a:pt x="26990" y="1505"/>
                    <a:pt x="17501" y="6212"/>
                    <a:pt x="10859" y="13745"/>
                  </a:cubicBezTo>
                  <a:cubicBezTo>
                    <a:pt x="4217" y="21277"/>
                    <a:pt x="1371" y="29751"/>
                    <a:pt x="4217" y="40108"/>
                  </a:cubicBezTo>
                  <a:cubicBezTo>
                    <a:pt x="6115" y="47641"/>
                    <a:pt x="10859" y="52348"/>
                    <a:pt x="16552" y="56115"/>
                  </a:cubicBezTo>
                  <a:cubicBezTo>
                    <a:pt x="24143" y="60822"/>
                    <a:pt x="32683" y="63647"/>
                    <a:pt x="41222" y="65530"/>
                  </a:cubicBezTo>
                  <a:cubicBezTo>
                    <a:pt x="47864" y="67413"/>
                    <a:pt x="54506" y="68355"/>
                    <a:pt x="60199" y="71180"/>
                  </a:cubicBezTo>
                  <a:cubicBezTo>
                    <a:pt x="64944" y="73063"/>
                    <a:pt x="67790" y="76829"/>
                    <a:pt x="67790" y="82478"/>
                  </a:cubicBezTo>
                  <a:cubicBezTo>
                    <a:pt x="67790" y="88127"/>
                    <a:pt x="63995" y="90952"/>
                    <a:pt x="59250" y="92835"/>
                  </a:cubicBezTo>
                  <a:cubicBezTo>
                    <a:pt x="55455" y="94718"/>
                    <a:pt x="50711" y="94718"/>
                    <a:pt x="45967" y="94718"/>
                  </a:cubicBezTo>
                  <a:cubicBezTo>
                    <a:pt x="33631" y="94718"/>
                    <a:pt x="27938" y="90011"/>
                    <a:pt x="24143" y="78712"/>
                  </a:cubicBezTo>
                  <a:cubicBezTo>
                    <a:pt x="24143" y="77770"/>
                    <a:pt x="23194" y="76829"/>
                    <a:pt x="22245" y="76829"/>
                  </a:cubicBezTo>
                  <a:cubicBezTo>
                    <a:pt x="14654" y="76829"/>
                    <a:pt x="7064" y="76829"/>
                    <a:pt x="422" y="76829"/>
                  </a:cubicBezTo>
                  <a:cubicBezTo>
                    <a:pt x="-527" y="79653"/>
                    <a:pt x="422" y="82478"/>
                    <a:pt x="422" y="84361"/>
                  </a:cubicBezTo>
                  <a:cubicBezTo>
                    <a:pt x="4217" y="97543"/>
                    <a:pt x="12757" y="105075"/>
                    <a:pt x="25092" y="109783"/>
                  </a:cubicBezTo>
                  <a:cubicBezTo>
                    <a:pt x="38376" y="116374"/>
                    <a:pt x="53557" y="116374"/>
                    <a:pt x="68739" y="11166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6"/>
            <p:cNvSpPr/>
            <p:nvPr/>
          </p:nvSpPr>
          <p:spPr>
            <a:xfrm>
              <a:off x="3036978" y="2644605"/>
              <a:ext cx="98575" cy="111103"/>
            </a:xfrm>
            <a:custGeom>
              <a:avLst/>
              <a:gdLst/>
              <a:ahLst/>
              <a:cxnLst/>
              <a:rect l="l" t="t" r="r" b="b"/>
              <a:pathLst>
                <a:path w="98575" h="111103" extrusionOk="0">
                  <a:moveTo>
                    <a:pt x="78755" y="1883"/>
                  </a:moveTo>
                  <a:cubicBezTo>
                    <a:pt x="72113" y="1883"/>
                    <a:pt x="74010" y="942"/>
                    <a:pt x="72113" y="6591"/>
                  </a:cubicBezTo>
                  <a:cubicBezTo>
                    <a:pt x="65471" y="29188"/>
                    <a:pt x="58829" y="51785"/>
                    <a:pt x="52187" y="73441"/>
                  </a:cubicBezTo>
                  <a:cubicBezTo>
                    <a:pt x="51238" y="75324"/>
                    <a:pt x="51238" y="76266"/>
                    <a:pt x="50289" y="78149"/>
                  </a:cubicBezTo>
                  <a:cubicBezTo>
                    <a:pt x="48391" y="77207"/>
                    <a:pt x="48391" y="76266"/>
                    <a:pt x="48391" y="75324"/>
                  </a:cubicBezTo>
                  <a:cubicBezTo>
                    <a:pt x="45545" y="65909"/>
                    <a:pt x="42698" y="56493"/>
                    <a:pt x="39852" y="47078"/>
                  </a:cubicBezTo>
                  <a:cubicBezTo>
                    <a:pt x="35107" y="32954"/>
                    <a:pt x="31312" y="18831"/>
                    <a:pt x="26568" y="4708"/>
                  </a:cubicBezTo>
                  <a:cubicBezTo>
                    <a:pt x="25619" y="2825"/>
                    <a:pt x="25619" y="942"/>
                    <a:pt x="22772" y="942"/>
                  </a:cubicBezTo>
                  <a:cubicBezTo>
                    <a:pt x="15182" y="942"/>
                    <a:pt x="7591" y="942"/>
                    <a:pt x="0" y="942"/>
                  </a:cubicBezTo>
                  <a:cubicBezTo>
                    <a:pt x="0" y="2825"/>
                    <a:pt x="949" y="4708"/>
                    <a:pt x="949" y="6591"/>
                  </a:cubicBezTo>
                  <a:cubicBezTo>
                    <a:pt x="6642" y="21656"/>
                    <a:pt x="11386" y="36720"/>
                    <a:pt x="17079" y="51785"/>
                  </a:cubicBezTo>
                  <a:cubicBezTo>
                    <a:pt x="23721" y="70616"/>
                    <a:pt x="30363" y="88506"/>
                    <a:pt x="37005" y="107337"/>
                  </a:cubicBezTo>
                  <a:cubicBezTo>
                    <a:pt x="37954" y="110162"/>
                    <a:pt x="38903" y="111103"/>
                    <a:pt x="42698" y="111103"/>
                  </a:cubicBezTo>
                  <a:cubicBezTo>
                    <a:pt x="46494" y="111103"/>
                    <a:pt x="51238" y="111103"/>
                    <a:pt x="55033" y="111103"/>
                  </a:cubicBezTo>
                  <a:cubicBezTo>
                    <a:pt x="59778" y="111103"/>
                    <a:pt x="59778" y="111103"/>
                    <a:pt x="61675" y="106395"/>
                  </a:cubicBezTo>
                  <a:cubicBezTo>
                    <a:pt x="74010" y="72499"/>
                    <a:pt x="85397" y="38604"/>
                    <a:pt x="97732" y="4708"/>
                  </a:cubicBezTo>
                  <a:cubicBezTo>
                    <a:pt x="97732" y="3766"/>
                    <a:pt x="99629" y="1883"/>
                    <a:pt x="97732" y="0"/>
                  </a:cubicBezTo>
                  <a:cubicBezTo>
                    <a:pt x="92987" y="1883"/>
                    <a:pt x="85397" y="942"/>
                    <a:pt x="78755" y="188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6"/>
            <p:cNvSpPr/>
            <p:nvPr/>
          </p:nvSpPr>
          <p:spPr>
            <a:xfrm>
              <a:off x="2928809" y="2396035"/>
              <a:ext cx="99073" cy="110161"/>
            </a:xfrm>
            <a:custGeom>
              <a:avLst/>
              <a:gdLst/>
              <a:ahLst/>
              <a:cxnLst/>
              <a:rect l="l" t="t" r="r" b="b"/>
              <a:pathLst>
                <a:path w="99073" h="110161" extrusionOk="0">
                  <a:moveTo>
                    <a:pt x="77806" y="0"/>
                  </a:moveTo>
                  <a:cubicBezTo>
                    <a:pt x="74010" y="0"/>
                    <a:pt x="74010" y="0"/>
                    <a:pt x="72113" y="4708"/>
                  </a:cubicBezTo>
                  <a:cubicBezTo>
                    <a:pt x="65471" y="26363"/>
                    <a:pt x="58829" y="48019"/>
                    <a:pt x="52187" y="70616"/>
                  </a:cubicBezTo>
                  <a:cubicBezTo>
                    <a:pt x="51238" y="73441"/>
                    <a:pt x="51238" y="75324"/>
                    <a:pt x="49340" y="78149"/>
                  </a:cubicBezTo>
                  <a:cubicBezTo>
                    <a:pt x="48391" y="77207"/>
                    <a:pt x="48391" y="75324"/>
                    <a:pt x="47443" y="73441"/>
                  </a:cubicBezTo>
                  <a:cubicBezTo>
                    <a:pt x="44596" y="63084"/>
                    <a:pt x="40801" y="51785"/>
                    <a:pt x="37954" y="41428"/>
                  </a:cubicBezTo>
                  <a:cubicBezTo>
                    <a:pt x="34159" y="29188"/>
                    <a:pt x="30363" y="16948"/>
                    <a:pt x="26568" y="4708"/>
                  </a:cubicBezTo>
                  <a:cubicBezTo>
                    <a:pt x="25619" y="1883"/>
                    <a:pt x="24670" y="942"/>
                    <a:pt x="21824" y="942"/>
                  </a:cubicBezTo>
                  <a:cubicBezTo>
                    <a:pt x="14233" y="942"/>
                    <a:pt x="7591" y="942"/>
                    <a:pt x="0" y="942"/>
                  </a:cubicBezTo>
                  <a:cubicBezTo>
                    <a:pt x="0" y="3766"/>
                    <a:pt x="949" y="6591"/>
                    <a:pt x="1898" y="8474"/>
                  </a:cubicBezTo>
                  <a:cubicBezTo>
                    <a:pt x="13284" y="40487"/>
                    <a:pt x="24670" y="73441"/>
                    <a:pt x="37005" y="105454"/>
                  </a:cubicBezTo>
                  <a:cubicBezTo>
                    <a:pt x="38903" y="110162"/>
                    <a:pt x="38903" y="110162"/>
                    <a:pt x="43647" y="110162"/>
                  </a:cubicBezTo>
                  <a:cubicBezTo>
                    <a:pt x="47443" y="110162"/>
                    <a:pt x="52187" y="110162"/>
                    <a:pt x="55982" y="110162"/>
                  </a:cubicBezTo>
                  <a:cubicBezTo>
                    <a:pt x="60726" y="110162"/>
                    <a:pt x="60726" y="110162"/>
                    <a:pt x="61675" y="105454"/>
                  </a:cubicBezTo>
                  <a:cubicBezTo>
                    <a:pt x="74010" y="71558"/>
                    <a:pt x="85397" y="38604"/>
                    <a:pt x="97732" y="4708"/>
                  </a:cubicBezTo>
                  <a:cubicBezTo>
                    <a:pt x="98680" y="2825"/>
                    <a:pt x="99629" y="1883"/>
                    <a:pt x="98680" y="0"/>
                  </a:cubicBezTo>
                  <a:cubicBezTo>
                    <a:pt x="92039" y="0"/>
                    <a:pt x="84448" y="0"/>
                    <a:pt x="7780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6"/>
            <p:cNvSpPr/>
            <p:nvPr/>
          </p:nvSpPr>
          <p:spPr>
            <a:xfrm>
              <a:off x="2784584" y="2621066"/>
              <a:ext cx="64521" cy="140190"/>
            </a:xfrm>
            <a:custGeom>
              <a:avLst/>
              <a:gdLst/>
              <a:ahLst/>
              <a:cxnLst/>
              <a:rect l="l" t="t" r="r" b="b"/>
              <a:pathLst>
                <a:path w="64521" h="140190" extrusionOk="0">
                  <a:moveTo>
                    <a:pt x="64522" y="115811"/>
                  </a:moveTo>
                  <a:cubicBezTo>
                    <a:pt x="60726" y="115811"/>
                    <a:pt x="57880" y="116752"/>
                    <a:pt x="55033" y="116752"/>
                  </a:cubicBezTo>
                  <a:cubicBezTo>
                    <a:pt x="47443" y="116752"/>
                    <a:pt x="44596" y="113928"/>
                    <a:pt x="44596" y="106395"/>
                  </a:cubicBezTo>
                  <a:cubicBezTo>
                    <a:pt x="44596" y="86623"/>
                    <a:pt x="44596" y="66850"/>
                    <a:pt x="44596" y="47078"/>
                  </a:cubicBezTo>
                  <a:cubicBezTo>
                    <a:pt x="44596" y="44253"/>
                    <a:pt x="45545" y="44253"/>
                    <a:pt x="47443" y="44253"/>
                  </a:cubicBezTo>
                  <a:cubicBezTo>
                    <a:pt x="52187" y="44253"/>
                    <a:pt x="56931" y="44253"/>
                    <a:pt x="61675" y="44253"/>
                  </a:cubicBezTo>
                  <a:cubicBezTo>
                    <a:pt x="63573" y="44253"/>
                    <a:pt x="64522" y="43311"/>
                    <a:pt x="64522" y="41428"/>
                  </a:cubicBezTo>
                  <a:cubicBezTo>
                    <a:pt x="64522" y="37662"/>
                    <a:pt x="64522" y="32954"/>
                    <a:pt x="64522" y="29188"/>
                  </a:cubicBezTo>
                  <a:cubicBezTo>
                    <a:pt x="64522" y="27305"/>
                    <a:pt x="63573" y="26363"/>
                    <a:pt x="61675" y="26363"/>
                  </a:cubicBezTo>
                  <a:cubicBezTo>
                    <a:pt x="56931" y="26363"/>
                    <a:pt x="52187" y="26363"/>
                    <a:pt x="47443" y="26363"/>
                  </a:cubicBezTo>
                  <a:cubicBezTo>
                    <a:pt x="44596" y="26363"/>
                    <a:pt x="44596" y="25422"/>
                    <a:pt x="44596" y="23539"/>
                  </a:cubicBezTo>
                  <a:cubicBezTo>
                    <a:pt x="44596" y="16948"/>
                    <a:pt x="44596" y="10357"/>
                    <a:pt x="44596" y="3766"/>
                  </a:cubicBezTo>
                  <a:cubicBezTo>
                    <a:pt x="44596" y="942"/>
                    <a:pt x="43647" y="0"/>
                    <a:pt x="40801" y="0"/>
                  </a:cubicBezTo>
                  <a:cubicBezTo>
                    <a:pt x="35107" y="0"/>
                    <a:pt x="28466" y="0"/>
                    <a:pt x="22772" y="0"/>
                  </a:cubicBezTo>
                  <a:cubicBezTo>
                    <a:pt x="19926" y="0"/>
                    <a:pt x="18977" y="942"/>
                    <a:pt x="18977" y="3766"/>
                  </a:cubicBezTo>
                  <a:cubicBezTo>
                    <a:pt x="18977" y="10357"/>
                    <a:pt x="18977" y="16948"/>
                    <a:pt x="18977" y="23539"/>
                  </a:cubicBezTo>
                  <a:cubicBezTo>
                    <a:pt x="18977" y="26363"/>
                    <a:pt x="18028" y="27305"/>
                    <a:pt x="15182" y="27305"/>
                  </a:cubicBezTo>
                  <a:cubicBezTo>
                    <a:pt x="11386" y="27305"/>
                    <a:pt x="6642" y="27305"/>
                    <a:pt x="2847" y="27305"/>
                  </a:cubicBezTo>
                  <a:cubicBezTo>
                    <a:pt x="949" y="27305"/>
                    <a:pt x="0" y="28247"/>
                    <a:pt x="0" y="30130"/>
                  </a:cubicBezTo>
                  <a:cubicBezTo>
                    <a:pt x="0" y="34837"/>
                    <a:pt x="0" y="38604"/>
                    <a:pt x="0" y="43311"/>
                  </a:cubicBezTo>
                  <a:cubicBezTo>
                    <a:pt x="0" y="45194"/>
                    <a:pt x="949" y="46136"/>
                    <a:pt x="2847" y="46136"/>
                  </a:cubicBezTo>
                  <a:cubicBezTo>
                    <a:pt x="6642" y="46136"/>
                    <a:pt x="10437" y="46136"/>
                    <a:pt x="14233" y="46136"/>
                  </a:cubicBezTo>
                  <a:cubicBezTo>
                    <a:pt x="18028" y="46136"/>
                    <a:pt x="18028" y="46136"/>
                    <a:pt x="18028" y="50844"/>
                  </a:cubicBezTo>
                  <a:cubicBezTo>
                    <a:pt x="18028" y="69675"/>
                    <a:pt x="18028" y="88506"/>
                    <a:pt x="18028" y="107337"/>
                  </a:cubicBezTo>
                  <a:cubicBezTo>
                    <a:pt x="18028" y="111103"/>
                    <a:pt x="18028" y="115811"/>
                    <a:pt x="18977" y="119577"/>
                  </a:cubicBezTo>
                  <a:cubicBezTo>
                    <a:pt x="20875" y="128993"/>
                    <a:pt x="26568" y="135583"/>
                    <a:pt x="36056" y="138408"/>
                  </a:cubicBezTo>
                  <a:cubicBezTo>
                    <a:pt x="44596" y="141233"/>
                    <a:pt x="53136" y="140291"/>
                    <a:pt x="61675" y="138408"/>
                  </a:cubicBezTo>
                  <a:cubicBezTo>
                    <a:pt x="63573" y="138408"/>
                    <a:pt x="63573" y="137467"/>
                    <a:pt x="63573" y="135583"/>
                  </a:cubicBezTo>
                  <a:cubicBezTo>
                    <a:pt x="64522" y="127109"/>
                    <a:pt x="64522" y="121460"/>
                    <a:pt x="64522" y="1158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6"/>
            <p:cNvSpPr/>
            <p:nvPr/>
          </p:nvSpPr>
          <p:spPr>
            <a:xfrm>
              <a:off x="2909832" y="2620125"/>
              <a:ext cx="63573" cy="139950"/>
            </a:xfrm>
            <a:custGeom>
              <a:avLst/>
              <a:gdLst/>
              <a:ahLst/>
              <a:cxnLst/>
              <a:rect l="l" t="t" r="r" b="b"/>
              <a:pathLst>
                <a:path w="63573" h="139950" extrusionOk="0">
                  <a:moveTo>
                    <a:pt x="56931" y="117694"/>
                  </a:moveTo>
                  <a:cubicBezTo>
                    <a:pt x="48391" y="117694"/>
                    <a:pt x="44596" y="114869"/>
                    <a:pt x="43647" y="106395"/>
                  </a:cubicBezTo>
                  <a:cubicBezTo>
                    <a:pt x="43647" y="105454"/>
                    <a:pt x="43647" y="104512"/>
                    <a:pt x="43647" y="102629"/>
                  </a:cubicBezTo>
                  <a:cubicBezTo>
                    <a:pt x="43647" y="96038"/>
                    <a:pt x="43647" y="89447"/>
                    <a:pt x="43647" y="82857"/>
                  </a:cubicBezTo>
                  <a:cubicBezTo>
                    <a:pt x="43647" y="71558"/>
                    <a:pt x="43647" y="59318"/>
                    <a:pt x="43647" y="48019"/>
                  </a:cubicBezTo>
                  <a:cubicBezTo>
                    <a:pt x="43647" y="44253"/>
                    <a:pt x="43647" y="44253"/>
                    <a:pt x="47443" y="44253"/>
                  </a:cubicBezTo>
                  <a:cubicBezTo>
                    <a:pt x="51238" y="44253"/>
                    <a:pt x="55982" y="44253"/>
                    <a:pt x="60726" y="44253"/>
                  </a:cubicBezTo>
                  <a:cubicBezTo>
                    <a:pt x="63573" y="44253"/>
                    <a:pt x="63573" y="43311"/>
                    <a:pt x="63573" y="41428"/>
                  </a:cubicBezTo>
                  <a:cubicBezTo>
                    <a:pt x="63573" y="37662"/>
                    <a:pt x="63573" y="32954"/>
                    <a:pt x="63573" y="29188"/>
                  </a:cubicBezTo>
                  <a:cubicBezTo>
                    <a:pt x="63573" y="27305"/>
                    <a:pt x="62624" y="26363"/>
                    <a:pt x="60726" y="26363"/>
                  </a:cubicBezTo>
                  <a:cubicBezTo>
                    <a:pt x="55982" y="26363"/>
                    <a:pt x="52187" y="26363"/>
                    <a:pt x="47443" y="26363"/>
                  </a:cubicBezTo>
                  <a:cubicBezTo>
                    <a:pt x="44596" y="26363"/>
                    <a:pt x="43647" y="25422"/>
                    <a:pt x="43647" y="22597"/>
                  </a:cubicBezTo>
                  <a:cubicBezTo>
                    <a:pt x="43647" y="16006"/>
                    <a:pt x="43647" y="9416"/>
                    <a:pt x="43647" y="2825"/>
                  </a:cubicBezTo>
                  <a:cubicBezTo>
                    <a:pt x="43647" y="942"/>
                    <a:pt x="42698" y="0"/>
                    <a:pt x="40801" y="0"/>
                  </a:cubicBezTo>
                  <a:cubicBezTo>
                    <a:pt x="35108" y="0"/>
                    <a:pt x="28466" y="0"/>
                    <a:pt x="22772" y="0"/>
                  </a:cubicBezTo>
                  <a:cubicBezTo>
                    <a:pt x="18977" y="0"/>
                    <a:pt x="18977" y="0"/>
                    <a:pt x="18977" y="4708"/>
                  </a:cubicBezTo>
                  <a:cubicBezTo>
                    <a:pt x="18977" y="10357"/>
                    <a:pt x="18977" y="16948"/>
                    <a:pt x="18977" y="22597"/>
                  </a:cubicBezTo>
                  <a:cubicBezTo>
                    <a:pt x="18977" y="27305"/>
                    <a:pt x="18977" y="27305"/>
                    <a:pt x="14233" y="27305"/>
                  </a:cubicBezTo>
                  <a:cubicBezTo>
                    <a:pt x="10437" y="27305"/>
                    <a:pt x="7591" y="27305"/>
                    <a:pt x="3795" y="27305"/>
                  </a:cubicBezTo>
                  <a:cubicBezTo>
                    <a:pt x="0" y="27305"/>
                    <a:pt x="0" y="27305"/>
                    <a:pt x="0" y="31071"/>
                  </a:cubicBezTo>
                  <a:cubicBezTo>
                    <a:pt x="0" y="34837"/>
                    <a:pt x="0" y="37662"/>
                    <a:pt x="0" y="41428"/>
                  </a:cubicBezTo>
                  <a:cubicBezTo>
                    <a:pt x="0" y="44253"/>
                    <a:pt x="0" y="45195"/>
                    <a:pt x="3795" y="45195"/>
                  </a:cubicBezTo>
                  <a:cubicBezTo>
                    <a:pt x="6642" y="45195"/>
                    <a:pt x="10437" y="45195"/>
                    <a:pt x="14233" y="45195"/>
                  </a:cubicBezTo>
                  <a:cubicBezTo>
                    <a:pt x="18977" y="45195"/>
                    <a:pt x="18977" y="45195"/>
                    <a:pt x="18977" y="50844"/>
                  </a:cubicBezTo>
                  <a:cubicBezTo>
                    <a:pt x="18977" y="68733"/>
                    <a:pt x="18977" y="87564"/>
                    <a:pt x="18977" y="105454"/>
                  </a:cubicBezTo>
                  <a:cubicBezTo>
                    <a:pt x="18977" y="109220"/>
                    <a:pt x="18977" y="112045"/>
                    <a:pt x="18977" y="115811"/>
                  </a:cubicBezTo>
                  <a:cubicBezTo>
                    <a:pt x="19926" y="126168"/>
                    <a:pt x="24670" y="133700"/>
                    <a:pt x="34159" y="137467"/>
                  </a:cubicBezTo>
                  <a:cubicBezTo>
                    <a:pt x="43647" y="141233"/>
                    <a:pt x="53136" y="140291"/>
                    <a:pt x="61675" y="137467"/>
                  </a:cubicBezTo>
                  <a:cubicBezTo>
                    <a:pt x="62624" y="137467"/>
                    <a:pt x="63573" y="136525"/>
                    <a:pt x="63573" y="135583"/>
                  </a:cubicBezTo>
                  <a:cubicBezTo>
                    <a:pt x="63573" y="129934"/>
                    <a:pt x="63573" y="124285"/>
                    <a:pt x="63573" y="117694"/>
                  </a:cubicBezTo>
                  <a:cubicBezTo>
                    <a:pt x="61675" y="116752"/>
                    <a:pt x="58829" y="116752"/>
                    <a:pt x="56931" y="1176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6"/>
            <p:cNvSpPr/>
            <p:nvPr/>
          </p:nvSpPr>
          <p:spPr>
            <a:xfrm>
              <a:off x="2424021" y="2396035"/>
              <a:ext cx="47442" cy="153618"/>
            </a:xfrm>
            <a:custGeom>
              <a:avLst/>
              <a:gdLst/>
              <a:ahLst/>
              <a:cxnLst/>
              <a:rect l="l" t="t" r="r" b="b"/>
              <a:pathLst>
                <a:path w="47442" h="153618" extrusionOk="0">
                  <a:moveTo>
                    <a:pt x="0" y="134642"/>
                  </a:moveTo>
                  <a:cubicBezTo>
                    <a:pt x="0" y="139350"/>
                    <a:pt x="0" y="144057"/>
                    <a:pt x="0" y="148765"/>
                  </a:cubicBezTo>
                  <a:cubicBezTo>
                    <a:pt x="0" y="150648"/>
                    <a:pt x="949" y="151590"/>
                    <a:pt x="2847" y="152531"/>
                  </a:cubicBezTo>
                  <a:cubicBezTo>
                    <a:pt x="9489" y="153473"/>
                    <a:pt x="16130" y="154414"/>
                    <a:pt x="23721" y="152531"/>
                  </a:cubicBezTo>
                  <a:cubicBezTo>
                    <a:pt x="37005" y="149707"/>
                    <a:pt x="44596" y="141233"/>
                    <a:pt x="46494" y="127109"/>
                  </a:cubicBezTo>
                  <a:cubicBezTo>
                    <a:pt x="47443" y="123343"/>
                    <a:pt x="47443" y="118636"/>
                    <a:pt x="47443" y="114869"/>
                  </a:cubicBezTo>
                  <a:cubicBezTo>
                    <a:pt x="47443" y="96980"/>
                    <a:pt x="47443" y="79090"/>
                    <a:pt x="47443" y="62142"/>
                  </a:cubicBezTo>
                  <a:cubicBezTo>
                    <a:pt x="47443" y="43311"/>
                    <a:pt x="47443" y="24480"/>
                    <a:pt x="47443" y="5649"/>
                  </a:cubicBezTo>
                  <a:cubicBezTo>
                    <a:pt x="47443" y="4708"/>
                    <a:pt x="47443" y="2825"/>
                    <a:pt x="47443" y="1883"/>
                  </a:cubicBezTo>
                  <a:cubicBezTo>
                    <a:pt x="47443" y="0"/>
                    <a:pt x="46494" y="0"/>
                    <a:pt x="45545" y="0"/>
                  </a:cubicBezTo>
                  <a:cubicBezTo>
                    <a:pt x="38903" y="0"/>
                    <a:pt x="32261" y="0"/>
                    <a:pt x="24670" y="0"/>
                  </a:cubicBezTo>
                  <a:cubicBezTo>
                    <a:pt x="22772" y="0"/>
                    <a:pt x="21824" y="942"/>
                    <a:pt x="21824" y="2825"/>
                  </a:cubicBezTo>
                  <a:cubicBezTo>
                    <a:pt x="21824" y="3766"/>
                    <a:pt x="21824" y="5649"/>
                    <a:pt x="21824" y="6591"/>
                  </a:cubicBezTo>
                  <a:cubicBezTo>
                    <a:pt x="21824" y="43311"/>
                    <a:pt x="21824" y="79090"/>
                    <a:pt x="21824" y="115811"/>
                  </a:cubicBezTo>
                  <a:cubicBezTo>
                    <a:pt x="21824" y="118636"/>
                    <a:pt x="21824" y="120519"/>
                    <a:pt x="21824" y="123343"/>
                  </a:cubicBezTo>
                  <a:cubicBezTo>
                    <a:pt x="19926" y="129934"/>
                    <a:pt x="17079" y="132759"/>
                    <a:pt x="10437" y="132759"/>
                  </a:cubicBezTo>
                  <a:cubicBezTo>
                    <a:pt x="7591" y="132759"/>
                    <a:pt x="5693" y="132759"/>
                    <a:pt x="2847" y="132759"/>
                  </a:cubicBezTo>
                  <a:cubicBezTo>
                    <a:pt x="0" y="131817"/>
                    <a:pt x="0" y="132759"/>
                    <a:pt x="0" y="1346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6"/>
            <p:cNvSpPr/>
            <p:nvPr/>
          </p:nvSpPr>
          <p:spPr>
            <a:xfrm>
              <a:off x="2808305" y="2393929"/>
              <a:ext cx="59777" cy="112268"/>
            </a:xfrm>
            <a:custGeom>
              <a:avLst/>
              <a:gdLst/>
              <a:ahLst/>
              <a:cxnLst/>
              <a:rect l="l" t="t" r="r" b="b"/>
              <a:pathLst>
                <a:path w="59777" h="112268" extrusionOk="0">
                  <a:moveTo>
                    <a:pt x="59778" y="3048"/>
                  </a:moveTo>
                  <a:cubicBezTo>
                    <a:pt x="59778" y="1165"/>
                    <a:pt x="57880" y="224"/>
                    <a:pt x="55982" y="224"/>
                  </a:cubicBezTo>
                  <a:cubicBezTo>
                    <a:pt x="45545" y="-718"/>
                    <a:pt x="37005" y="1165"/>
                    <a:pt x="29414" y="8698"/>
                  </a:cubicBezTo>
                  <a:cubicBezTo>
                    <a:pt x="28466" y="9639"/>
                    <a:pt x="27517" y="11522"/>
                    <a:pt x="25619" y="12464"/>
                  </a:cubicBezTo>
                  <a:cubicBezTo>
                    <a:pt x="24670" y="9639"/>
                    <a:pt x="24670" y="7756"/>
                    <a:pt x="24670" y="4931"/>
                  </a:cubicBezTo>
                  <a:cubicBezTo>
                    <a:pt x="24670" y="3048"/>
                    <a:pt x="23721" y="2107"/>
                    <a:pt x="21824" y="2107"/>
                  </a:cubicBezTo>
                  <a:cubicBezTo>
                    <a:pt x="15182" y="2107"/>
                    <a:pt x="9489" y="2107"/>
                    <a:pt x="2847" y="2107"/>
                  </a:cubicBezTo>
                  <a:cubicBezTo>
                    <a:pt x="949" y="2107"/>
                    <a:pt x="0" y="3048"/>
                    <a:pt x="0" y="4931"/>
                  </a:cubicBezTo>
                  <a:cubicBezTo>
                    <a:pt x="0" y="5873"/>
                    <a:pt x="0" y="6815"/>
                    <a:pt x="0" y="8698"/>
                  </a:cubicBezTo>
                  <a:cubicBezTo>
                    <a:pt x="0" y="40710"/>
                    <a:pt x="0" y="73665"/>
                    <a:pt x="0" y="105678"/>
                  </a:cubicBezTo>
                  <a:cubicBezTo>
                    <a:pt x="0" y="106619"/>
                    <a:pt x="0" y="107561"/>
                    <a:pt x="0" y="109444"/>
                  </a:cubicBezTo>
                  <a:cubicBezTo>
                    <a:pt x="0" y="112268"/>
                    <a:pt x="949" y="112268"/>
                    <a:pt x="2847" y="112268"/>
                  </a:cubicBezTo>
                  <a:cubicBezTo>
                    <a:pt x="8540" y="112268"/>
                    <a:pt x="15182" y="112268"/>
                    <a:pt x="20875" y="112268"/>
                  </a:cubicBezTo>
                  <a:cubicBezTo>
                    <a:pt x="25619" y="112268"/>
                    <a:pt x="25619" y="112268"/>
                    <a:pt x="25619" y="107561"/>
                  </a:cubicBezTo>
                  <a:cubicBezTo>
                    <a:pt x="25619" y="85905"/>
                    <a:pt x="25619" y="63308"/>
                    <a:pt x="25619" y="41652"/>
                  </a:cubicBezTo>
                  <a:cubicBezTo>
                    <a:pt x="25619" y="36944"/>
                    <a:pt x="27517" y="33178"/>
                    <a:pt x="30363" y="30353"/>
                  </a:cubicBezTo>
                  <a:cubicBezTo>
                    <a:pt x="33210" y="27529"/>
                    <a:pt x="37005" y="25646"/>
                    <a:pt x="41749" y="24704"/>
                  </a:cubicBezTo>
                  <a:cubicBezTo>
                    <a:pt x="47443" y="23763"/>
                    <a:pt x="53136" y="23763"/>
                    <a:pt x="59778" y="24704"/>
                  </a:cubicBezTo>
                  <a:cubicBezTo>
                    <a:pt x="59778" y="16230"/>
                    <a:pt x="59778" y="9639"/>
                    <a:pt x="59778" y="30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6"/>
            <p:cNvSpPr/>
            <p:nvPr/>
          </p:nvSpPr>
          <p:spPr>
            <a:xfrm>
              <a:off x="2868083" y="2645547"/>
              <a:ext cx="25974" cy="110161"/>
            </a:xfrm>
            <a:custGeom>
              <a:avLst/>
              <a:gdLst/>
              <a:ahLst/>
              <a:cxnLst/>
              <a:rect l="l" t="t" r="r" b="b"/>
              <a:pathLst>
                <a:path w="25974" h="110161" extrusionOk="0">
                  <a:moveTo>
                    <a:pt x="22772" y="0"/>
                  </a:moveTo>
                  <a:cubicBezTo>
                    <a:pt x="17079" y="0"/>
                    <a:pt x="10437" y="0"/>
                    <a:pt x="4744" y="0"/>
                  </a:cubicBezTo>
                  <a:cubicBezTo>
                    <a:pt x="949" y="0"/>
                    <a:pt x="0" y="0"/>
                    <a:pt x="0" y="4708"/>
                  </a:cubicBezTo>
                  <a:cubicBezTo>
                    <a:pt x="0" y="21656"/>
                    <a:pt x="0" y="38604"/>
                    <a:pt x="0" y="54610"/>
                  </a:cubicBezTo>
                  <a:cubicBezTo>
                    <a:pt x="0" y="71558"/>
                    <a:pt x="0" y="89447"/>
                    <a:pt x="0" y="106395"/>
                  </a:cubicBezTo>
                  <a:cubicBezTo>
                    <a:pt x="0" y="109220"/>
                    <a:pt x="949" y="110162"/>
                    <a:pt x="3795" y="110162"/>
                  </a:cubicBezTo>
                  <a:cubicBezTo>
                    <a:pt x="10437" y="110162"/>
                    <a:pt x="16131" y="110162"/>
                    <a:pt x="22772" y="110162"/>
                  </a:cubicBezTo>
                  <a:cubicBezTo>
                    <a:pt x="24670" y="110162"/>
                    <a:pt x="25619" y="109220"/>
                    <a:pt x="25619" y="107337"/>
                  </a:cubicBezTo>
                  <a:cubicBezTo>
                    <a:pt x="25619" y="106395"/>
                    <a:pt x="25619" y="105454"/>
                    <a:pt x="25619" y="104512"/>
                  </a:cubicBezTo>
                  <a:cubicBezTo>
                    <a:pt x="25619" y="71558"/>
                    <a:pt x="25619" y="38604"/>
                    <a:pt x="25619" y="5649"/>
                  </a:cubicBezTo>
                  <a:cubicBezTo>
                    <a:pt x="25619" y="4708"/>
                    <a:pt x="25619" y="3766"/>
                    <a:pt x="25619" y="2825"/>
                  </a:cubicBezTo>
                  <a:cubicBezTo>
                    <a:pt x="26568" y="942"/>
                    <a:pt x="25619" y="0"/>
                    <a:pt x="2277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6"/>
            <p:cNvSpPr/>
            <p:nvPr/>
          </p:nvSpPr>
          <p:spPr>
            <a:xfrm>
              <a:off x="3153687" y="2646429"/>
              <a:ext cx="25618" cy="110220"/>
            </a:xfrm>
            <a:custGeom>
              <a:avLst/>
              <a:gdLst/>
              <a:ahLst/>
              <a:cxnLst/>
              <a:rect l="l" t="t" r="r" b="b"/>
              <a:pathLst>
                <a:path w="25618" h="110220" extrusionOk="0">
                  <a:moveTo>
                    <a:pt x="20875" y="59"/>
                  </a:moveTo>
                  <a:cubicBezTo>
                    <a:pt x="15182" y="59"/>
                    <a:pt x="10437" y="59"/>
                    <a:pt x="4744" y="59"/>
                  </a:cubicBezTo>
                  <a:cubicBezTo>
                    <a:pt x="949" y="59"/>
                    <a:pt x="0" y="59"/>
                    <a:pt x="0" y="3825"/>
                  </a:cubicBezTo>
                  <a:cubicBezTo>
                    <a:pt x="0" y="4767"/>
                    <a:pt x="0" y="5708"/>
                    <a:pt x="0" y="5708"/>
                  </a:cubicBezTo>
                  <a:cubicBezTo>
                    <a:pt x="0" y="38662"/>
                    <a:pt x="0" y="70675"/>
                    <a:pt x="0" y="103630"/>
                  </a:cubicBezTo>
                  <a:cubicBezTo>
                    <a:pt x="0" y="104571"/>
                    <a:pt x="0" y="105513"/>
                    <a:pt x="0" y="107396"/>
                  </a:cubicBezTo>
                  <a:cubicBezTo>
                    <a:pt x="0" y="109279"/>
                    <a:pt x="949" y="110220"/>
                    <a:pt x="2847" y="110220"/>
                  </a:cubicBezTo>
                  <a:cubicBezTo>
                    <a:pt x="8540" y="110220"/>
                    <a:pt x="15182" y="110220"/>
                    <a:pt x="20875" y="110220"/>
                  </a:cubicBezTo>
                  <a:cubicBezTo>
                    <a:pt x="25619" y="110220"/>
                    <a:pt x="25619" y="110220"/>
                    <a:pt x="25619" y="105513"/>
                  </a:cubicBezTo>
                  <a:cubicBezTo>
                    <a:pt x="25619" y="88565"/>
                    <a:pt x="25619" y="71617"/>
                    <a:pt x="25619" y="55610"/>
                  </a:cubicBezTo>
                  <a:cubicBezTo>
                    <a:pt x="25619" y="38662"/>
                    <a:pt x="25619" y="21715"/>
                    <a:pt x="25619" y="4767"/>
                  </a:cubicBezTo>
                  <a:cubicBezTo>
                    <a:pt x="25619" y="-883"/>
                    <a:pt x="25619" y="59"/>
                    <a:pt x="20875" y="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6"/>
            <p:cNvSpPr/>
            <p:nvPr/>
          </p:nvSpPr>
          <p:spPr>
            <a:xfrm>
              <a:off x="2994280" y="2645547"/>
              <a:ext cx="25618" cy="110161"/>
            </a:xfrm>
            <a:custGeom>
              <a:avLst/>
              <a:gdLst/>
              <a:ahLst/>
              <a:cxnLst/>
              <a:rect l="l" t="t" r="r" b="b"/>
              <a:pathLst>
                <a:path w="25618" h="110161" extrusionOk="0">
                  <a:moveTo>
                    <a:pt x="25619" y="6591"/>
                  </a:moveTo>
                  <a:cubicBezTo>
                    <a:pt x="25619" y="5649"/>
                    <a:pt x="25619" y="3766"/>
                    <a:pt x="25619" y="2825"/>
                  </a:cubicBezTo>
                  <a:cubicBezTo>
                    <a:pt x="25619" y="942"/>
                    <a:pt x="24670" y="0"/>
                    <a:pt x="23721" y="0"/>
                  </a:cubicBezTo>
                  <a:cubicBezTo>
                    <a:pt x="17079" y="0"/>
                    <a:pt x="10437" y="0"/>
                    <a:pt x="2847" y="0"/>
                  </a:cubicBezTo>
                  <a:cubicBezTo>
                    <a:pt x="949" y="0"/>
                    <a:pt x="0" y="942"/>
                    <a:pt x="0" y="2825"/>
                  </a:cubicBezTo>
                  <a:cubicBezTo>
                    <a:pt x="0" y="3766"/>
                    <a:pt x="0" y="5649"/>
                    <a:pt x="0" y="6591"/>
                  </a:cubicBezTo>
                  <a:cubicBezTo>
                    <a:pt x="0" y="38604"/>
                    <a:pt x="0" y="71558"/>
                    <a:pt x="0" y="103571"/>
                  </a:cubicBezTo>
                  <a:cubicBezTo>
                    <a:pt x="0" y="104512"/>
                    <a:pt x="0" y="105454"/>
                    <a:pt x="0" y="106395"/>
                  </a:cubicBezTo>
                  <a:cubicBezTo>
                    <a:pt x="0" y="109220"/>
                    <a:pt x="949" y="110162"/>
                    <a:pt x="3795" y="110162"/>
                  </a:cubicBezTo>
                  <a:cubicBezTo>
                    <a:pt x="9489" y="110162"/>
                    <a:pt x="15182" y="110162"/>
                    <a:pt x="20875" y="110162"/>
                  </a:cubicBezTo>
                  <a:cubicBezTo>
                    <a:pt x="25619" y="110162"/>
                    <a:pt x="25619" y="110162"/>
                    <a:pt x="25619" y="105454"/>
                  </a:cubicBezTo>
                  <a:cubicBezTo>
                    <a:pt x="25619" y="88506"/>
                    <a:pt x="25619" y="71558"/>
                    <a:pt x="25619" y="55552"/>
                  </a:cubicBezTo>
                  <a:cubicBezTo>
                    <a:pt x="25619" y="39545"/>
                    <a:pt x="25619" y="23539"/>
                    <a:pt x="25619" y="659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6"/>
            <p:cNvSpPr/>
            <p:nvPr/>
          </p:nvSpPr>
          <p:spPr>
            <a:xfrm>
              <a:off x="2885162" y="2395094"/>
              <a:ext cx="25656" cy="110208"/>
            </a:xfrm>
            <a:custGeom>
              <a:avLst/>
              <a:gdLst/>
              <a:ahLst/>
              <a:cxnLst/>
              <a:rect l="l" t="t" r="r" b="b"/>
              <a:pathLst>
                <a:path w="25656" h="110208" extrusionOk="0">
                  <a:moveTo>
                    <a:pt x="25619" y="104512"/>
                  </a:moveTo>
                  <a:cubicBezTo>
                    <a:pt x="25619" y="79090"/>
                    <a:pt x="25619" y="53668"/>
                    <a:pt x="25619" y="28247"/>
                  </a:cubicBezTo>
                  <a:cubicBezTo>
                    <a:pt x="25619" y="19773"/>
                    <a:pt x="25619" y="12240"/>
                    <a:pt x="25619" y="3766"/>
                  </a:cubicBezTo>
                  <a:cubicBezTo>
                    <a:pt x="25619" y="942"/>
                    <a:pt x="24670" y="0"/>
                    <a:pt x="21824" y="0"/>
                  </a:cubicBezTo>
                  <a:cubicBezTo>
                    <a:pt x="16130" y="0"/>
                    <a:pt x="10437" y="0"/>
                    <a:pt x="4744" y="0"/>
                  </a:cubicBezTo>
                  <a:cubicBezTo>
                    <a:pt x="0" y="0"/>
                    <a:pt x="0" y="0"/>
                    <a:pt x="0" y="4708"/>
                  </a:cubicBezTo>
                  <a:cubicBezTo>
                    <a:pt x="0" y="21656"/>
                    <a:pt x="0" y="37662"/>
                    <a:pt x="0" y="54610"/>
                  </a:cubicBezTo>
                  <a:cubicBezTo>
                    <a:pt x="0" y="71558"/>
                    <a:pt x="0" y="88506"/>
                    <a:pt x="0" y="105454"/>
                  </a:cubicBezTo>
                  <a:cubicBezTo>
                    <a:pt x="0" y="110162"/>
                    <a:pt x="0" y="110162"/>
                    <a:pt x="4744" y="110162"/>
                  </a:cubicBezTo>
                  <a:cubicBezTo>
                    <a:pt x="9489" y="110162"/>
                    <a:pt x="14233" y="110162"/>
                    <a:pt x="18977" y="110162"/>
                  </a:cubicBezTo>
                  <a:cubicBezTo>
                    <a:pt x="26568" y="110162"/>
                    <a:pt x="25619" y="111103"/>
                    <a:pt x="25619" y="1045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6"/>
            <p:cNvSpPr/>
            <p:nvPr/>
          </p:nvSpPr>
          <p:spPr>
            <a:xfrm>
              <a:off x="2443947" y="2353666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3284" y="26363"/>
                  </a:moveTo>
                  <a:cubicBezTo>
                    <a:pt x="21824" y="26363"/>
                    <a:pt x="27517" y="21656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  <a:cubicBezTo>
                    <a:pt x="5693" y="0"/>
                    <a:pt x="0" y="4708"/>
                    <a:pt x="0" y="13182"/>
                  </a:cubicBezTo>
                  <a:cubicBezTo>
                    <a:pt x="0" y="20714"/>
                    <a:pt x="4744" y="26363"/>
                    <a:pt x="13284" y="263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56"/>
            <p:cNvSpPr/>
            <p:nvPr/>
          </p:nvSpPr>
          <p:spPr>
            <a:xfrm>
              <a:off x="2992382" y="2604118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1656"/>
                    <a:pt x="5693" y="26363"/>
                    <a:pt x="14233" y="26363"/>
                  </a:cubicBezTo>
                  <a:cubicBezTo>
                    <a:pt x="22772" y="26363"/>
                    <a:pt x="28466" y="21656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56"/>
            <p:cNvSpPr/>
            <p:nvPr/>
          </p:nvSpPr>
          <p:spPr>
            <a:xfrm>
              <a:off x="2867134" y="2604118"/>
              <a:ext cx="28465" cy="26363"/>
            </a:xfrm>
            <a:custGeom>
              <a:avLst/>
              <a:gdLst/>
              <a:ahLst/>
              <a:cxnLst/>
              <a:rect l="l" t="t" r="r" b="b"/>
              <a:pathLst>
                <a:path w="28465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1656"/>
                    <a:pt x="5693" y="26363"/>
                    <a:pt x="14233" y="26363"/>
                  </a:cubicBezTo>
                  <a:cubicBezTo>
                    <a:pt x="22772" y="26363"/>
                    <a:pt x="28466" y="20714"/>
                    <a:pt x="28466" y="13182"/>
                  </a:cubicBezTo>
                  <a:cubicBezTo>
                    <a:pt x="28466" y="4708"/>
                    <a:pt x="22772" y="0"/>
                    <a:pt x="1423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56"/>
            <p:cNvSpPr/>
            <p:nvPr/>
          </p:nvSpPr>
          <p:spPr>
            <a:xfrm>
              <a:off x="3152738" y="2604118"/>
              <a:ext cx="29414" cy="26363"/>
            </a:xfrm>
            <a:custGeom>
              <a:avLst/>
              <a:gdLst/>
              <a:ahLst/>
              <a:cxnLst/>
              <a:rect l="l" t="t" r="r" b="b"/>
              <a:pathLst>
                <a:path w="29414" h="26363" extrusionOk="0">
                  <a:moveTo>
                    <a:pt x="14233" y="0"/>
                  </a:moveTo>
                  <a:cubicBezTo>
                    <a:pt x="5693" y="0"/>
                    <a:pt x="0" y="5649"/>
                    <a:pt x="0" y="13182"/>
                  </a:cubicBezTo>
                  <a:cubicBezTo>
                    <a:pt x="0" y="20714"/>
                    <a:pt x="5693" y="26363"/>
                    <a:pt x="14233" y="26363"/>
                  </a:cubicBezTo>
                  <a:cubicBezTo>
                    <a:pt x="22773" y="26363"/>
                    <a:pt x="28466" y="21656"/>
                    <a:pt x="29414" y="13182"/>
                  </a:cubicBezTo>
                  <a:cubicBezTo>
                    <a:pt x="28466" y="5649"/>
                    <a:pt x="22773" y="0"/>
                    <a:pt x="1423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56"/>
            <p:cNvSpPr/>
            <p:nvPr/>
          </p:nvSpPr>
          <p:spPr>
            <a:xfrm>
              <a:off x="2883264" y="2353666"/>
              <a:ext cx="29414" cy="26363"/>
            </a:xfrm>
            <a:custGeom>
              <a:avLst/>
              <a:gdLst/>
              <a:ahLst/>
              <a:cxnLst/>
              <a:rect l="l" t="t" r="r" b="b"/>
              <a:pathLst>
                <a:path w="29414" h="26363" extrusionOk="0">
                  <a:moveTo>
                    <a:pt x="15182" y="26363"/>
                  </a:moveTo>
                  <a:cubicBezTo>
                    <a:pt x="23721" y="26363"/>
                    <a:pt x="29414" y="20714"/>
                    <a:pt x="29414" y="13182"/>
                  </a:cubicBezTo>
                  <a:cubicBezTo>
                    <a:pt x="29414" y="5649"/>
                    <a:pt x="23721" y="0"/>
                    <a:pt x="15182" y="0"/>
                  </a:cubicBezTo>
                  <a:cubicBezTo>
                    <a:pt x="5693" y="0"/>
                    <a:pt x="949" y="4708"/>
                    <a:pt x="0" y="13182"/>
                  </a:cubicBezTo>
                  <a:cubicBezTo>
                    <a:pt x="949" y="20714"/>
                    <a:pt x="6642" y="26363"/>
                    <a:pt x="15182" y="263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8" name="Google Shape;158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7711" y="1245141"/>
            <a:ext cx="5104580" cy="2012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158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7136-D286-614F-91BB-71D021EBA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F0F62-40D6-7A4C-A62F-E385197A2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4A4DD-6E54-BF4C-97E5-8A76E6FCB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3ABFC-FA45-4D42-8009-D39D33D1A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F57A2-369C-8543-9E2B-2763A852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C127567-C24D-504E-AD22-A8B1EFECF6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2651"/>
            <a:ext cx="1483660" cy="4141502"/>
          </a:xfrm>
          <a:prstGeom prst="rect">
            <a:avLst/>
          </a:prstGeom>
        </p:spPr>
      </p:pic>
      <p:sp>
        <p:nvSpPr>
          <p:cNvPr id="10" name="Google Shape;253;p58">
            <a:extLst>
              <a:ext uri="{FF2B5EF4-FFF2-40B4-BE49-F238E27FC236}">
                <a16:creationId xmlns:a16="http://schemas.microsoft.com/office/drawing/2014/main" id="{1061C3F7-42C4-7A8B-8113-7E243E653344}"/>
              </a:ext>
            </a:extLst>
          </p:cNvPr>
          <p:cNvSpPr/>
          <p:nvPr/>
        </p:nvSpPr>
        <p:spPr>
          <a:xfrm rot="10800000">
            <a:off x="0" y="0"/>
            <a:ext cx="9144000" cy="65088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91397" tIns="45686" rIns="91397" bIns="4568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0635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35B33-7A4E-F04F-A50F-AF2C15E9E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2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37FBD-3AAA-7A46-89FD-CCD748410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A16AD-BE38-0440-9AEE-F72DE338B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41802-38E9-9647-B2E8-4823399D5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F46DC-AC0D-2E43-BE41-0092807D9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76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7214C-2801-1A4F-9FDB-F4CEB8289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724D2-2569-1444-9AE4-06A454ABC4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644"/>
            <a:ext cx="3886200" cy="326451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E6A026-BE9E-C14C-B720-3E77FD19B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1" y="1369644"/>
            <a:ext cx="3886200" cy="326451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9B72E-C67B-9840-8B07-DA8056208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433EB-D0AF-CB47-BE86-2FFBB596E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30520-EF79-D646-AF35-278769D0D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4495E94-1517-C14B-9FEF-4218541A87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2651"/>
            <a:ext cx="1483660" cy="414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61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1B2B1-2FE2-D347-B311-EFA432C2C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931"/>
            <a:ext cx="7886700" cy="99447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98992-A719-E846-9624-DF5341468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3" y="1261263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6C6A16-EA9A-9F46-B7A1-10F6A10F6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3" y="1879386"/>
            <a:ext cx="3868340" cy="276429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6A811E-D65D-D24C-975A-280EFB0C3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1263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8C284-3749-1C42-BC50-9E96EFACEC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9386"/>
            <a:ext cx="3887391" cy="276429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8EC22A-BC8C-4C4E-ABD3-1EC029C75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488B5A-B004-EB4C-A536-E7DAA4F0D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FCA0CE-4DE1-4F46-BA79-E8EB2AC6E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35FAE9B-454F-CA4F-947D-E55BDC9610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2651"/>
            <a:ext cx="1483660" cy="414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02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D683C-C23F-5F4B-BCE1-873366D7D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10328D-0E5A-3B48-8A60-3892AA840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EAFCAC-01E8-C745-8525-E9493821B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020C16-350D-6940-BED6-FA591181B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9AB4B29-0F47-5A48-AF8B-09B9CC7875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2651"/>
            <a:ext cx="1483660" cy="4141502"/>
          </a:xfrm>
          <a:prstGeom prst="rect">
            <a:avLst/>
          </a:prstGeom>
        </p:spPr>
      </p:pic>
      <p:sp>
        <p:nvSpPr>
          <p:cNvPr id="9" name="Google Shape;253;p58">
            <a:extLst>
              <a:ext uri="{FF2B5EF4-FFF2-40B4-BE49-F238E27FC236}">
                <a16:creationId xmlns:a16="http://schemas.microsoft.com/office/drawing/2014/main" id="{D7FFFCDC-2614-E925-B114-CE9C1D8AFD7C}"/>
              </a:ext>
            </a:extLst>
          </p:cNvPr>
          <p:cNvSpPr/>
          <p:nvPr/>
        </p:nvSpPr>
        <p:spPr>
          <a:xfrm rot="10800000">
            <a:off x="0" y="0"/>
            <a:ext cx="9144000" cy="65088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91397" tIns="45686" rIns="91397" bIns="4568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165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D3D629-C7B2-3244-A3CF-0945A84A3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932302-4B6D-584B-B72F-695B9E959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C976D-F562-BA41-9C6F-573C352D1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FED3571-3341-3245-94DF-FA12686159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2651"/>
            <a:ext cx="1483660" cy="4141502"/>
          </a:xfrm>
          <a:prstGeom prst="rect">
            <a:avLst/>
          </a:prstGeom>
        </p:spPr>
      </p:pic>
      <p:sp>
        <p:nvSpPr>
          <p:cNvPr id="8" name="Google Shape;253;p58">
            <a:extLst>
              <a:ext uri="{FF2B5EF4-FFF2-40B4-BE49-F238E27FC236}">
                <a16:creationId xmlns:a16="http://schemas.microsoft.com/office/drawing/2014/main" id="{5CB4EFAE-73B9-DA69-FBC1-EA85B0F2685B}"/>
              </a:ext>
            </a:extLst>
          </p:cNvPr>
          <p:cNvSpPr/>
          <p:nvPr/>
        </p:nvSpPr>
        <p:spPr>
          <a:xfrm rot="10800000">
            <a:off x="0" y="0"/>
            <a:ext cx="9144000" cy="650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397" tIns="45686" rIns="91397" bIns="4568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2313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778D9-131B-8B4C-AD2F-D76D5C35C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3007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04FB5-F681-344E-8AE0-0BBAEEFF6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2" y="740800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97A8BD-D55B-0944-8829-FFC218EFF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2A060D-0BB5-BD46-B0DF-F8AE6A191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AEAE2-39F2-4742-89CB-8DC1BCFB3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AAA44-E148-1243-9A97-95001B786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2BC914E-52B5-1642-B476-0523285FFC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1793"/>
            <a:ext cx="1483660" cy="4141502"/>
          </a:xfrm>
          <a:prstGeom prst="rect">
            <a:avLst/>
          </a:prstGeom>
        </p:spPr>
      </p:pic>
      <p:sp>
        <p:nvSpPr>
          <p:cNvPr id="11" name="Google Shape;253;p58">
            <a:extLst>
              <a:ext uri="{FF2B5EF4-FFF2-40B4-BE49-F238E27FC236}">
                <a16:creationId xmlns:a16="http://schemas.microsoft.com/office/drawing/2014/main" id="{C9CEBCA5-1BF1-F1DC-FE87-7BFC4531A9D0}"/>
              </a:ext>
            </a:extLst>
          </p:cNvPr>
          <p:cNvSpPr/>
          <p:nvPr/>
        </p:nvSpPr>
        <p:spPr>
          <a:xfrm rot="10800000">
            <a:off x="0" y="0"/>
            <a:ext cx="9144000" cy="65088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91397" tIns="45686" rIns="91397" bIns="4568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7774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A987E-4F32-D34B-B957-DCC91CA8D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3007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9DBFCA-F834-714A-9CAD-F323E50009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2" y="740800"/>
            <a:ext cx="4629150" cy="365634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EF340D-574B-894E-86CF-AD6B00D3FB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0F38FE-4884-6243-A379-FB63DD891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63A14A-6EC4-3140-A8F8-D3FBE2B2A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7E5429-3EF0-C246-AD58-52BDD8E52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57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A5F57-E1EE-D54C-95E6-CAE095869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007750-6C03-CC43-99EE-3DE39A0A72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9EF88-A605-4240-811D-DA1743619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541E4-6B59-134F-A406-D339E3906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ADDA7-25FE-2B4B-A125-6C0035D0F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06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A0DC99-610F-9B46-A647-822F3C35C4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928"/>
            <a:ext cx="1971675" cy="436022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DCDD5C-2716-9E45-8C0F-D9AAB14B8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928"/>
            <a:ext cx="5800725" cy="43602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8747B-0C70-E542-87F5-E77D637F2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1538E-0DBE-4143-B611-D11DE6E76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BA972-543C-194E-8B85-897D62A32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69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Título y objetos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60"/>
          <p:cNvSpPr txBox="1">
            <a:spLocks noGrp="1"/>
          </p:cNvSpPr>
          <p:nvPr>
            <p:ph type="title"/>
          </p:nvPr>
        </p:nvSpPr>
        <p:spPr>
          <a:xfrm>
            <a:off x="310552" y="273930"/>
            <a:ext cx="8591909" cy="743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60"/>
          <p:cNvSpPr txBox="1">
            <a:spLocks noGrp="1"/>
          </p:cNvSpPr>
          <p:nvPr>
            <p:ph type="body" idx="1"/>
          </p:nvPr>
        </p:nvSpPr>
        <p:spPr>
          <a:xfrm>
            <a:off x="310552" y="1076345"/>
            <a:ext cx="8557404" cy="3219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52" lvl="0" indent="-34278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103" lvl="1" indent="-3427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155" lvl="2" indent="-3427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206" lvl="3" indent="-3427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257" lvl="4" indent="-3427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308" lvl="5" indent="-3427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360" lvl="6" indent="-3427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6411" lvl="7" indent="-3427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3463" lvl="8" indent="-34278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5" name="Google Shape;305;p60"/>
          <p:cNvSpPr txBox="1">
            <a:spLocks noGrp="1"/>
          </p:cNvSpPr>
          <p:nvPr>
            <p:ph type="dt" idx="10"/>
          </p:nvPr>
        </p:nvSpPr>
        <p:spPr>
          <a:xfrm>
            <a:off x="218121" y="4758710"/>
            <a:ext cx="4667969" cy="182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6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7" name="Google Shape;307;p6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877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7136-D286-614F-91BB-71D021EBA8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914" y="2"/>
            <a:ext cx="8770172" cy="667851"/>
          </a:xfrm>
        </p:spPr>
        <p:txBody>
          <a:bodyPr>
            <a:normAutofit/>
          </a:bodyPr>
          <a:lstStyle>
            <a:lvl1pPr>
              <a:defRPr sz="1800" b="1">
                <a:solidFill>
                  <a:srgbClr val="14459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err="1"/>
              <a:t>asdf</a:t>
            </a:r>
            <a:r>
              <a:rPr lang="en-US"/>
              <a:t/>
            </a:r>
            <a:br>
              <a:rPr lang="en-US"/>
            </a:br>
            <a:r>
              <a:rPr lang="en-US" err="1"/>
              <a:t>asdf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F0F62-40D6-7A4C-A62F-E385197A2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914" y="1563341"/>
            <a:ext cx="8770172" cy="326451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17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Slide">
  <p:cSld name="9_Title Slide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61"/>
          <p:cNvSpPr/>
          <p:nvPr/>
        </p:nvSpPr>
        <p:spPr>
          <a:xfrm rot="10800000">
            <a:off x="0" y="5080000"/>
            <a:ext cx="9144000" cy="65088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91397" tIns="45686" rIns="91397" bIns="4568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61"/>
          <p:cNvSpPr txBox="1">
            <a:spLocks noGrp="1"/>
          </p:cNvSpPr>
          <p:nvPr>
            <p:ph type="ctrTitle"/>
          </p:nvPr>
        </p:nvSpPr>
        <p:spPr>
          <a:xfrm>
            <a:off x="1143000" y="1930403"/>
            <a:ext cx="6858000" cy="100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61"/>
          <p:cNvSpPr txBox="1">
            <a:spLocks noGrp="1"/>
          </p:cNvSpPr>
          <p:nvPr>
            <p:ph type="subTitle" idx="1"/>
          </p:nvPr>
        </p:nvSpPr>
        <p:spPr>
          <a:xfrm>
            <a:off x="1143000" y="3007164"/>
            <a:ext cx="6858000" cy="71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499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49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99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99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99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99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99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99"/>
            </a:lvl9pPr>
          </a:lstStyle>
          <a:p>
            <a:endParaRPr/>
          </a:p>
        </p:txBody>
      </p:sp>
      <p:grpSp>
        <p:nvGrpSpPr>
          <p:cNvPr id="313" name="Google Shape;313;p61"/>
          <p:cNvGrpSpPr/>
          <p:nvPr/>
        </p:nvGrpSpPr>
        <p:grpSpPr>
          <a:xfrm>
            <a:off x="3216462" y="930033"/>
            <a:ext cx="2711076" cy="601783"/>
            <a:chOff x="3216462" y="930031"/>
            <a:chExt cx="2711076" cy="601783"/>
          </a:xfrm>
        </p:grpSpPr>
        <p:grpSp>
          <p:nvGrpSpPr>
            <p:cNvPr id="314" name="Google Shape;314;p61"/>
            <p:cNvGrpSpPr/>
            <p:nvPr/>
          </p:nvGrpSpPr>
          <p:grpSpPr>
            <a:xfrm>
              <a:off x="5213103" y="930031"/>
              <a:ext cx="714435" cy="601783"/>
              <a:chOff x="5213103" y="930031"/>
              <a:chExt cx="714435" cy="601783"/>
            </a:xfrm>
          </p:grpSpPr>
          <p:sp>
            <p:nvSpPr>
              <p:cNvPr id="315" name="Google Shape;315;p61"/>
              <p:cNvSpPr/>
              <p:nvPr/>
            </p:nvSpPr>
            <p:spPr>
              <a:xfrm>
                <a:off x="5607366" y="1113996"/>
                <a:ext cx="320172" cy="417818"/>
              </a:xfrm>
              <a:custGeom>
                <a:avLst/>
                <a:gdLst/>
                <a:ahLst/>
                <a:cxnLst/>
                <a:rect l="l" t="t" r="r" b="b"/>
                <a:pathLst>
                  <a:path w="292245" h="381374" extrusionOk="0">
                    <a:moveTo>
                      <a:pt x="287502" y="381005"/>
                    </a:moveTo>
                    <a:cubicBezTo>
                      <a:pt x="270422" y="374415"/>
                      <a:pt x="253343" y="366882"/>
                      <a:pt x="236264" y="360291"/>
                    </a:cubicBezTo>
                    <a:cubicBezTo>
                      <a:pt x="190719" y="340519"/>
                      <a:pt x="146123" y="318863"/>
                      <a:pt x="102476" y="292500"/>
                    </a:cubicBezTo>
                    <a:cubicBezTo>
                      <a:pt x="79703" y="279318"/>
                      <a:pt x="57880" y="264253"/>
                      <a:pt x="37954" y="247305"/>
                    </a:cubicBezTo>
                    <a:cubicBezTo>
                      <a:pt x="28466" y="238831"/>
                      <a:pt x="19926" y="230357"/>
                      <a:pt x="13284" y="220942"/>
                    </a:cubicBezTo>
                    <a:cubicBezTo>
                      <a:pt x="9489" y="215292"/>
                      <a:pt x="5693" y="209643"/>
                      <a:pt x="2847" y="202111"/>
                    </a:cubicBezTo>
                    <a:cubicBezTo>
                      <a:pt x="-949" y="191753"/>
                      <a:pt x="-949" y="182338"/>
                      <a:pt x="2847" y="171981"/>
                    </a:cubicBezTo>
                    <a:cubicBezTo>
                      <a:pt x="5693" y="163507"/>
                      <a:pt x="10437" y="156916"/>
                      <a:pt x="16130" y="150325"/>
                    </a:cubicBezTo>
                    <a:cubicBezTo>
                      <a:pt x="26568" y="138085"/>
                      <a:pt x="38903" y="126786"/>
                      <a:pt x="52187" y="117371"/>
                    </a:cubicBezTo>
                    <a:cubicBezTo>
                      <a:pt x="79703" y="96657"/>
                      <a:pt x="110067" y="79709"/>
                      <a:pt x="140430" y="64644"/>
                    </a:cubicBezTo>
                    <a:cubicBezTo>
                      <a:pt x="187872" y="41105"/>
                      <a:pt x="236264" y="20391"/>
                      <a:pt x="285604" y="1560"/>
                    </a:cubicBezTo>
                    <a:cubicBezTo>
                      <a:pt x="286553" y="1560"/>
                      <a:pt x="288451" y="618"/>
                      <a:pt x="289399" y="618"/>
                    </a:cubicBezTo>
                    <a:cubicBezTo>
                      <a:pt x="290348" y="-323"/>
                      <a:pt x="292246" y="-323"/>
                      <a:pt x="292246" y="1560"/>
                    </a:cubicBezTo>
                    <a:cubicBezTo>
                      <a:pt x="276116" y="15683"/>
                      <a:pt x="260934" y="30748"/>
                      <a:pt x="244804" y="44871"/>
                    </a:cubicBezTo>
                    <a:cubicBezTo>
                      <a:pt x="214440" y="74060"/>
                      <a:pt x="185026" y="103248"/>
                      <a:pt x="158458" y="135260"/>
                    </a:cubicBezTo>
                    <a:cubicBezTo>
                      <a:pt x="149918" y="144676"/>
                      <a:pt x="142328" y="155033"/>
                      <a:pt x="135686" y="166332"/>
                    </a:cubicBezTo>
                    <a:cubicBezTo>
                      <a:pt x="132839" y="171039"/>
                      <a:pt x="129993" y="175747"/>
                      <a:pt x="128095" y="180455"/>
                    </a:cubicBezTo>
                    <a:cubicBezTo>
                      <a:pt x="121453" y="193637"/>
                      <a:pt x="121453" y="205877"/>
                      <a:pt x="125248" y="220000"/>
                    </a:cubicBezTo>
                    <a:cubicBezTo>
                      <a:pt x="128095" y="229416"/>
                      <a:pt x="132839" y="238831"/>
                      <a:pt x="138532" y="247305"/>
                    </a:cubicBezTo>
                    <a:cubicBezTo>
                      <a:pt x="148970" y="263311"/>
                      <a:pt x="160356" y="276493"/>
                      <a:pt x="173640" y="289675"/>
                    </a:cubicBezTo>
                    <a:cubicBezTo>
                      <a:pt x="203054" y="318863"/>
                      <a:pt x="235315" y="344285"/>
                      <a:pt x="269474" y="366882"/>
                    </a:cubicBezTo>
                    <a:cubicBezTo>
                      <a:pt x="275167" y="370648"/>
                      <a:pt x="281809" y="375356"/>
                      <a:pt x="287502" y="379122"/>
                    </a:cubicBezTo>
                    <a:cubicBezTo>
                      <a:pt x="288451" y="381005"/>
                      <a:pt x="288451" y="381947"/>
                      <a:pt x="287502" y="381005"/>
                    </a:cubicBezTo>
                  </a:path>
                </a:pathLst>
              </a:custGeom>
              <a:solidFill>
                <a:srgbClr val="D92D1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61"/>
              <p:cNvSpPr/>
              <p:nvPr/>
            </p:nvSpPr>
            <p:spPr>
              <a:xfrm>
                <a:off x="5343327" y="931667"/>
                <a:ext cx="426984" cy="314269"/>
              </a:xfrm>
              <a:custGeom>
                <a:avLst/>
                <a:gdLst/>
                <a:ahLst/>
                <a:cxnLst/>
                <a:rect l="l" t="t" r="r" b="b"/>
                <a:pathLst>
                  <a:path w="389740" h="286857" extrusionOk="0">
                    <a:moveTo>
                      <a:pt x="389029" y="8864"/>
                    </a:moveTo>
                    <a:cubicBezTo>
                      <a:pt x="383336" y="22987"/>
                      <a:pt x="376694" y="37111"/>
                      <a:pt x="371001" y="51234"/>
                    </a:cubicBezTo>
                    <a:cubicBezTo>
                      <a:pt x="359614" y="76656"/>
                      <a:pt x="347279" y="103019"/>
                      <a:pt x="333046" y="127499"/>
                    </a:cubicBezTo>
                    <a:cubicBezTo>
                      <a:pt x="315018" y="161395"/>
                      <a:pt x="296041" y="194350"/>
                      <a:pt x="272320" y="225421"/>
                    </a:cubicBezTo>
                    <a:cubicBezTo>
                      <a:pt x="260934" y="240486"/>
                      <a:pt x="249548" y="253667"/>
                      <a:pt x="235315" y="265908"/>
                    </a:cubicBezTo>
                    <a:cubicBezTo>
                      <a:pt x="227724" y="272498"/>
                      <a:pt x="220133" y="277206"/>
                      <a:pt x="211594" y="281914"/>
                    </a:cubicBezTo>
                    <a:cubicBezTo>
                      <a:pt x="198310" y="288505"/>
                      <a:pt x="184077" y="288505"/>
                      <a:pt x="170793" y="281914"/>
                    </a:cubicBezTo>
                    <a:cubicBezTo>
                      <a:pt x="160356" y="277206"/>
                      <a:pt x="150867" y="269674"/>
                      <a:pt x="143276" y="262141"/>
                    </a:cubicBezTo>
                    <a:cubicBezTo>
                      <a:pt x="125248" y="244252"/>
                      <a:pt x="110067" y="224479"/>
                      <a:pt x="96783" y="202824"/>
                    </a:cubicBezTo>
                    <a:cubicBezTo>
                      <a:pt x="72113" y="163278"/>
                      <a:pt x="51238" y="121850"/>
                      <a:pt x="32261" y="80422"/>
                    </a:cubicBezTo>
                    <a:cubicBezTo>
                      <a:pt x="21823" y="56883"/>
                      <a:pt x="11386" y="32403"/>
                      <a:pt x="1898" y="7922"/>
                    </a:cubicBezTo>
                    <a:cubicBezTo>
                      <a:pt x="949" y="6039"/>
                      <a:pt x="0" y="4156"/>
                      <a:pt x="0" y="1332"/>
                    </a:cubicBezTo>
                    <a:cubicBezTo>
                      <a:pt x="0" y="390"/>
                      <a:pt x="0" y="-552"/>
                      <a:pt x="949" y="390"/>
                    </a:cubicBezTo>
                    <a:cubicBezTo>
                      <a:pt x="13284" y="13572"/>
                      <a:pt x="25619" y="25812"/>
                      <a:pt x="37954" y="38994"/>
                    </a:cubicBezTo>
                    <a:cubicBezTo>
                      <a:pt x="54084" y="55942"/>
                      <a:pt x="71164" y="71948"/>
                      <a:pt x="88243" y="87954"/>
                    </a:cubicBezTo>
                    <a:cubicBezTo>
                      <a:pt x="112913" y="110552"/>
                      <a:pt x="137583" y="132207"/>
                      <a:pt x="166049" y="151038"/>
                    </a:cubicBezTo>
                    <a:cubicBezTo>
                      <a:pt x="171742" y="154804"/>
                      <a:pt x="178384" y="158571"/>
                      <a:pt x="185026" y="161395"/>
                    </a:cubicBezTo>
                    <a:cubicBezTo>
                      <a:pt x="198310" y="167986"/>
                      <a:pt x="212542" y="168928"/>
                      <a:pt x="226775" y="164220"/>
                    </a:cubicBezTo>
                    <a:cubicBezTo>
                      <a:pt x="241957" y="159512"/>
                      <a:pt x="256190" y="151038"/>
                      <a:pt x="269474" y="141623"/>
                    </a:cubicBezTo>
                    <a:cubicBezTo>
                      <a:pt x="289399" y="126558"/>
                      <a:pt x="306479" y="109610"/>
                      <a:pt x="323558" y="90779"/>
                    </a:cubicBezTo>
                    <a:cubicBezTo>
                      <a:pt x="347279" y="64416"/>
                      <a:pt x="369103" y="36169"/>
                      <a:pt x="389029" y="6981"/>
                    </a:cubicBezTo>
                    <a:cubicBezTo>
                      <a:pt x="389978" y="6981"/>
                      <a:pt x="389978" y="7922"/>
                      <a:pt x="389029" y="8864"/>
                    </a:cubicBezTo>
                  </a:path>
                </a:pathLst>
              </a:custGeom>
              <a:solidFill>
                <a:srgbClr val="F0DF3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61"/>
              <p:cNvSpPr/>
              <p:nvPr/>
            </p:nvSpPr>
            <p:spPr>
              <a:xfrm>
                <a:off x="5213995" y="1109516"/>
                <a:ext cx="320343" cy="417768"/>
              </a:xfrm>
              <a:custGeom>
                <a:avLst/>
                <a:gdLst/>
                <a:ahLst/>
                <a:cxnLst/>
                <a:rect l="l" t="t" r="r" b="b"/>
                <a:pathLst>
                  <a:path w="292401" h="381328" extrusionOk="0">
                    <a:moveTo>
                      <a:pt x="7035" y="0"/>
                    </a:moveTo>
                    <a:cubicBezTo>
                      <a:pt x="22217" y="5649"/>
                      <a:pt x="37398" y="12240"/>
                      <a:pt x="52580" y="18831"/>
                    </a:cubicBezTo>
                    <a:cubicBezTo>
                      <a:pt x="100022" y="39545"/>
                      <a:pt x="146516" y="62142"/>
                      <a:pt x="191112" y="88506"/>
                    </a:cubicBezTo>
                    <a:cubicBezTo>
                      <a:pt x="211987" y="100746"/>
                      <a:pt x="231913" y="113928"/>
                      <a:pt x="249941" y="129934"/>
                    </a:cubicBezTo>
                    <a:cubicBezTo>
                      <a:pt x="259429" y="138408"/>
                      <a:pt x="268918" y="146882"/>
                      <a:pt x="277457" y="157239"/>
                    </a:cubicBezTo>
                    <a:cubicBezTo>
                      <a:pt x="282202" y="162888"/>
                      <a:pt x="285997" y="169479"/>
                      <a:pt x="288844" y="176070"/>
                    </a:cubicBezTo>
                    <a:cubicBezTo>
                      <a:pt x="293588" y="187369"/>
                      <a:pt x="293588" y="198667"/>
                      <a:pt x="288844" y="209966"/>
                    </a:cubicBezTo>
                    <a:cubicBezTo>
                      <a:pt x="285048" y="219382"/>
                      <a:pt x="278406" y="227856"/>
                      <a:pt x="271764" y="235388"/>
                    </a:cubicBezTo>
                    <a:cubicBezTo>
                      <a:pt x="258480" y="249511"/>
                      <a:pt x="243299" y="260810"/>
                      <a:pt x="228117" y="272108"/>
                    </a:cubicBezTo>
                    <a:cubicBezTo>
                      <a:pt x="200601" y="290939"/>
                      <a:pt x="171186" y="306946"/>
                      <a:pt x="140823" y="322011"/>
                    </a:cubicBezTo>
                    <a:cubicBezTo>
                      <a:pt x="96227" y="343666"/>
                      <a:pt x="50682" y="363439"/>
                      <a:pt x="4188" y="380387"/>
                    </a:cubicBezTo>
                    <a:cubicBezTo>
                      <a:pt x="3240" y="380387"/>
                      <a:pt x="2291" y="381328"/>
                      <a:pt x="1342" y="381328"/>
                    </a:cubicBezTo>
                    <a:cubicBezTo>
                      <a:pt x="393" y="381328"/>
                      <a:pt x="-556" y="381328"/>
                      <a:pt x="393" y="380387"/>
                    </a:cubicBezTo>
                    <a:cubicBezTo>
                      <a:pt x="19370" y="362497"/>
                      <a:pt x="39296" y="345549"/>
                      <a:pt x="58273" y="327660"/>
                    </a:cubicBezTo>
                    <a:cubicBezTo>
                      <a:pt x="83892" y="303180"/>
                      <a:pt x="108562" y="277758"/>
                      <a:pt x="131334" y="250453"/>
                    </a:cubicBezTo>
                    <a:cubicBezTo>
                      <a:pt x="139874" y="240096"/>
                      <a:pt x="148414" y="228797"/>
                      <a:pt x="156005" y="217498"/>
                    </a:cubicBezTo>
                    <a:cubicBezTo>
                      <a:pt x="159800" y="211849"/>
                      <a:pt x="162647" y="206200"/>
                      <a:pt x="165493" y="200551"/>
                    </a:cubicBezTo>
                    <a:cubicBezTo>
                      <a:pt x="172135" y="188310"/>
                      <a:pt x="172135" y="175129"/>
                      <a:pt x="168340" y="161947"/>
                    </a:cubicBezTo>
                    <a:cubicBezTo>
                      <a:pt x="162647" y="145941"/>
                      <a:pt x="154107" y="131817"/>
                      <a:pt x="143669" y="118636"/>
                    </a:cubicBezTo>
                    <a:cubicBezTo>
                      <a:pt x="125641" y="96038"/>
                      <a:pt x="103818" y="76266"/>
                      <a:pt x="81045" y="57435"/>
                    </a:cubicBezTo>
                    <a:cubicBezTo>
                      <a:pt x="58273" y="38604"/>
                      <a:pt x="35500" y="21656"/>
                      <a:pt x="10830" y="5649"/>
                    </a:cubicBezTo>
                    <a:cubicBezTo>
                      <a:pt x="9881" y="4708"/>
                      <a:pt x="7984" y="3766"/>
                      <a:pt x="7035" y="2825"/>
                    </a:cubicBezTo>
                    <a:cubicBezTo>
                      <a:pt x="5137" y="942"/>
                      <a:pt x="5137" y="0"/>
                      <a:pt x="7035" y="0"/>
                    </a:cubicBezTo>
                  </a:path>
                </a:pathLst>
              </a:custGeom>
              <a:solidFill>
                <a:srgbClr val="264C8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61"/>
              <p:cNvSpPr/>
              <p:nvPr/>
            </p:nvSpPr>
            <p:spPr>
              <a:xfrm>
                <a:off x="5768492" y="933125"/>
                <a:ext cx="4158" cy="8252"/>
              </a:xfrm>
              <a:custGeom>
                <a:avLst/>
                <a:gdLst/>
                <a:ahLst/>
                <a:cxnLst/>
                <a:rect l="l" t="t" r="r" b="b"/>
                <a:pathLst>
                  <a:path w="3795" h="7532" extrusionOk="0">
                    <a:moveTo>
                      <a:pt x="949" y="7532"/>
                    </a:moveTo>
                    <a:cubicBezTo>
                      <a:pt x="949" y="6591"/>
                      <a:pt x="949" y="5649"/>
                      <a:pt x="0" y="5649"/>
                    </a:cubicBezTo>
                    <a:cubicBezTo>
                      <a:pt x="949" y="3766"/>
                      <a:pt x="1898" y="1883"/>
                      <a:pt x="3795" y="0"/>
                    </a:cubicBezTo>
                    <a:cubicBezTo>
                      <a:pt x="3795" y="2825"/>
                      <a:pt x="2847" y="5649"/>
                      <a:pt x="949" y="7532"/>
                    </a:cubicBezTo>
                  </a:path>
                </a:pathLst>
              </a:custGeom>
              <a:solidFill>
                <a:srgbClr val="F1E47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61"/>
              <p:cNvSpPr/>
              <p:nvPr/>
            </p:nvSpPr>
            <p:spPr>
              <a:xfrm>
                <a:off x="5215465" y="1105995"/>
                <a:ext cx="6237" cy="4553"/>
              </a:xfrm>
              <a:custGeom>
                <a:avLst/>
                <a:gdLst/>
                <a:ahLst/>
                <a:cxnLst/>
                <a:rect l="l" t="t" r="r" b="b"/>
                <a:pathLst>
                  <a:path w="5693" h="4156" extrusionOk="0">
                    <a:moveTo>
                      <a:pt x="5693" y="3215"/>
                    </a:moveTo>
                    <a:cubicBezTo>
                      <a:pt x="5693" y="3215"/>
                      <a:pt x="4744" y="4156"/>
                      <a:pt x="4744" y="4156"/>
                    </a:cubicBezTo>
                    <a:cubicBezTo>
                      <a:pt x="2847" y="4156"/>
                      <a:pt x="1898" y="2273"/>
                      <a:pt x="0" y="1332"/>
                    </a:cubicBezTo>
                    <a:cubicBezTo>
                      <a:pt x="0" y="390"/>
                      <a:pt x="0" y="-552"/>
                      <a:pt x="949" y="390"/>
                    </a:cubicBezTo>
                    <a:cubicBezTo>
                      <a:pt x="2847" y="2273"/>
                      <a:pt x="3795" y="2273"/>
                      <a:pt x="5693" y="3215"/>
                    </a:cubicBezTo>
                  </a:path>
                </a:pathLst>
              </a:custGeom>
              <a:solidFill>
                <a:srgbClr val="5F79A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61"/>
              <p:cNvSpPr/>
              <p:nvPr/>
            </p:nvSpPr>
            <p:spPr>
              <a:xfrm>
                <a:off x="5213103" y="1105995"/>
                <a:ext cx="3402" cy="2490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273" extrusionOk="0">
                    <a:moveTo>
                      <a:pt x="3105" y="1332"/>
                    </a:moveTo>
                    <a:cubicBezTo>
                      <a:pt x="3105" y="1332"/>
                      <a:pt x="2156" y="2273"/>
                      <a:pt x="2156" y="2273"/>
                    </a:cubicBezTo>
                    <a:cubicBezTo>
                      <a:pt x="1207" y="2273"/>
                      <a:pt x="-690" y="1332"/>
                      <a:pt x="259" y="390"/>
                    </a:cubicBezTo>
                    <a:cubicBezTo>
                      <a:pt x="1207" y="-552"/>
                      <a:pt x="2156" y="390"/>
                      <a:pt x="3105" y="1332"/>
                    </a:cubicBezTo>
                  </a:path>
                </a:pathLst>
              </a:custGeom>
              <a:solidFill>
                <a:srgbClr val="94A3C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61"/>
              <p:cNvSpPr/>
              <p:nvPr/>
            </p:nvSpPr>
            <p:spPr>
              <a:xfrm>
                <a:off x="5341857" y="930031"/>
                <a:ext cx="2509" cy="3094"/>
              </a:xfrm>
              <a:custGeom>
                <a:avLst/>
                <a:gdLst/>
                <a:ahLst/>
                <a:cxnLst/>
                <a:rect l="l" t="t" r="r" b="b"/>
                <a:pathLst>
                  <a:path w="2290" h="2824" extrusionOk="0">
                    <a:moveTo>
                      <a:pt x="2291" y="1883"/>
                    </a:moveTo>
                    <a:cubicBezTo>
                      <a:pt x="2291" y="1883"/>
                      <a:pt x="1342" y="2825"/>
                      <a:pt x="1342" y="2825"/>
                    </a:cubicBezTo>
                    <a:cubicBezTo>
                      <a:pt x="393" y="1883"/>
                      <a:pt x="-556" y="942"/>
                      <a:pt x="393" y="0"/>
                    </a:cubicBezTo>
                    <a:cubicBezTo>
                      <a:pt x="1342" y="0"/>
                      <a:pt x="2291" y="942"/>
                      <a:pt x="2291" y="1883"/>
                    </a:cubicBezTo>
                  </a:path>
                </a:pathLst>
              </a:custGeom>
              <a:solidFill>
                <a:srgbClr val="F1E4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2" name="Google Shape;322;p61"/>
            <p:cNvGrpSpPr/>
            <p:nvPr/>
          </p:nvGrpSpPr>
          <p:grpSpPr>
            <a:xfrm>
              <a:off x="3216462" y="1025963"/>
              <a:ext cx="1879457" cy="492038"/>
              <a:chOff x="3216462" y="1025963"/>
              <a:chExt cx="1879457" cy="492038"/>
            </a:xfrm>
          </p:grpSpPr>
          <p:sp>
            <p:nvSpPr>
              <p:cNvPr id="323" name="Google Shape;323;p61"/>
              <p:cNvSpPr/>
              <p:nvPr/>
            </p:nvSpPr>
            <p:spPr>
              <a:xfrm>
                <a:off x="3821465" y="1348679"/>
                <a:ext cx="175048" cy="124966"/>
              </a:xfrm>
              <a:custGeom>
                <a:avLst/>
                <a:gdLst/>
                <a:ahLst/>
                <a:cxnLst/>
                <a:rect l="l" t="t" r="r" b="b"/>
                <a:pathLst>
                  <a:path w="159779" h="114066" extrusionOk="0">
                    <a:moveTo>
                      <a:pt x="157509" y="20853"/>
                    </a:moveTo>
                    <a:cubicBezTo>
                      <a:pt x="153714" y="10496"/>
                      <a:pt x="146123" y="3905"/>
                      <a:pt x="134737" y="1080"/>
                    </a:cubicBezTo>
                    <a:cubicBezTo>
                      <a:pt x="132839" y="139"/>
                      <a:pt x="129993" y="139"/>
                      <a:pt x="128095" y="139"/>
                    </a:cubicBezTo>
                    <a:cubicBezTo>
                      <a:pt x="113862" y="-803"/>
                      <a:pt x="100578" y="2963"/>
                      <a:pt x="90141" y="14262"/>
                    </a:cubicBezTo>
                    <a:cubicBezTo>
                      <a:pt x="89192" y="15203"/>
                      <a:pt x="89192" y="16145"/>
                      <a:pt x="87294" y="16145"/>
                    </a:cubicBezTo>
                    <a:cubicBezTo>
                      <a:pt x="80652" y="5788"/>
                      <a:pt x="74959" y="2022"/>
                      <a:pt x="62624" y="1080"/>
                    </a:cubicBezTo>
                    <a:cubicBezTo>
                      <a:pt x="48391" y="-803"/>
                      <a:pt x="36056" y="2963"/>
                      <a:pt x="24670" y="13320"/>
                    </a:cubicBezTo>
                    <a:cubicBezTo>
                      <a:pt x="24670" y="9554"/>
                      <a:pt x="23721" y="7671"/>
                      <a:pt x="23721" y="4846"/>
                    </a:cubicBezTo>
                    <a:cubicBezTo>
                      <a:pt x="23721" y="2963"/>
                      <a:pt x="22772" y="2022"/>
                      <a:pt x="21824" y="2022"/>
                    </a:cubicBezTo>
                    <a:cubicBezTo>
                      <a:pt x="15182" y="2022"/>
                      <a:pt x="8540" y="2022"/>
                      <a:pt x="1898" y="2022"/>
                    </a:cubicBezTo>
                    <a:cubicBezTo>
                      <a:pt x="949" y="2022"/>
                      <a:pt x="0" y="2963"/>
                      <a:pt x="0" y="3905"/>
                    </a:cubicBezTo>
                    <a:cubicBezTo>
                      <a:pt x="0" y="5788"/>
                      <a:pt x="0" y="6729"/>
                      <a:pt x="0" y="8613"/>
                    </a:cubicBezTo>
                    <a:cubicBezTo>
                      <a:pt x="0" y="40625"/>
                      <a:pt x="0" y="73580"/>
                      <a:pt x="0" y="105592"/>
                    </a:cubicBezTo>
                    <a:cubicBezTo>
                      <a:pt x="0" y="106534"/>
                      <a:pt x="0" y="107475"/>
                      <a:pt x="0" y="109359"/>
                    </a:cubicBezTo>
                    <a:cubicBezTo>
                      <a:pt x="0" y="111242"/>
                      <a:pt x="949" y="112183"/>
                      <a:pt x="2847" y="112183"/>
                    </a:cubicBezTo>
                    <a:cubicBezTo>
                      <a:pt x="8540" y="112183"/>
                      <a:pt x="15182" y="112183"/>
                      <a:pt x="20875" y="112183"/>
                    </a:cubicBezTo>
                    <a:cubicBezTo>
                      <a:pt x="24670" y="112183"/>
                      <a:pt x="25619" y="112183"/>
                      <a:pt x="25619" y="108417"/>
                    </a:cubicBezTo>
                    <a:cubicBezTo>
                      <a:pt x="25619" y="107475"/>
                      <a:pt x="25619" y="106534"/>
                      <a:pt x="25619" y="104651"/>
                    </a:cubicBezTo>
                    <a:cubicBezTo>
                      <a:pt x="25619" y="82054"/>
                      <a:pt x="25619" y="59456"/>
                      <a:pt x="25619" y="36859"/>
                    </a:cubicBezTo>
                    <a:cubicBezTo>
                      <a:pt x="25619" y="32151"/>
                      <a:pt x="27517" y="29327"/>
                      <a:pt x="30363" y="26502"/>
                    </a:cubicBezTo>
                    <a:cubicBezTo>
                      <a:pt x="37005" y="19911"/>
                      <a:pt x="52187" y="18028"/>
                      <a:pt x="59778" y="23677"/>
                    </a:cubicBezTo>
                    <a:cubicBezTo>
                      <a:pt x="62624" y="25560"/>
                      <a:pt x="64522" y="28385"/>
                      <a:pt x="66420" y="32151"/>
                    </a:cubicBezTo>
                    <a:cubicBezTo>
                      <a:pt x="67368" y="35918"/>
                      <a:pt x="67368" y="39684"/>
                      <a:pt x="67368" y="43450"/>
                    </a:cubicBezTo>
                    <a:cubicBezTo>
                      <a:pt x="67368" y="64164"/>
                      <a:pt x="67368" y="85820"/>
                      <a:pt x="67368" y="106534"/>
                    </a:cubicBezTo>
                    <a:cubicBezTo>
                      <a:pt x="67368" y="107475"/>
                      <a:pt x="67368" y="109359"/>
                      <a:pt x="67368" y="110300"/>
                    </a:cubicBezTo>
                    <a:cubicBezTo>
                      <a:pt x="67368" y="112183"/>
                      <a:pt x="68317" y="113125"/>
                      <a:pt x="69266" y="113125"/>
                    </a:cubicBezTo>
                    <a:cubicBezTo>
                      <a:pt x="75908" y="113125"/>
                      <a:pt x="82550" y="113125"/>
                      <a:pt x="90141" y="113125"/>
                    </a:cubicBezTo>
                    <a:cubicBezTo>
                      <a:pt x="92039" y="113125"/>
                      <a:pt x="92987" y="112183"/>
                      <a:pt x="92987" y="110300"/>
                    </a:cubicBezTo>
                    <a:cubicBezTo>
                      <a:pt x="92987" y="109359"/>
                      <a:pt x="92987" y="107475"/>
                      <a:pt x="92987" y="106534"/>
                    </a:cubicBezTo>
                    <a:cubicBezTo>
                      <a:pt x="92987" y="84878"/>
                      <a:pt x="92987" y="64164"/>
                      <a:pt x="92987" y="42508"/>
                    </a:cubicBezTo>
                    <a:cubicBezTo>
                      <a:pt x="92987" y="40625"/>
                      <a:pt x="92987" y="38742"/>
                      <a:pt x="92987" y="36859"/>
                    </a:cubicBezTo>
                    <a:cubicBezTo>
                      <a:pt x="95834" y="27444"/>
                      <a:pt x="106271" y="20853"/>
                      <a:pt x="117657" y="22736"/>
                    </a:cubicBezTo>
                    <a:cubicBezTo>
                      <a:pt x="129044" y="23677"/>
                      <a:pt x="133788" y="29327"/>
                      <a:pt x="133788" y="41567"/>
                    </a:cubicBezTo>
                    <a:cubicBezTo>
                      <a:pt x="133788" y="43450"/>
                      <a:pt x="133788" y="45333"/>
                      <a:pt x="133788" y="47216"/>
                    </a:cubicBezTo>
                    <a:cubicBezTo>
                      <a:pt x="133788" y="56632"/>
                      <a:pt x="133788" y="65106"/>
                      <a:pt x="133788" y="74521"/>
                    </a:cubicBezTo>
                    <a:cubicBezTo>
                      <a:pt x="133788" y="86761"/>
                      <a:pt x="133788" y="98060"/>
                      <a:pt x="133788" y="110300"/>
                    </a:cubicBezTo>
                    <a:cubicBezTo>
                      <a:pt x="133788" y="113125"/>
                      <a:pt x="134737" y="114066"/>
                      <a:pt x="137583" y="114066"/>
                    </a:cubicBezTo>
                    <a:cubicBezTo>
                      <a:pt x="143276" y="114066"/>
                      <a:pt x="149918" y="114066"/>
                      <a:pt x="155611" y="114066"/>
                    </a:cubicBezTo>
                    <a:cubicBezTo>
                      <a:pt x="158458" y="114066"/>
                      <a:pt x="159407" y="113125"/>
                      <a:pt x="159407" y="110300"/>
                    </a:cubicBezTo>
                    <a:cubicBezTo>
                      <a:pt x="159407" y="85820"/>
                      <a:pt x="159407" y="61339"/>
                      <a:pt x="159407" y="36859"/>
                    </a:cubicBezTo>
                    <a:cubicBezTo>
                      <a:pt x="160356" y="31210"/>
                      <a:pt x="159407" y="25560"/>
                      <a:pt x="157509" y="2085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61"/>
              <p:cNvSpPr/>
              <p:nvPr/>
            </p:nvSpPr>
            <p:spPr>
              <a:xfrm>
                <a:off x="4986443" y="1300349"/>
                <a:ext cx="109476" cy="174480"/>
              </a:xfrm>
              <a:custGeom>
                <a:avLst/>
                <a:gdLst/>
                <a:ahLst/>
                <a:cxnLst/>
                <a:rect l="l" t="t" r="r" b="b"/>
                <a:pathLst>
                  <a:path w="99927" h="159261" extrusionOk="0">
                    <a:moveTo>
                      <a:pt x="96132" y="0"/>
                    </a:moveTo>
                    <a:cubicBezTo>
                      <a:pt x="90439" y="0"/>
                      <a:pt x="83797" y="0"/>
                      <a:pt x="78103" y="0"/>
                    </a:cubicBezTo>
                    <a:cubicBezTo>
                      <a:pt x="73359" y="0"/>
                      <a:pt x="73359" y="0"/>
                      <a:pt x="73359" y="4708"/>
                    </a:cubicBezTo>
                    <a:cubicBezTo>
                      <a:pt x="73359" y="19773"/>
                      <a:pt x="73359" y="35779"/>
                      <a:pt x="73359" y="50844"/>
                    </a:cubicBezTo>
                    <a:lnTo>
                      <a:pt x="73359" y="55552"/>
                    </a:lnTo>
                    <a:cubicBezTo>
                      <a:pt x="71462" y="54610"/>
                      <a:pt x="71462" y="53668"/>
                      <a:pt x="70513" y="53668"/>
                    </a:cubicBezTo>
                    <a:cubicBezTo>
                      <a:pt x="57229" y="40487"/>
                      <a:pt x="25917" y="38604"/>
                      <a:pt x="10735" y="61201"/>
                    </a:cubicBezTo>
                    <a:cubicBezTo>
                      <a:pt x="6940" y="65909"/>
                      <a:pt x="4093" y="71558"/>
                      <a:pt x="3144" y="77207"/>
                    </a:cubicBezTo>
                    <a:cubicBezTo>
                      <a:pt x="-651" y="90389"/>
                      <a:pt x="-651" y="103571"/>
                      <a:pt x="1246" y="116752"/>
                    </a:cubicBezTo>
                    <a:cubicBezTo>
                      <a:pt x="3144" y="127109"/>
                      <a:pt x="6940" y="137467"/>
                      <a:pt x="14530" y="145941"/>
                    </a:cubicBezTo>
                    <a:cubicBezTo>
                      <a:pt x="24019" y="156298"/>
                      <a:pt x="36354" y="160064"/>
                      <a:pt x="50587" y="159122"/>
                    </a:cubicBezTo>
                    <a:cubicBezTo>
                      <a:pt x="60075" y="158181"/>
                      <a:pt x="67666" y="154414"/>
                      <a:pt x="75257" y="146882"/>
                    </a:cubicBezTo>
                    <a:cubicBezTo>
                      <a:pt x="76206" y="149707"/>
                      <a:pt x="76206" y="152531"/>
                      <a:pt x="76206" y="154414"/>
                    </a:cubicBezTo>
                    <a:cubicBezTo>
                      <a:pt x="76206" y="157239"/>
                      <a:pt x="77155" y="157239"/>
                      <a:pt x="80001" y="157239"/>
                    </a:cubicBezTo>
                    <a:cubicBezTo>
                      <a:pt x="84745" y="157239"/>
                      <a:pt x="89490" y="157239"/>
                      <a:pt x="94234" y="157239"/>
                    </a:cubicBezTo>
                    <a:cubicBezTo>
                      <a:pt x="99927" y="157239"/>
                      <a:pt x="99927" y="157239"/>
                      <a:pt x="99927" y="151590"/>
                    </a:cubicBezTo>
                    <a:cubicBezTo>
                      <a:pt x="99927" y="151590"/>
                      <a:pt x="99927" y="150648"/>
                      <a:pt x="99927" y="150648"/>
                    </a:cubicBezTo>
                    <a:cubicBezTo>
                      <a:pt x="99927" y="102629"/>
                      <a:pt x="99927" y="54610"/>
                      <a:pt x="99927" y="6591"/>
                    </a:cubicBezTo>
                    <a:cubicBezTo>
                      <a:pt x="99927" y="5649"/>
                      <a:pt x="99927" y="4708"/>
                      <a:pt x="99927" y="2825"/>
                    </a:cubicBezTo>
                    <a:cubicBezTo>
                      <a:pt x="98978" y="942"/>
                      <a:pt x="98029" y="0"/>
                      <a:pt x="96132" y="0"/>
                    </a:cubicBezTo>
                    <a:moveTo>
                      <a:pt x="74308" y="84740"/>
                    </a:moveTo>
                    <a:cubicBezTo>
                      <a:pt x="73359" y="90389"/>
                      <a:pt x="74308" y="96038"/>
                      <a:pt x="74308" y="101688"/>
                    </a:cubicBezTo>
                    <a:cubicBezTo>
                      <a:pt x="74308" y="108278"/>
                      <a:pt x="74308" y="114869"/>
                      <a:pt x="74308" y="121460"/>
                    </a:cubicBezTo>
                    <a:cubicBezTo>
                      <a:pt x="74308" y="124285"/>
                      <a:pt x="73359" y="126168"/>
                      <a:pt x="71462" y="128993"/>
                    </a:cubicBezTo>
                    <a:cubicBezTo>
                      <a:pt x="62922" y="141233"/>
                      <a:pt x="38252" y="143116"/>
                      <a:pt x="29712" y="125226"/>
                    </a:cubicBezTo>
                    <a:cubicBezTo>
                      <a:pt x="27814" y="121460"/>
                      <a:pt x="26866" y="117694"/>
                      <a:pt x="25917" y="113928"/>
                    </a:cubicBezTo>
                    <a:cubicBezTo>
                      <a:pt x="24968" y="103571"/>
                      <a:pt x="24968" y="92272"/>
                      <a:pt x="28763" y="81915"/>
                    </a:cubicBezTo>
                    <a:cubicBezTo>
                      <a:pt x="34456" y="64967"/>
                      <a:pt x="51536" y="63084"/>
                      <a:pt x="62922" y="68733"/>
                    </a:cubicBezTo>
                    <a:cubicBezTo>
                      <a:pt x="69564" y="71558"/>
                      <a:pt x="74308" y="76266"/>
                      <a:pt x="74308" y="8474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61"/>
              <p:cNvSpPr/>
              <p:nvPr/>
            </p:nvSpPr>
            <p:spPr>
              <a:xfrm>
                <a:off x="4152033" y="1035246"/>
                <a:ext cx="123703" cy="163032"/>
              </a:xfrm>
              <a:custGeom>
                <a:avLst/>
                <a:gdLst/>
                <a:ahLst/>
                <a:cxnLst/>
                <a:rect l="l" t="t" r="r" b="b"/>
                <a:pathLst>
                  <a:path w="112913" h="148811" extrusionOk="0">
                    <a:moveTo>
                      <a:pt x="111964" y="43311"/>
                    </a:moveTo>
                    <a:cubicBezTo>
                      <a:pt x="111015" y="31071"/>
                      <a:pt x="106271" y="21656"/>
                      <a:pt x="97732" y="13182"/>
                    </a:cubicBezTo>
                    <a:cubicBezTo>
                      <a:pt x="89192" y="5649"/>
                      <a:pt x="79703" y="2825"/>
                      <a:pt x="69266" y="942"/>
                    </a:cubicBezTo>
                    <a:cubicBezTo>
                      <a:pt x="59778" y="0"/>
                      <a:pt x="50289" y="0"/>
                      <a:pt x="40801" y="0"/>
                    </a:cubicBezTo>
                    <a:cubicBezTo>
                      <a:pt x="28466" y="0"/>
                      <a:pt x="16130" y="0"/>
                      <a:pt x="3795" y="0"/>
                    </a:cubicBezTo>
                    <a:cubicBezTo>
                      <a:pt x="949" y="0"/>
                      <a:pt x="0" y="942"/>
                      <a:pt x="0" y="3766"/>
                    </a:cubicBezTo>
                    <a:cubicBezTo>
                      <a:pt x="0" y="4708"/>
                      <a:pt x="0" y="5649"/>
                      <a:pt x="0" y="7532"/>
                    </a:cubicBezTo>
                    <a:cubicBezTo>
                      <a:pt x="0" y="30130"/>
                      <a:pt x="0" y="52727"/>
                      <a:pt x="0" y="75324"/>
                    </a:cubicBezTo>
                    <a:cubicBezTo>
                      <a:pt x="0" y="93214"/>
                      <a:pt x="0" y="112045"/>
                      <a:pt x="0" y="129934"/>
                    </a:cubicBezTo>
                    <a:cubicBezTo>
                      <a:pt x="0" y="134642"/>
                      <a:pt x="0" y="140291"/>
                      <a:pt x="0" y="144999"/>
                    </a:cubicBezTo>
                    <a:cubicBezTo>
                      <a:pt x="0" y="148765"/>
                      <a:pt x="0" y="148765"/>
                      <a:pt x="3795" y="148765"/>
                    </a:cubicBezTo>
                    <a:cubicBezTo>
                      <a:pt x="9489" y="148765"/>
                      <a:pt x="15182" y="148765"/>
                      <a:pt x="20875" y="148765"/>
                    </a:cubicBezTo>
                    <a:cubicBezTo>
                      <a:pt x="26568" y="148765"/>
                      <a:pt x="26568" y="149707"/>
                      <a:pt x="26568" y="143116"/>
                    </a:cubicBezTo>
                    <a:cubicBezTo>
                      <a:pt x="26568" y="128051"/>
                      <a:pt x="26568" y="112986"/>
                      <a:pt x="26568" y="97921"/>
                    </a:cubicBezTo>
                    <a:cubicBezTo>
                      <a:pt x="26568" y="94155"/>
                      <a:pt x="26568" y="94155"/>
                      <a:pt x="30363" y="94155"/>
                    </a:cubicBezTo>
                    <a:cubicBezTo>
                      <a:pt x="39852" y="94155"/>
                      <a:pt x="48391" y="94155"/>
                      <a:pt x="57880" y="94155"/>
                    </a:cubicBezTo>
                    <a:cubicBezTo>
                      <a:pt x="64522" y="94155"/>
                      <a:pt x="71164" y="93214"/>
                      <a:pt x="77806" y="92272"/>
                    </a:cubicBezTo>
                    <a:cubicBezTo>
                      <a:pt x="95834" y="87564"/>
                      <a:pt x="109118" y="77207"/>
                      <a:pt x="112913" y="58376"/>
                    </a:cubicBezTo>
                    <a:cubicBezTo>
                      <a:pt x="111964" y="52727"/>
                      <a:pt x="111964" y="48019"/>
                      <a:pt x="111964" y="43311"/>
                    </a:cubicBezTo>
                    <a:moveTo>
                      <a:pt x="83499" y="59318"/>
                    </a:moveTo>
                    <a:cubicBezTo>
                      <a:pt x="79703" y="66850"/>
                      <a:pt x="74010" y="70616"/>
                      <a:pt x="66420" y="71558"/>
                    </a:cubicBezTo>
                    <a:cubicBezTo>
                      <a:pt x="62624" y="72499"/>
                      <a:pt x="59778" y="72499"/>
                      <a:pt x="55982" y="72499"/>
                    </a:cubicBezTo>
                    <a:cubicBezTo>
                      <a:pt x="47443" y="72499"/>
                      <a:pt x="37954" y="72499"/>
                      <a:pt x="29414" y="72499"/>
                    </a:cubicBezTo>
                    <a:cubicBezTo>
                      <a:pt x="26568" y="72499"/>
                      <a:pt x="25619" y="71558"/>
                      <a:pt x="25619" y="68733"/>
                    </a:cubicBezTo>
                    <a:cubicBezTo>
                      <a:pt x="25619" y="61201"/>
                      <a:pt x="25619" y="53668"/>
                      <a:pt x="25619" y="47078"/>
                    </a:cubicBezTo>
                    <a:cubicBezTo>
                      <a:pt x="25619" y="39545"/>
                      <a:pt x="25619" y="32013"/>
                      <a:pt x="25619" y="24480"/>
                    </a:cubicBezTo>
                    <a:cubicBezTo>
                      <a:pt x="25619" y="22597"/>
                      <a:pt x="25619" y="21656"/>
                      <a:pt x="28466" y="21656"/>
                    </a:cubicBezTo>
                    <a:cubicBezTo>
                      <a:pt x="39852" y="21656"/>
                      <a:pt x="52187" y="20714"/>
                      <a:pt x="63573" y="22597"/>
                    </a:cubicBezTo>
                    <a:cubicBezTo>
                      <a:pt x="81601" y="24480"/>
                      <a:pt x="91090" y="42370"/>
                      <a:pt x="83499" y="5931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61"/>
              <p:cNvSpPr/>
              <p:nvPr/>
            </p:nvSpPr>
            <p:spPr>
              <a:xfrm>
                <a:off x="4026250" y="1347964"/>
                <a:ext cx="108687" cy="170037"/>
              </a:xfrm>
              <a:custGeom>
                <a:avLst/>
                <a:gdLst/>
                <a:ahLst/>
                <a:cxnLst/>
                <a:rect l="l" t="t" r="r" b="b"/>
                <a:pathLst>
                  <a:path w="99207" h="155205" extrusionOk="0">
                    <a:moveTo>
                      <a:pt x="92038" y="23388"/>
                    </a:moveTo>
                    <a:cubicBezTo>
                      <a:pt x="79703" y="-2034"/>
                      <a:pt x="47443" y="-7683"/>
                      <a:pt x="26568" y="11148"/>
                    </a:cubicBezTo>
                    <a:cubicBezTo>
                      <a:pt x="25619" y="12090"/>
                      <a:pt x="25619" y="12090"/>
                      <a:pt x="24670" y="12090"/>
                    </a:cubicBezTo>
                    <a:cubicBezTo>
                      <a:pt x="24670" y="10206"/>
                      <a:pt x="23721" y="7382"/>
                      <a:pt x="23721" y="5499"/>
                    </a:cubicBezTo>
                    <a:cubicBezTo>
                      <a:pt x="23721" y="3616"/>
                      <a:pt x="22772" y="2674"/>
                      <a:pt x="20875" y="2674"/>
                    </a:cubicBezTo>
                    <a:cubicBezTo>
                      <a:pt x="15182" y="2674"/>
                      <a:pt x="8540" y="2674"/>
                      <a:pt x="2847" y="2674"/>
                    </a:cubicBezTo>
                    <a:cubicBezTo>
                      <a:pt x="949" y="2674"/>
                      <a:pt x="0" y="3616"/>
                      <a:pt x="0" y="5499"/>
                    </a:cubicBezTo>
                    <a:cubicBezTo>
                      <a:pt x="0" y="6440"/>
                      <a:pt x="0" y="8323"/>
                      <a:pt x="0" y="9265"/>
                    </a:cubicBezTo>
                    <a:cubicBezTo>
                      <a:pt x="0" y="55401"/>
                      <a:pt x="0" y="102479"/>
                      <a:pt x="0" y="148615"/>
                    </a:cubicBezTo>
                    <a:cubicBezTo>
                      <a:pt x="0" y="149556"/>
                      <a:pt x="0" y="150498"/>
                      <a:pt x="0" y="151439"/>
                    </a:cubicBezTo>
                    <a:cubicBezTo>
                      <a:pt x="0" y="154264"/>
                      <a:pt x="949" y="155205"/>
                      <a:pt x="3795" y="155205"/>
                    </a:cubicBezTo>
                    <a:cubicBezTo>
                      <a:pt x="9489" y="155205"/>
                      <a:pt x="15182" y="155205"/>
                      <a:pt x="20875" y="155205"/>
                    </a:cubicBezTo>
                    <a:cubicBezTo>
                      <a:pt x="25619" y="155205"/>
                      <a:pt x="25619" y="155205"/>
                      <a:pt x="25619" y="150498"/>
                    </a:cubicBezTo>
                    <a:cubicBezTo>
                      <a:pt x="25619" y="135433"/>
                      <a:pt x="25619" y="120368"/>
                      <a:pt x="25619" y="104362"/>
                    </a:cubicBezTo>
                    <a:cubicBezTo>
                      <a:pt x="27517" y="104362"/>
                      <a:pt x="27517" y="104362"/>
                      <a:pt x="28466" y="105303"/>
                    </a:cubicBezTo>
                    <a:cubicBezTo>
                      <a:pt x="51238" y="123193"/>
                      <a:pt x="80652" y="115660"/>
                      <a:pt x="92987" y="90238"/>
                    </a:cubicBezTo>
                    <a:cubicBezTo>
                      <a:pt x="93936" y="87414"/>
                      <a:pt x="94885" y="85531"/>
                      <a:pt x="95834" y="82706"/>
                    </a:cubicBezTo>
                    <a:cubicBezTo>
                      <a:pt x="99629" y="70466"/>
                      <a:pt x="99629" y="58226"/>
                      <a:pt x="98680" y="45985"/>
                    </a:cubicBezTo>
                    <a:cubicBezTo>
                      <a:pt x="96783" y="38453"/>
                      <a:pt x="94885" y="30921"/>
                      <a:pt x="92038" y="23388"/>
                    </a:cubicBezTo>
                    <a:moveTo>
                      <a:pt x="70215" y="77998"/>
                    </a:moveTo>
                    <a:cubicBezTo>
                      <a:pt x="65471" y="92121"/>
                      <a:pt x="53136" y="98712"/>
                      <a:pt x="38903" y="94005"/>
                    </a:cubicBezTo>
                    <a:cubicBezTo>
                      <a:pt x="34159" y="93063"/>
                      <a:pt x="30363" y="90238"/>
                      <a:pt x="27517" y="86472"/>
                    </a:cubicBezTo>
                    <a:cubicBezTo>
                      <a:pt x="25619" y="83647"/>
                      <a:pt x="24670" y="81764"/>
                      <a:pt x="24670" y="77998"/>
                    </a:cubicBezTo>
                    <a:cubicBezTo>
                      <a:pt x="24670" y="71407"/>
                      <a:pt x="24670" y="64816"/>
                      <a:pt x="24670" y="57284"/>
                    </a:cubicBezTo>
                    <a:cubicBezTo>
                      <a:pt x="24670" y="50693"/>
                      <a:pt x="24670" y="43161"/>
                      <a:pt x="24670" y="36570"/>
                    </a:cubicBezTo>
                    <a:cubicBezTo>
                      <a:pt x="24670" y="33745"/>
                      <a:pt x="25619" y="30921"/>
                      <a:pt x="27517" y="29037"/>
                    </a:cubicBezTo>
                    <a:cubicBezTo>
                      <a:pt x="35107" y="18680"/>
                      <a:pt x="57880" y="15856"/>
                      <a:pt x="67368" y="30921"/>
                    </a:cubicBezTo>
                    <a:cubicBezTo>
                      <a:pt x="70215" y="34687"/>
                      <a:pt x="72113" y="39395"/>
                      <a:pt x="72113" y="44102"/>
                    </a:cubicBezTo>
                    <a:cubicBezTo>
                      <a:pt x="74010" y="56342"/>
                      <a:pt x="74010" y="67641"/>
                      <a:pt x="70215" y="7799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61"/>
              <p:cNvSpPr/>
              <p:nvPr/>
            </p:nvSpPr>
            <p:spPr>
              <a:xfrm>
                <a:off x="4728968" y="1300349"/>
                <a:ext cx="108161" cy="174626"/>
              </a:xfrm>
              <a:custGeom>
                <a:avLst/>
                <a:gdLst/>
                <a:ahLst/>
                <a:cxnLst/>
                <a:rect l="l" t="t" r="r" b="b"/>
                <a:pathLst>
                  <a:path w="98727" h="159394" extrusionOk="0">
                    <a:moveTo>
                      <a:pt x="94885" y="0"/>
                    </a:moveTo>
                    <a:cubicBezTo>
                      <a:pt x="89192" y="0"/>
                      <a:pt x="82550" y="0"/>
                      <a:pt x="76857" y="0"/>
                    </a:cubicBezTo>
                    <a:cubicBezTo>
                      <a:pt x="73061" y="0"/>
                      <a:pt x="73061" y="0"/>
                      <a:pt x="73061" y="4708"/>
                    </a:cubicBezTo>
                    <a:cubicBezTo>
                      <a:pt x="73061" y="19773"/>
                      <a:pt x="73061" y="34837"/>
                      <a:pt x="73061" y="49902"/>
                    </a:cubicBezTo>
                    <a:cubicBezTo>
                      <a:pt x="73061" y="51785"/>
                      <a:pt x="74010" y="53668"/>
                      <a:pt x="73061" y="55552"/>
                    </a:cubicBezTo>
                    <a:cubicBezTo>
                      <a:pt x="72113" y="55552"/>
                      <a:pt x="71164" y="55552"/>
                      <a:pt x="71164" y="54610"/>
                    </a:cubicBezTo>
                    <a:cubicBezTo>
                      <a:pt x="50289" y="37662"/>
                      <a:pt x="22772" y="42370"/>
                      <a:pt x="8540" y="64967"/>
                    </a:cubicBezTo>
                    <a:cubicBezTo>
                      <a:pt x="6642" y="68733"/>
                      <a:pt x="4744" y="72499"/>
                      <a:pt x="3795" y="76266"/>
                    </a:cubicBezTo>
                    <a:cubicBezTo>
                      <a:pt x="0" y="89447"/>
                      <a:pt x="-949" y="102629"/>
                      <a:pt x="949" y="115811"/>
                    </a:cubicBezTo>
                    <a:cubicBezTo>
                      <a:pt x="1898" y="126168"/>
                      <a:pt x="5693" y="134642"/>
                      <a:pt x="11386" y="143116"/>
                    </a:cubicBezTo>
                    <a:cubicBezTo>
                      <a:pt x="27517" y="164772"/>
                      <a:pt x="57880" y="162888"/>
                      <a:pt x="72113" y="148765"/>
                    </a:cubicBezTo>
                    <a:cubicBezTo>
                      <a:pt x="73061" y="147824"/>
                      <a:pt x="73061" y="146882"/>
                      <a:pt x="74959" y="147824"/>
                    </a:cubicBezTo>
                    <a:cubicBezTo>
                      <a:pt x="74959" y="149707"/>
                      <a:pt x="74959" y="151590"/>
                      <a:pt x="75908" y="154414"/>
                    </a:cubicBezTo>
                    <a:cubicBezTo>
                      <a:pt x="75908" y="157239"/>
                      <a:pt x="76857" y="158181"/>
                      <a:pt x="79703" y="158181"/>
                    </a:cubicBezTo>
                    <a:cubicBezTo>
                      <a:pt x="84448" y="158181"/>
                      <a:pt x="88243" y="158181"/>
                      <a:pt x="92987" y="158181"/>
                    </a:cubicBezTo>
                    <a:cubicBezTo>
                      <a:pt x="99629" y="158181"/>
                      <a:pt x="98680" y="159122"/>
                      <a:pt x="98680" y="152531"/>
                    </a:cubicBezTo>
                    <a:cubicBezTo>
                      <a:pt x="98680" y="104512"/>
                      <a:pt x="98680" y="55552"/>
                      <a:pt x="98680" y="7532"/>
                    </a:cubicBezTo>
                    <a:cubicBezTo>
                      <a:pt x="98680" y="6591"/>
                      <a:pt x="98680" y="5649"/>
                      <a:pt x="98680" y="4708"/>
                    </a:cubicBezTo>
                    <a:cubicBezTo>
                      <a:pt x="98680" y="942"/>
                      <a:pt x="97732" y="0"/>
                      <a:pt x="94885" y="0"/>
                    </a:cubicBezTo>
                    <a:moveTo>
                      <a:pt x="70215" y="128993"/>
                    </a:moveTo>
                    <a:cubicBezTo>
                      <a:pt x="61675" y="141233"/>
                      <a:pt x="37954" y="143116"/>
                      <a:pt x="29414" y="125226"/>
                    </a:cubicBezTo>
                    <a:cubicBezTo>
                      <a:pt x="26568" y="119577"/>
                      <a:pt x="25619" y="113928"/>
                      <a:pt x="25619" y="107337"/>
                    </a:cubicBezTo>
                    <a:cubicBezTo>
                      <a:pt x="24670" y="97921"/>
                      <a:pt x="25619" y="88506"/>
                      <a:pt x="29414" y="79090"/>
                    </a:cubicBezTo>
                    <a:cubicBezTo>
                      <a:pt x="37954" y="60259"/>
                      <a:pt x="62624" y="63084"/>
                      <a:pt x="71164" y="75324"/>
                    </a:cubicBezTo>
                    <a:cubicBezTo>
                      <a:pt x="73061" y="77207"/>
                      <a:pt x="74010" y="80032"/>
                      <a:pt x="74010" y="82857"/>
                    </a:cubicBezTo>
                    <a:cubicBezTo>
                      <a:pt x="74010" y="89447"/>
                      <a:pt x="74010" y="96038"/>
                      <a:pt x="74010" y="102629"/>
                    </a:cubicBezTo>
                    <a:cubicBezTo>
                      <a:pt x="74010" y="109220"/>
                      <a:pt x="74010" y="114869"/>
                      <a:pt x="74010" y="121460"/>
                    </a:cubicBezTo>
                    <a:cubicBezTo>
                      <a:pt x="73061" y="124285"/>
                      <a:pt x="72113" y="126168"/>
                      <a:pt x="70215" y="12899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61"/>
              <p:cNvSpPr/>
              <p:nvPr/>
            </p:nvSpPr>
            <p:spPr>
              <a:xfrm>
                <a:off x="3216462" y="1300349"/>
                <a:ext cx="108110" cy="174076"/>
              </a:xfrm>
              <a:custGeom>
                <a:avLst/>
                <a:gdLst/>
                <a:ahLst/>
                <a:cxnLst/>
                <a:rect l="l" t="t" r="r" b="b"/>
                <a:pathLst>
                  <a:path w="98680" h="158892" extrusionOk="0">
                    <a:moveTo>
                      <a:pt x="94885" y="0"/>
                    </a:moveTo>
                    <a:cubicBezTo>
                      <a:pt x="89192" y="0"/>
                      <a:pt x="83499" y="0"/>
                      <a:pt x="77806" y="0"/>
                    </a:cubicBezTo>
                    <a:cubicBezTo>
                      <a:pt x="74010" y="0"/>
                      <a:pt x="73061" y="0"/>
                      <a:pt x="73061" y="4708"/>
                    </a:cubicBezTo>
                    <a:cubicBezTo>
                      <a:pt x="73061" y="19773"/>
                      <a:pt x="73061" y="34837"/>
                      <a:pt x="73061" y="49902"/>
                    </a:cubicBezTo>
                    <a:cubicBezTo>
                      <a:pt x="73061" y="51785"/>
                      <a:pt x="73061" y="53668"/>
                      <a:pt x="73061" y="54610"/>
                    </a:cubicBezTo>
                    <a:cubicBezTo>
                      <a:pt x="71164" y="55552"/>
                      <a:pt x="70215" y="53668"/>
                      <a:pt x="70215" y="53668"/>
                    </a:cubicBezTo>
                    <a:cubicBezTo>
                      <a:pt x="52187" y="38604"/>
                      <a:pt x="25619" y="42370"/>
                      <a:pt x="11386" y="61201"/>
                    </a:cubicBezTo>
                    <a:cubicBezTo>
                      <a:pt x="7591" y="65909"/>
                      <a:pt x="5693" y="70616"/>
                      <a:pt x="3795" y="76266"/>
                    </a:cubicBezTo>
                    <a:cubicBezTo>
                      <a:pt x="0" y="89447"/>
                      <a:pt x="-949" y="102629"/>
                      <a:pt x="949" y="115811"/>
                    </a:cubicBezTo>
                    <a:cubicBezTo>
                      <a:pt x="2847" y="126168"/>
                      <a:pt x="5693" y="136525"/>
                      <a:pt x="13284" y="144057"/>
                    </a:cubicBezTo>
                    <a:cubicBezTo>
                      <a:pt x="27517" y="161947"/>
                      <a:pt x="55033" y="163830"/>
                      <a:pt x="72113" y="148765"/>
                    </a:cubicBezTo>
                    <a:cubicBezTo>
                      <a:pt x="73061" y="147824"/>
                      <a:pt x="73061" y="146882"/>
                      <a:pt x="74959" y="146882"/>
                    </a:cubicBezTo>
                    <a:cubicBezTo>
                      <a:pt x="74959" y="148765"/>
                      <a:pt x="75908" y="151590"/>
                      <a:pt x="75908" y="154414"/>
                    </a:cubicBezTo>
                    <a:cubicBezTo>
                      <a:pt x="75908" y="156298"/>
                      <a:pt x="76857" y="157239"/>
                      <a:pt x="78755" y="157239"/>
                    </a:cubicBezTo>
                    <a:cubicBezTo>
                      <a:pt x="83499" y="157239"/>
                      <a:pt x="89192" y="157239"/>
                      <a:pt x="93936" y="157239"/>
                    </a:cubicBezTo>
                    <a:cubicBezTo>
                      <a:pt x="97732" y="157239"/>
                      <a:pt x="97732" y="157239"/>
                      <a:pt x="98680" y="153473"/>
                    </a:cubicBezTo>
                    <a:cubicBezTo>
                      <a:pt x="98680" y="152531"/>
                      <a:pt x="98680" y="151590"/>
                      <a:pt x="98680" y="151590"/>
                    </a:cubicBezTo>
                    <a:cubicBezTo>
                      <a:pt x="98680" y="103571"/>
                      <a:pt x="98680" y="55552"/>
                      <a:pt x="98680" y="7532"/>
                    </a:cubicBezTo>
                    <a:cubicBezTo>
                      <a:pt x="98680" y="6591"/>
                      <a:pt x="98680" y="5649"/>
                      <a:pt x="98680" y="3766"/>
                    </a:cubicBezTo>
                    <a:cubicBezTo>
                      <a:pt x="98680" y="942"/>
                      <a:pt x="97732" y="0"/>
                      <a:pt x="94885" y="0"/>
                    </a:cubicBezTo>
                    <a:moveTo>
                      <a:pt x="73061" y="101688"/>
                    </a:moveTo>
                    <a:cubicBezTo>
                      <a:pt x="73061" y="108278"/>
                      <a:pt x="73061" y="114869"/>
                      <a:pt x="73061" y="121460"/>
                    </a:cubicBezTo>
                    <a:cubicBezTo>
                      <a:pt x="73061" y="124285"/>
                      <a:pt x="72113" y="126168"/>
                      <a:pt x="71164" y="128051"/>
                    </a:cubicBezTo>
                    <a:cubicBezTo>
                      <a:pt x="62624" y="141233"/>
                      <a:pt x="37954" y="143116"/>
                      <a:pt x="29414" y="124285"/>
                    </a:cubicBezTo>
                    <a:cubicBezTo>
                      <a:pt x="26568" y="118636"/>
                      <a:pt x="25619" y="112986"/>
                      <a:pt x="25619" y="106395"/>
                    </a:cubicBezTo>
                    <a:cubicBezTo>
                      <a:pt x="25619" y="96980"/>
                      <a:pt x="25619" y="87564"/>
                      <a:pt x="29414" y="79090"/>
                    </a:cubicBezTo>
                    <a:cubicBezTo>
                      <a:pt x="37954" y="60259"/>
                      <a:pt x="62624" y="63084"/>
                      <a:pt x="71164" y="74383"/>
                    </a:cubicBezTo>
                    <a:cubicBezTo>
                      <a:pt x="73061" y="76266"/>
                      <a:pt x="74010" y="79090"/>
                      <a:pt x="74010" y="81915"/>
                    </a:cubicBezTo>
                    <a:cubicBezTo>
                      <a:pt x="73061" y="88506"/>
                      <a:pt x="73061" y="95097"/>
                      <a:pt x="73061" y="10168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61"/>
              <p:cNvSpPr/>
              <p:nvPr/>
            </p:nvSpPr>
            <p:spPr>
              <a:xfrm>
                <a:off x="4676992" y="1025963"/>
                <a:ext cx="107135" cy="174593"/>
              </a:xfrm>
              <a:custGeom>
                <a:avLst/>
                <a:gdLst/>
                <a:ahLst/>
                <a:cxnLst/>
                <a:rect l="l" t="t" r="r" b="b"/>
                <a:pathLst>
                  <a:path w="97790" h="159364" extrusionOk="0">
                    <a:moveTo>
                      <a:pt x="74010" y="146882"/>
                    </a:moveTo>
                    <a:cubicBezTo>
                      <a:pt x="74010" y="148765"/>
                      <a:pt x="74010" y="150648"/>
                      <a:pt x="74959" y="153473"/>
                    </a:cubicBezTo>
                    <a:cubicBezTo>
                      <a:pt x="74959" y="156298"/>
                      <a:pt x="75908" y="157239"/>
                      <a:pt x="78755" y="157239"/>
                    </a:cubicBezTo>
                    <a:cubicBezTo>
                      <a:pt x="83499" y="157239"/>
                      <a:pt x="88243" y="157239"/>
                      <a:pt x="92987" y="157239"/>
                    </a:cubicBezTo>
                    <a:cubicBezTo>
                      <a:pt x="98680" y="157239"/>
                      <a:pt x="97732" y="157239"/>
                      <a:pt x="97732" y="152531"/>
                    </a:cubicBezTo>
                    <a:cubicBezTo>
                      <a:pt x="97732" y="151590"/>
                      <a:pt x="97732" y="151590"/>
                      <a:pt x="97732" y="150648"/>
                    </a:cubicBezTo>
                    <a:cubicBezTo>
                      <a:pt x="97732" y="102629"/>
                      <a:pt x="97732" y="54610"/>
                      <a:pt x="97732" y="6591"/>
                    </a:cubicBezTo>
                    <a:cubicBezTo>
                      <a:pt x="97732" y="5649"/>
                      <a:pt x="97732" y="4708"/>
                      <a:pt x="97732" y="2825"/>
                    </a:cubicBezTo>
                    <a:cubicBezTo>
                      <a:pt x="97732" y="0"/>
                      <a:pt x="96783" y="0"/>
                      <a:pt x="94885" y="0"/>
                    </a:cubicBezTo>
                    <a:cubicBezTo>
                      <a:pt x="89192" y="0"/>
                      <a:pt x="82550" y="0"/>
                      <a:pt x="76857" y="0"/>
                    </a:cubicBezTo>
                    <a:cubicBezTo>
                      <a:pt x="73061" y="0"/>
                      <a:pt x="73061" y="0"/>
                      <a:pt x="73061" y="4708"/>
                    </a:cubicBezTo>
                    <a:cubicBezTo>
                      <a:pt x="73061" y="19773"/>
                      <a:pt x="73061" y="34837"/>
                      <a:pt x="73061" y="49902"/>
                    </a:cubicBezTo>
                    <a:lnTo>
                      <a:pt x="73061" y="56493"/>
                    </a:lnTo>
                    <a:cubicBezTo>
                      <a:pt x="70215" y="54610"/>
                      <a:pt x="68317" y="52727"/>
                      <a:pt x="66420" y="50844"/>
                    </a:cubicBezTo>
                    <a:cubicBezTo>
                      <a:pt x="53136" y="41428"/>
                      <a:pt x="28466" y="41428"/>
                      <a:pt x="14233" y="57435"/>
                    </a:cubicBezTo>
                    <a:cubicBezTo>
                      <a:pt x="9489" y="63084"/>
                      <a:pt x="5693" y="68733"/>
                      <a:pt x="3795" y="76266"/>
                    </a:cubicBezTo>
                    <a:cubicBezTo>
                      <a:pt x="0" y="89447"/>
                      <a:pt x="-949" y="102629"/>
                      <a:pt x="949" y="115811"/>
                    </a:cubicBezTo>
                    <a:cubicBezTo>
                      <a:pt x="1898" y="125226"/>
                      <a:pt x="4744" y="133700"/>
                      <a:pt x="10437" y="141233"/>
                    </a:cubicBezTo>
                    <a:cubicBezTo>
                      <a:pt x="16130" y="149707"/>
                      <a:pt x="23721" y="156298"/>
                      <a:pt x="34159" y="158181"/>
                    </a:cubicBezTo>
                    <a:cubicBezTo>
                      <a:pt x="48391" y="161005"/>
                      <a:pt x="61675" y="159122"/>
                      <a:pt x="73061" y="148765"/>
                    </a:cubicBezTo>
                    <a:cubicBezTo>
                      <a:pt x="72113" y="147824"/>
                      <a:pt x="72113" y="146882"/>
                      <a:pt x="74010" y="146882"/>
                    </a:cubicBezTo>
                    <a:moveTo>
                      <a:pt x="28466" y="124285"/>
                    </a:moveTo>
                    <a:cubicBezTo>
                      <a:pt x="25619" y="118636"/>
                      <a:pt x="24670" y="112986"/>
                      <a:pt x="24670" y="106395"/>
                    </a:cubicBezTo>
                    <a:cubicBezTo>
                      <a:pt x="23721" y="96980"/>
                      <a:pt x="24670" y="87564"/>
                      <a:pt x="28466" y="78149"/>
                    </a:cubicBezTo>
                    <a:cubicBezTo>
                      <a:pt x="37005" y="59318"/>
                      <a:pt x="61675" y="62142"/>
                      <a:pt x="69266" y="73441"/>
                    </a:cubicBezTo>
                    <a:cubicBezTo>
                      <a:pt x="71164" y="76266"/>
                      <a:pt x="72113" y="78149"/>
                      <a:pt x="72113" y="81915"/>
                    </a:cubicBezTo>
                    <a:cubicBezTo>
                      <a:pt x="72113" y="88506"/>
                      <a:pt x="72113" y="95097"/>
                      <a:pt x="72113" y="101688"/>
                    </a:cubicBezTo>
                    <a:cubicBezTo>
                      <a:pt x="72113" y="108278"/>
                      <a:pt x="72113" y="114869"/>
                      <a:pt x="72113" y="120519"/>
                    </a:cubicBezTo>
                    <a:cubicBezTo>
                      <a:pt x="72113" y="123343"/>
                      <a:pt x="71164" y="125226"/>
                      <a:pt x="70215" y="128051"/>
                    </a:cubicBezTo>
                    <a:cubicBezTo>
                      <a:pt x="61675" y="140291"/>
                      <a:pt x="37005" y="143116"/>
                      <a:pt x="28466" y="12428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61"/>
              <p:cNvSpPr/>
              <p:nvPr/>
            </p:nvSpPr>
            <p:spPr>
              <a:xfrm>
                <a:off x="3535052" y="1308601"/>
                <a:ext cx="131522" cy="167236"/>
              </a:xfrm>
              <a:custGeom>
                <a:avLst/>
                <a:gdLst/>
                <a:ahLst/>
                <a:cxnLst/>
                <a:rect l="l" t="t" r="r" b="b"/>
                <a:pathLst>
                  <a:path w="120050" h="152649" extrusionOk="0">
                    <a:moveTo>
                      <a:pt x="102972" y="100746"/>
                    </a:moveTo>
                    <a:cubicBezTo>
                      <a:pt x="100125" y="100746"/>
                      <a:pt x="96330" y="99804"/>
                      <a:pt x="94432" y="101688"/>
                    </a:cubicBezTo>
                    <a:cubicBezTo>
                      <a:pt x="92534" y="102629"/>
                      <a:pt x="93483" y="106395"/>
                      <a:pt x="92534" y="109220"/>
                    </a:cubicBezTo>
                    <a:cubicBezTo>
                      <a:pt x="91585" y="112045"/>
                      <a:pt x="90637" y="113928"/>
                      <a:pt x="89688" y="116752"/>
                    </a:cubicBezTo>
                    <a:cubicBezTo>
                      <a:pt x="86841" y="122402"/>
                      <a:pt x="82097" y="127109"/>
                      <a:pt x="76404" y="128993"/>
                    </a:cubicBezTo>
                    <a:cubicBezTo>
                      <a:pt x="56478" y="134642"/>
                      <a:pt x="35603" y="131817"/>
                      <a:pt x="28961" y="103571"/>
                    </a:cubicBezTo>
                    <a:cubicBezTo>
                      <a:pt x="28961" y="103571"/>
                      <a:pt x="28961" y="102629"/>
                      <a:pt x="28961" y="102629"/>
                    </a:cubicBezTo>
                    <a:cubicBezTo>
                      <a:pt x="26115" y="88506"/>
                      <a:pt x="26115" y="73441"/>
                      <a:pt x="27064" y="59318"/>
                    </a:cubicBezTo>
                    <a:cubicBezTo>
                      <a:pt x="27064" y="54610"/>
                      <a:pt x="28012" y="49902"/>
                      <a:pt x="29910" y="46136"/>
                    </a:cubicBezTo>
                    <a:cubicBezTo>
                      <a:pt x="36552" y="25422"/>
                      <a:pt x="51734" y="18831"/>
                      <a:pt x="71660" y="21656"/>
                    </a:cubicBezTo>
                    <a:cubicBezTo>
                      <a:pt x="83046" y="23539"/>
                      <a:pt x="89688" y="30130"/>
                      <a:pt x="92534" y="40487"/>
                    </a:cubicBezTo>
                    <a:cubicBezTo>
                      <a:pt x="93483" y="43311"/>
                      <a:pt x="93483" y="46136"/>
                      <a:pt x="94432" y="48961"/>
                    </a:cubicBezTo>
                    <a:cubicBezTo>
                      <a:pt x="94432" y="49902"/>
                      <a:pt x="95381" y="50844"/>
                      <a:pt x="96330" y="50844"/>
                    </a:cubicBezTo>
                    <a:cubicBezTo>
                      <a:pt x="103921" y="50844"/>
                      <a:pt x="112460" y="50844"/>
                      <a:pt x="120051" y="50844"/>
                    </a:cubicBezTo>
                    <a:cubicBezTo>
                      <a:pt x="120051" y="31071"/>
                      <a:pt x="107716" y="12240"/>
                      <a:pt x="88739" y="4708"/>
                    </a:cubicBezTo>
                    <a:cubicBezTo>
                      <a:pt x="80199" y="942"/>
                      <a:pt x="71660" y="0"/>
                      <a:pt x="62171" y="0"/>
                    </a:cubicBezTo>
                    <a:cubicBezTo>
                      <a:pt x="33706" y="0"/>
                      <a:pt x="12831" y="15065"/>
                      <a:pt x="4291" y="42370"/>
                    </a:cubicBezTo>
                    <a:cubicBezTo>
                      <a:pt x="-453" y="58376"/>
                      <a:pt x="-453" y="74383"/>
                      <a:pt x="496" y="90389"/>
                    </a:cubicBezTo>
                    <a:cubicBezTo>
                      <a:pt x="496" y="96038"/>
                      <a:pt x="1445" y="101688"/>
                      <a:pt x="3342" y="107337"/>
                    </a:cubicBezTo>
                    <a:cubicBezTo>
                      <a:pt x="9035" y="128051"/>
                      <a:pt x="21371" y="143116"/>
                      <a:pt x="42245" y="149707"/>
                    </a:cubicBezTo>
                    <a:cubicBezTo>
                      <a:pt x="58376" y="154414"/>
                      <a:pt x="73557" y="153473"/>
                      <a:pt x="88739" y="146882"/>
                    </a:cubicBezTo>
                    <a:cubicBezTo>
                      <a:pt x="106767" y="139350"/>
                      <a:pt x="120051" y="120519"/>
                      <a:pt x="120051" y="101688"/>
                    </a:cubicBezTo>
                    <a:cubicBezTo>
                      <a:pt x="114358" y="100746"/>
                      <a:pt x="108665" y="100746"/>
                      <a:pt x="102972" y="10074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61"/>
              <p:cNvSpPr/>
              <p:nvPr/>
            </p:nvSpPr>
            <p:spPr>
              <a:xfrm>
                <a:off x="3232834" y="1031931"/>
                <a:ext cx="131898" cy="167585"/>
              </a:xfrm>
              <a:custGeom>
                <a:avLst/>
                <a:gdLst/>
                <a:ahLst/>
                <a:cxnLst/>
                <a:rect l="l" t="t" r="r" b="b"/>
                <a:pathLst>
                  <a:path w="120393" h="152967" extrusionOk="0">
                    <a:moveTo>
                      <a:pt x="99867" y="102830"/>
                    </a:moveTo>
                    <a:cubicBezTo>
                      <a:pt x="95122" y="102830"/>
                      <a:pt x="95122" y="102830"/>
                      <a:pt x="94173" y="107538"/>
                    </a:cubicBezTo>
                    <a:cubicBezTo>
                      <a:pt x="93225" y="110363"/>
                      <a:pt x="93225" y="112246"/>
                      <a:pt x="92276" y="115070"/>
                    </a:cubicBezTo>
                    <a:cubicBezTo>
                      <a:pt x="89429" y="123544"/>
                      <a:pt x="82787" y="129194"/>
                      <a:pt x="74248" y="131077"/>
                    </a:cubicBezTo>
                    <a:cubicBezTo>
                      <a:pt x="69503" y="132018"/>
                      <a:pt x="64759" y="132018"/>
                      <a:pt x="60015" y="132018"/>
                    </a:cubicBezTo>
                    <a:cubicBezTo>
                      <a:pt x="49577" y="132018"/>
                      <a:pt x="41038" y="126369"/>
                      <a:pt x="35345" y="117895"/>
                    </a:cubicBezTo>
                    <a:cubicBezTo>
                      <a:pt x="32498" y="113187"/>
                      <a:pt x="30600" y="107538"/>
                      <a:pt x="29652" y="100947"/>
                    </a:cubicBezTo>
                    <a:cubicBezTo>
                      <a:pt x="26805" y="86824"/>
                      <a:pt x="27754" y="71759"/>
                      <a:pt x="28703" y="57636"/>
                    </a:cubicBezTo>
                    <a:cubicBezTo>
                      <a:pt x="29652" y="51045"/>
                      <a:pt x="30600" y="45396"/>
                      <a:pt x="34396" y="38805"/>
                    </a:cubicBezTo>
                    <a:cubicBezTo>
                      <a:pt x="38191" y="30331"/>
                      <a:pt x="44833" y="24681"/>
                      <a:pt x="53373" y="22798"/>
                    </a:cubicBezTo>
                    <a:cubicBezTo>
                      <a:pt x="60964" y="20915"/>
                      <a:pt x="68554" y="20915"/>
                      <a:pt x="76145" y="22798"/>
                    </a:cubicBezTo>
                    <a:cubicBezTo>
                      <a:pt x="83736" y="24681"/>
                      <a:pt x="88480" y="29389"/>
                      <a:pt x="91327" y="35980"/>
                    </a:cubicBezTo>
                    <a:cubicBezTo>
                      <a:pt x="93225" y="39746"/>
                      <a:pt x="94173" y="43512"/>
                      <a:pt x="94173" y="47279"/>
                    </a:cubicBezTo>
                    <a:cubicBezTo>
                      <a:pt x="94173" y="50103"/>
                      <a:pt x="96071" y="51045"/>
                      <a:pt x="97969" y="51045"/>
                    </a:cubicBezTo>
                    <a:cubicBezTo>
                      <a:pt x="102713" y="51045"/>
                      <a:pt x="108406" y="51045"/>
                      <a:pt x="113150" y="51045"/>
                    </a:cubicBezTo>
                    <a:cubicBezTo>
                      <a:pt x="122639" y="51045"/>
                      <a:pt x="120741" y="51045"/>
                      <a:pt x="118844" y="43512"/>
                    </a:cubicBezTo>
                    <a:cubicBezTo>
                      <a:pt x="115048" y="22798"/>
                      <a:pt x="102713" y="8675"/>
                      <a:pt x="81838" y="2084"/>
                    </a:cubicBezTo>
                    <a:cubicBezTo>
                      <a:pt x="77094" y="1143"/>
                      <a:pt x="72350" y="201"/>
                      <a:pt x="68554" y="201"/>
                    </a:cubicBezTo>
                    <a:cubicBezTo>
                      <a:pt x="41987" y="-1682"/>
                      <a:pt x="17317" y="9617"/>
                      <a:pt x="5930" y="35980"/>
                    </a:cubicBezTo>
                    <a:cubicBezTo>
                      <a:pt x="3084" y="41629"/>
                      <a:pt x="2135" y="48220"/>
                      <a:pt x="1186" y="53870"/>
                    </a:cubicBezTo>
                    <a:cubicBezTo>
                      <a:pt x="-712" y="65168"/>
                      <a:pt x="237" y="77408"/>
                      <a:pt x="237" y="88707"/>
                    </a:cubicBezTo>
                    <a:cubicBezTo>
                      <a:pt x="237" y="97181"/>
                      <a:pt x="2135" y="105655"/>
                      <a:pt x="4981" y="113187"/>
                    </a:cubicBezTo>
                    <a:cubicBezTo>
                      <a:pt x="11623" y="132018"/>
                      <a:pt x="24907" y="145200"/>
                      <a:pt x="44833" y="150849"/>
                    </a:cubicBezTo>
                    <a:cubicBezTo>
                      <a:pt x="55271" y="153674"/>
                      <a:pt x="66657" y="153674"/>
                      <a:pt x="77094" y="150849"/>
                    </a:cubicBezTo>
                    <a:cubicBezTo>
                      <a:pt x="101764" y="146142"/>
                      <a:pt x="118844" y="127311"/>
                      <a:pt x="119792" y="101889"/>
                    </a:cubicBezTo>
                    <a:cubicBezTo>
                      <a:pt x="114099" y="102830"/>
                      <a:pt x="106508" y="102830"/>
                      <a:pt x="99867" y="10283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61"/>
              <p:cNvSpPr/>
              <p:nvPr/>
            </p:nvSpPr>
            <p:spPr>
              <a:xfrm>
                <a:off x="4860988" y="1349456"/>
                <a:ext cx="106031" cy="126427"/>
              </a:xfrm>
              <a:custGeom>
                <a:avLst/>
                <a:gdLst/>
                <a:ahLst/>
                <a:cxnLst/>
                <a:rect l="l" t="t" r="r" b="b"/>
                <a:pathLst>
                  <a:path w="96782" h="115399" extrusionOk="0">
                    <a:moveTo>
                      <a:pt x="92987" y="81344"/>
                    </a:moveTo>
                    <a:cubicBezTo>
                      <a:pt x="92987" y="67221"/>
                      <a:pt x="92987" y="52156"/>
                      <a:pt x="92987" y="38033"/>
                    </a:cubicBezTo>
                    <a:cubicBezTo>
                      <a:pt x="92987" y="20143"/>
                      <a:pt x="83499" y="7903"/>
                      <a:pt x="66420" y="2254"/>
                    </a:cubicBezTo>
                    <a:cubicBezTo>
                      <a:pt x="56931" y="-571"/>
                      <a:pt x="46494" y="-571"/>
                      <a:pt x="37005" y="1312"/>
                    </a:cubicBezTo>
                    <a:cubicBezTo>
                      <a:pt x="25619" y="3196"/>
                      <a:pt x="15182" y="7903"/>
                      <a:pt x="7591" y="18260"/>
                    </a:cubicBezTo>
                    <a:cubicBezTo>
                      <a:pt x="4744" y="22968"/>
                      <a:pt x="1898" y="27676"/>
                      <a:pt x="2847" y="34267"/>
                    </a:cubicBezTo>
                    <a:cubicBezTo>
                      <a:pt x="10437" y="34267"/>
                      <a:pt x="18028" y="34267"/>
                      <a:pt x="25619" y="34267"/>
                    </a:cubicBezTo>
                    <a:cubicBezTo>
                      <a:pt x="27517" y="34267"/>
                      <a:pt x="27517" y="33325"/>
                      <a:pt x="28466" y="32384"/>
                    </a:cubicBezTo>
                    <a:cubicBezTo>
                      <a:pt x="28466" y="29559"/>
                      <a:pt x="30363" y="26734"/>
                      <a:pt x="32261" y="24851"/>
                    </a:cubicBezTo>
                    <a:cubicBezTo>
                      <a:pt x="39852" y="18260"/>
                      <a:pt x="48391" y="18260"/>
                      <a:pt x="56931" y="21085"/>
                    </a:cubicBezTo>
                    <a:cubicBezTo>
                      <a:pt x="65471" y="23910"/>
                      <a:pt x="67368" y="31442"/>
                      <a:pt x="67368" y="38974"/>
                    </a:cubicBezTo>
                    <a:cubicBezTo>
                      <a:pt x="67368" y="39916"/>
                      <a:pt x="67368" y="40858"/>
                      <a:pt x="67368" y="41799"/>
                    </a:cubicBezTo>
                    <a:cubicBezTo>
                      <a:pt x="67368" y="44624"/>
                      <a:pt x="66420" y="45565"/>
                      <a:pt x="63573" y="45565"/>
                    </a:cubicBezTo>
                    <a:cubicBezTo>
                      <a:pt x="56931" y="45565"/>
                      <a:pt x="50289" y="45565"/>
                      <a:pt x="43647" y="45565"/>
                    </a:cubicBezTo>
                    <a:cubicBezTo>
                      <a:pt x="35107" y="45565"/>
                      <a:pt x="25619" y="47448"/>
                      <a:pt x="18028" y="52156"/>
                    </a:cubicBezTo>
                    <a:cubicBezTo>
                      <a:pt x="5693" y="58747"/>
                      <a:pt x="0" y="69104"/>
                      <a:pt x="0" y="82286"/>
                    </a:cubicBezTo>
                    <a:cubicBezTo>
                      <a:pt x="0" y="95468"/>
                      <a:pt x="6642" y="104883"/>
                      <a:pt x="18028" y="110532"/>
                    </a:cubicBezTo>
                    <a:cubicBezTo>
                      <a:pt x="34159" y="118065"/>
                      <a:pt x="49340" y="117123"/>
                      <a:pt x="64522" y="105825"/>
                    </a:cubicBezTo>
                    <a:cubicBezTo>
                      <a:pt x="65471" y="104883"/>
                      <a:pt x="66420" y="103942"/>
                      <a:pt x="68317" y="103000"/>
                    </a:cubicBezTo>
                    <a:cubicBezTo>
                      <a:pt x="69266" y="104883"/>
                      <a:pt x="69266" y="107708"/>
                      <a:pt x="70215" y="109591"/>
                    </a:cubicBezTo>
                    <a:cubicBezTo>
                      <a:pt x="70215" y="111474"/>
                      <a:pt x="71164" y="112416"/>
                      <a:pt x="73061" y="112416"/>
                    </a:cubicBezTo>
                    <a:cubicBezTo>
                      <a:pt x="80652" y="112416"/>
                      <a:pt x="88243" y="112416"/>
                      <a:pt x="96783" y="112416"/>
                    </a:cubicBezTo>
                    <a:cubicBezTo>
                      <a:pt x="96783" y="111474"/>
                      <a:pt x="96783" y="110532"/>
                      <a:pt x="96783" y="110532"/>
                    </a:cubicBezTo>
                    <a:cubicBezTo>
                      <a:pt x="92987" y="101117"/>
                      <a:pt x="92987" y="90760"/>
                      <a:pt x="92987" y="81344"/>
                    </a:cubicBezTo>
                    <a:moveTo>
                      <a:pt x="61675" y="87935"/>
                    </a:moveTo>
                    <a:cubicBezTo>
                      <a:pt x="55033" y="93584"/>
                      <a:pt x="46494" y="95468"/>
                      <a:pt x="37954" y="93584"/>
                    </a:cubicBezTo>
                    <a:cubicBezTo>
                      <a:pt x="31312" y="91701"/>
                      <a:pt x="27517" y="88877"/>
                      <a:pt x="25619" y="82286"/>
                    </a:cubicBezTo>
                    <a:cubicBezTo>
                      <a:pt x="24670" y="75695"/>
                      <a:pt x="25619" y="70046"/>
                      <a:pt x="31312" y="65338"/>
                    </a:cubicBezTo>
                    <a:cubicBezTo>
                      <a:pt x="35107" y="62513"/>
                      <a:pt x="39852" y="60630"/>
                      <a:pt x="45545" y="60630"/>
                    </a:cubicBezTo>
                    <a:cubicBezTo>
                      <a:pt x="52187" y="60630"/>
                      <a:pt x="57880" y="60630"/>
                      <a:pt x="64522" y="60630"/>
                    </a:cubicBezTo>
                    <a:cubicBezTo>
                      <a:pt x="66420" y="60630"/>
                      <a:pt x="67368" y="61572"/>
                      <a:pt x="67368" y="63455"/>
                    </a:cubicBezTo>
                    <a:cubicBezTo>
                      <a:pt x="67368" y="66279"/>
                      <a:pt x="67368" y="69104"/>
                      <a:pt x="67368" y="71929"/>
                    </a:cubicBezTo>
                    <a:cubicBezTo>
                      <a:pt x="67368" y="72870"/>
                      <a:pt x="67368" y="74753"/>
                      <a:pt x="67368" y="75695"/>
                    </a:cubicBezTo>
                    <a:cubicBezTo>
                      <a:pt x="69266" y="81344"/>
                      <a:pt x="65471" y="85111"/>
                      <a:pt x="61675" y="8793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61"/>
              <p:cNvSpPr/>
              <p:nvPr/>
            </p:nvSpPr>
            <p:spPr>
              <a:xfrm>
                <a:off x="4551436" y="1074664"/>
                <a:ext cx="106845" cy="126736"/>
              </a:xfrm>
              <a:custGeom>
                <a:avLst/>
                <a:gdLst/>
                <a:ahLst/>
                <a:cxnLst/>
                <a:rect l="l" t="t" r="r" b="b"/>
                <a:pathLst>
                  <a:path w="97525" h="115681" extrusionOk="0">
                    <a:moveTo>
                      <a:pt x="91832" y="69475"/>
                    </a:moveTo>
                    <a:cubicBezTo>
                      <a:pt x="91832" y="58176"/>
                      <a:pt x="91832" y="46878"/>
                      <a:pt x="91832" y="36521"/>
                    </a:cubicBezTo>
                    <a:cubicBezTo>
                      <a:pt x="91832" y="19573"/>
                      <a:pt x="82344" y="7333"/>
                      <a:pt x="66213" y="2625"/>
                    </a:cubicBezTo>
                    <a:cubicBezTo>
                      <a:pt x="52929" y="-1141"/>
                      <a:pt x="39645" y="-1141"/>
                      <a:pt x="26361" y="4508"/>
                    </a:cubicBezTo>
                    <a:cubicBezTo>
                      <a:pt x="18771" y="7333"/>
                      <a:pt x="11180" y="12040"/>
                      <a:pt x="6436" y="19573"/>
                    </a:cubicBezTo>
                    <a:cubicBezTo>
                      <a:pt x="3589" y="24281"/>
                      <a:pt x="1691" y="28988"/>
                      <a:pt x="1691" y="34638"/>
                    </a:cubicBezTo>
                    <a:cubicBezTo>
                      <a:pt x="9282" y="34638"/>
                      <a:pt x="16873" y="34638"/>
                      <a:pt x="24464" y="34638"/>
                    </a:cubicBezTo>
                    <a:cubicBezTo>
                      <a:pt x="26361" y="34638"/>
                      <a:pt x="26361" y="32754"/>
                      <a:pt x="27310" y="31813"/>
                    </a:cubicBezTo>
                    <a:cubicBezTo>
                      <a:pt x="28259" y="26164"/>
                      <a:pt x="32055" y="23339"/>
                      <a:pt x="37748" y="21456"/>
                    </a:cubicBezTo>
                    <a:cubicBezTo>
                      <a:pt x="53878" y="14865"/>
                      <a:pt x="67162" y="24281"/>
                      <a:pt x="67162" y="41228"/>
                    </a:cubicBezTo>
                    <a:cubicBezTo>
                      <a:pt x="67162" y="42170"/>
                      <a:pt x="67162" y="42170"/>
                      <a:pt x="67162" y="43112"/>
                    </a:cubicBezTo>
                    <a:cubicBezTo>
                      <a:pt x="67162" y="44995"/>
                      <a:pt x="66213" y="45936"/>
                      <a:pt x="64315" y="45936"/>
                    </a:cubicBezTo>
                    <a:cubicBezTo>
                      <a:pt x="59571" y="45936"/>
                      <a:pt x="54827" y="45936"/>
                      <a:pt x="50083" y="45936"/>
                    </a:cubicBezTo>
                    <a:cubicBezTo>
                      <a:pt x="38697" y="45936"/>
                      <a:pt x="27310" y="47819"/>
                      <a:pt x="16873" y="53469"/>
                    </a:cubicBezTo>
                    <a:cubicBezTo>
                      <a:pt x="-4002" y="63826"/>
                      <a:pt x="-6848" y="96780"/>
                      <a:pt x="15924" y="109962"/>
                    </a:cubicBezTo>
                    <a:cubicBezTo>
                      <a:pt x="30157" y="118436"/>
                      <a:pt x="50083" y="117494"/>
                      <a:pt x="63367" y="107137"/>
                    </a:cubicBezTo>
                    <a:cubicBezTo>
                      <a:pt x="64315" y="106196"/>
                      <a:pt x="66213" y="104312"/>
                      <a:pt x="68111" y="104312"/>
                    </a:cubicBezTo>
                    <a:cubicBezTo>
                      <a:pt x="69060" y="106196"/>
                      <a:pt x="69060" y="109020"/>
                      <a:pt x="70009" y="110903"/>
                    </a:cubicBezTo>
                    <a:cubicBezTo>
                      <a:pt x="70009" y="112786"/>
                      <a:pt x="71906" y="113728"/>
                      <a:pt x="73804" y="113728"/>
                    </a:cubicBezTo>
                    <a:cubicBezTo>
                      <a:pt x="81395" y="113728"/>
                      <a:pt x="88986" y="113728"/>
                      <a:pt x="97525" y="113728"/>
                    </a:cubicBezTo>
                    <a:cubicBezTo>
                      <a:pt x="90883" y="97722"/>
                      <a:pt x="91832" y="83598"/>
                      <a:pt x="91832" y="69475"/>
                    </a:cubicBezTo>
                    <a:moveTo>
                      <a:pt x="59571" y="89248"/>
                    </a:moveTo>
                    <a:cubicBezTo>
                      <a:pt x="52929" y="93955"/>
                      <a:pt x="46287" y="95838"/>
                      <a:pt x="38697" y="93955"/>
                    </a:cubicBezTo>
                    <a:cubicBezTo>
                      <a:pt x="32055" y="93014"/>
                      <a:pt x="27310" y="89248"/>
                      <a:pt x="25413" y="82657"/>
                    </a:cubicBezTo>
                    <a:cubicBezTo>
                      <a:pt x="23515" y="76066"/>
                      <a:pt x="25413" y="69475"/>
                      <a:pt x="31106" y="65709"/>
                    </a:cubicBezTo>
                    <a:cubicBezTo>
                      <a:pt x="33952" y="62884"/>
                      <a:pt x="38697" y="61943"/>
                      <a:pt x="42492" y="61001"/>
                    </a:cubicBezTo>
                    <a:cubicBezTo>
                      <a:pt x="50083" y="60059"/>
                      <a:pt x="56725" y="60059"/>
                      <a:pt x="64315" y="60059"/>
                    </a:cubicBezTo>
                    <a:cubicBezTo>
                      <a:pt x="66213" y="60059"/>
                      <a:pt x="67162" y="61001"/>
                      <a:pt x="67162" y="62884"/>
                    </a:cubicBezTo>
                    <a:cubicBezTo>
                      <a:pt x="67162" y="65709"/>
                      <a:pt x="67162" y="68533"/>
                      <a:pt x="67162" y="71358"/>
                    </a:cubicBezTo>
                    <a:cubicBezTo>
                      <a:pt x="67162" y="72300"/>
                      <a:pt x="67162" y="74183"/>
                      <a:pt x="67162" y="75124"/>
                    </a:cubicBezTo>
                    <a:cubicBezTo>
                      <a:pt x="68111" y="81715"/>
                      <a:pt x="64315" y="85481"/>
                      <a:pt x="59571" y="8924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61"/>
              <p:cNvSpPr/>
              <p:nvPr/>
            </p:nvSpPr>
            <p:spPr>
              <a:xfrm>
                <a:off x="3766320" y="1075152"/>
                <a:ext cx="110239" cy="125281"/>
              </a:xfrm>
              <a:custGeom>
                <a:avLst/>
                <a:gdLst/>
                <a:ahLst/>
                <a:cxnLst/>
                <a:rect l="l" t="t" r="r" b="b"/>
                <a:pathLst>
                  <a:path w="100623" h="114353" extrusionOk="0">
                    <a:moveTo>
                      <a:pt x="74055" y="111398"/>
                    </a:moveTo>
                    <a:cubicBezTo>
                      <a:pt x="83544" y="108574"/>
                      <a:pt x="91135" y="103866"/>
                      <a:pt x="96828" y="96334"/>
                    </a:cubicBezTo>
                    <a:cubicBezTo>
                      <a:pt x="97777" y="94451"/>
                      <a:pt x="98725" y="93509"/>
                      <a:pt x="96828" y="91626"/>
                    </a:cubicBezTo>
                    <a:cubicBezTo>
                      <a:pt x="93032" y="87860"/>
                      <a:pt x="89237" y="85035"/>
                      <a:pt x="85442" y="81269"/>
                    </a:cubicBezTo>
                    <a:cubicBezTo>
                      <a:pt x="74055" y="93509"/>
                      <a:pt x="60771" y="98217"/>
                      <a:pt x="44641" y="92567"/>
                    </a:cubicBezTo>
                    <a:cubicBezTo>
                      <a:pt x="33255" y="87860"/>
                      <a:pt x="28510" y="78444"/>
                      <a:pt x="26613" y="66204"/>
                    </a:cubicBezTo>
                    <a:cubicBezTo>
                      <a:pt x="28510" y="65262"/>
                      <a:pt x="30408" y="65262"/>
                      <a:pt x="33255" y="65262"/>
                    </a:cubicBezTo>
                    <a:cubicBezTo>
                      <a:pt x="53181" y="65262"/>
                      <a:pt x="74055" y="65262"/>
                      <a:pt x="93981" y="65262"/>
                    </a:cubicBezTo>
                    <a:cubicBezTo>
                      <a:pt x="94930" y="65262"/>
                      <a:pt x="96828" y="65262"/>
                      <a:pt x="97777" y="65262"/>
                    </a:cubicBezTo>
                    <a:cubicBezTo>
                      <a:pt x="99674" y="65262"/>
                      <a:pt x="100623" y="65262"/>
                      <a:pt x="100623" y="62438"/>
                    </a:cubicBezTo>
                    <a:cubicBezTo>
                      <a:pt x="100623" y="50198"/>
                      <a:pt x="100623" y="38899"/>
                      <a:pt x="95879" y="27600"/>
                    </a:cubicBezTo>
                    <a:cubicBezTo>
                      <a:pt x="91135" y="16302"/>
                      <a:pt x="83544" y="6886"/>
                      <a:pt x="71209" y="3120"/>
                    </a:cubicBezTo>
                    <a:cubicBezTo>
                      <a:pt x="61720" y="-646"/>
                      <a:pt x="52232" y="-646"/>
                      <a:pt x="42743" y="1237"/>
                    </a:cubicBezTo>
                    <a:cubicBezTo>
                      <a:pt x="22817" y="5003"/>
                      <a:pt x="10482" y="17243"/>
                      <a:pt x="3840" y="36074"/>
                    </a:cubicBezTo>
                    <a:cubicBezTo>
                      <a:pt x="-904" y="49256"/>
                      <a:pt x="-904" y="62438"/>
                      <a:pt x="1943" y="75620"/>
                    </a:cubicBezTo>
                    <a:cubicBezTo>
                      <a:pt x="5738" y="93509"/>
                      <a:pt x="17124" y="105749"/>
                      <a:pt x="35152" y="112340"/>
                    </a:cubicBezTo>
                    <a:cubicBezTo>
                      <a:pt x="48436" y="115165"/>
                      <a:pt x="61720" y="115165"/>
                      <a:pt x="74055" y="111398"/>
                    </a:cubicBezTo>
                    <a:moveTo>
                      <a:pt x="37050" y="24776"/>
                    </a:moveTo>
                    <a:cubicBezTo>
                      <a:pt x="49385" y="14419"/>
                      <a:pt x="68362" y="19126"/>
                      <a:pt x="73106" y="34191"/>
                    </a:cubicBezTo>
                    <a:cubicBezTo>
                      <a:pt x="74055" y="37957"/>
                      <a:pt x="75004" y="41724"/>
                      <a:pt x="75004" y="45490"/>
                    </a:cubicBezTo>
                    <a:lnTo>
                      <a:pt x="27562" y="45490"/>
                    </a:lnTo>
                    <a:cubicBezTo>
                      <a:pt x="28510" y="37957"/>
                      <a:pt x="31357" y="30425"/>
                      <a:pt x="37050" y="2477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61"/>
              <p:cNvSpPr/>
              <p:nvPr/>
            </p:nvSpPr>
            <p:spPr>
              <a:xfrm>
                <a:off x="3348271" y="1349104"/>
                <a:ext cx="109359" cy="126997"/>
              </a:xfrm>
              <a:custGeom>
                <a:avLst/>
                <a:gdLst/>
                <a:ahLst/>
                <a:cxnLst/>
                <a:rect l="l" t="t" r="r" b="b"/>
                <a:pathLst>
                  <a:path w="99820" h="115920" extrusionOk="0">
                    <a:moveTo>
                      <a:pt x="71355" y="3516"/>
                    </a:moveTo>
                    <a:cubicBezTo>
                      <a:pt x="44787" y="-5899"/>
                      <a:pt x="15373" y="3516"/>
                      <a:pt x="4935" y="32704"/>
                    </a:cubicBezTo>
                    <a:cubicBezTo>
                      <a:pt x="-758" y="47769"/>
                      <a:pt x="-1707" y="63776"/>
                      <a:pt x="3038" y="79782"/>
                    </a:cubicBezTo>
                    <a:cubicBezTo>
                      <a:pt x="7782" y="94847"/>
                      <a:pt x="17270" y="106145"/>
                      <a:pt x="32452" y="111795"/>
                    </a:cubicBezTo>
                    <a:cubicBezTo>
                      <a:pt x="47634" y="117444"/>
                      <a:pt x="61866" y="117444"/>
                      <a:pt x="77048" y="110853"/>
                    </a:cubicBezTo>
                    <a:cubicBezTo>
                      <a:pt x="84639" y="108028"/>
                      <a:pt x="91281" y="103321"/>
                      <a:pt x="96025" y="96730"/>
                    </a:cubicBezTo>
                    <a:cubicBezTo>
                      <a:pt x="96974" y="95788"/>
                      <a:pt x="97923" y="94847"/>
                      <a:pt x="96025" y="92964"/>
                    </a:cubicBezTo>
                    <a:cubicBezTo>
                      <a:pt x="92230" y="89197"/>
                      <a:pt x="88434" y="85431"/>
                      <a:pt x="83690" y="81665"/>
                    </a:cubicBezTo>
                    <a:cubicBezTo>
                      <a:pt x="72304" y="93905"/>
                      <a:pt x="59020" y="98613"/>
                      <a:pt x="43838" y="92964"/>
                    </a:cubicBezTo>
                    <a:cubicBezTo>
                      <a:pt x="32452" y="88256"/>
                      <a:pt x="26759" y="78840"/>
                      <a:pt x="25810" y="66600"/>
                    </a:cubicBezTo>
                    <a:cubicBezTo>
                      <a:pt x="28657" y="65659"/>
                      <a:pt x="30554" y="65659"/>
                      <a:pt x="32452" y="65659"/>
                    </a:cubicBezTo>
                    <a:cubicBezTo>
                      <a:pt x="52378" y="65659"/>
                      <a:pt x="73253" y="65659"/>
                      <a:pt x="93178" y="65659"/>
                    </a:cubicBezTo>
                    <a:cubicBezTo>
                      <a:pt x="94127" y="65659"/>
                      <a:pt x="96025" y="65659"/>
                      <a:pt x="96974" y="65659"/>
                    </a:cubicBezTo>
                    <a:cubicBezTo>
                      <a:pt x="98872" y="65659"/>
                      <a:pt x="99820" y="65659"/>
                      <a:pt x="99820" y="63776"/>
                    </a:cubicBezTo>
                    <a:cubicBezTo>
                      <a:pt x="99820" y="50594"/>
                      <a:pt x="99820" y="38354"/>
                      <a:pt x="94127" y="26114"/>
                    </a:cubicBezTo>
                    <a:cubicBezTo>
                      <a:pt x="89383" y="14815"/>
                      <a:pt x="82741" y="7282"/>
                      <a:pt x="71355" y="3516"/>
                    </a:cubicBezTo>
                    <a:moveTo>
                      <a:pt x="65662" y="46828"/>
                    </a:moveTo>
                    <a:lnTo>
                      <a:pt x="32452" y="46828"/>
                    </a:lnTo>
                    <a:lnTo>
                      <a:pt x="26759" y="46828"/>
                    </a:lnTo>
                    <a:cubicBezTo>
                      <a:pt x="27708" y="40237"/>
                      <a:pt x="28657" y="35529"/>
                      <a:pt x="31503" y="30821"/>
                    </a:cubicBezTo>
                    <a:cubicBezTo>
                      <a:pt x="37196" y="22347"/>
                      <a:pt x="44787" y="19523"/>
                      <a:pt x="54276" y="20464"/>
                    </a:cubicBezTo>
                    <a:cubicBezTo>
                      <a:pt x="64713" y="21406"/>
                      <a:pt x="70406" y="27055"/>
                      <a:pt x="73253" y="37412"/>
                    </a:cubicBezTo>
                    <a:cubicBezTo>
                      <a:pt x="73253" y="37412"/>
                      <a:pt x="73253" y="37412"/>
                      <a:pt x="73253" y="38354"/>
                    </a:cubicBezTo>
                    <a:cubicBezTo>
                      <a:pt x="76099" y="46828"/>
                      <a:pt x="76099" y="46828"/>
                      <a:pt x="65662" y="4682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61"/>
              <p:cNvSpPr/>
              <p:nvPr/>
            </p:nvSpPr>
            <p:spPr>
              <a:xfrm>
                <a:off x="4152746" y="1349050"/>
                <a:ext cx="109475" cy="125432"/>
              </a:xfrm>
              <a:custGeom>
                <a:avLst/>
                <a:gdLst/>
                <a:ahLst/>
                <a:cxnLst/>
                <a:rect l="l" t="t" r="r" b="b"/>
                <a:pathLst>
                  <a:path w="99926" h="114491" extrusionOk="0">
                    <a:moveTo>
                      <a:pt x="68615" y="2625"/>
                    </a:moveTo>
                    <a:cubicBezTo>
                      <a:pt x="41098" y="-5849"/>
                      <a:pt x="12633" y="6391"/>
                      <a:pt x="3144" y="36521"/>
                    </a:cubicBezTo>
                    <a:cubicBezTo>
                      <a:pt x="-651" y="47819"/>
                      <a:pt x="-651" y="59118"/>
                      <a:pt x="1246" y="70416"/>
                    </a:cubicBezTo>
                    <a:cubicBezTo>
                      <a:pt x="4093" y="91131"/>
                      <a:pt x="16428" y="105254"/>
                      <a:pt x="36354" y="111845"/>
                    </a:cubicBezTo>
                    <a:cubicBezTo>
                      <a:pt x="46791" y="114669"/>
                      <a:pt x="57229" y="115611"/>
                      <a:pt x="67666" y="112786"/>
                    </a:cubicBezTo>
                    <a:cubicBezTo>
                      <a:pt x="79052" y="109962"/>
                      <a:pt x="88541" y="105254"/>
                      <a:pt x="96132" y="95838"/>
                    </a:cubicBezTo>
                    <a:cubicBezTo>
                      <a:pt x="97080" y="94897"/>
                      <a:pt x="98029" y="93014"/>
                      <a:pt x="96132" y="92072"/>
                    </a:cubicBezTo>
                    <a:cubicBezTo>
                      <a:pt x="92336" y="88306"/>
                      <a:pt x="88541" y="84540"/>
                      <a:pt x="84745" y="81715"/>
                    </a:cubicBezTo>
                    <a:cubicBezTo>
                      <a:pt x="83797" y="81715"/>
                      <a:pt x="83797" y="81715"/>
                      <a:pt x="83797" y="81715"/>
                    </a:cubicBezTo>
                    <a:cubicBezTo>
                      <a:pt x="82848" y="82657"/>
                      <a:pt x="82848" y="82657"/>
                      <a:pt x="81899" y="83598"/>
                    </a:cubicBezTo>
                    <a:cubicBezTo>
                      <a:pt x="75257" y="90189"/>
                      <a:pt x="67666" y="93955"/>
                      <a:pt x="59126" y="94897"/>
                    </a:cubicBezTo>
                    <a:cubicBezTo>
                      <a:pt x="42996" y="96780"/>
                      <a:pt x="28763" y="85481"/>
                      <a:pt x="26865" y="70416"/>
                    </a:cubicBezTo>
                    <a:cubicBezTo>
                      <a:pt x="25917" y="65709"/>
                      <a:pt x="25917" y="65709"/>
                      <a:pt x="30661" y="65709"/>
                    </a:cubicBezTo>
                    <a:cubicBezTo>
                      <a:pt x="38252" y="65709"/>
                      <a:pt x="45843" y="65709"/>
                      <a:pt x="53433" y="65709"/>
                    </a:cubicBezTo>
                    <a:cubicBezTo>
                      <a:pt x="67666" y="65709"/>
                      <a:pt x="81899" y="65709"/>
                      <a:pt x="96132" y="65709"/>
                    </a:cubicBezTo>
                    <a:cubicBezTo>
                      <a:pt x="99927" y="65709"/>
                      <a:pt x="99927" y="65709"/>
                      <a:pt x="99927" y="61001"/>
                    </a:cubicBezTo>
                    <a:cubicBezTo>
                      <a:pt x="99927" y="53468"/>
                      <a:pt x="99927" y="44994"/>
                      <a:pt x="98029" y="37462"/>
                    </a:cubicBezTo>
                    <a:cubicBezTo>
                      <a:pt x="94234" y="20514"/>
                      <a:pt x="85694" y="8274"/>
                      <a:pt x="68615" y="2625"/>
                    </a:cubicBezTo>
                    <a:moveTo>
                      <a:pt x="71461" y="46878"/>
                    </a:moveTo>
                    <a:cubicBezTo>
                      <a:pt x="61973" y="46878"/>
                      <a:pt x="52484" y="46878"/>
                      <a:pt x="42996" y="46878"/>
                    </a:cubicBezTo>
                    <a:cubicBezTo>
                      <a:pt x="37303" y="46878"/>
                      <a:pt x="32559" y="46878"/>
                      <a:pt x="25917" y="46878"/>
                    </a:cubicBezTo>
                    <a:cubicBezTo>
                      <a:pt x="26865" y="40287"/>
                      <a:pt x="28763" y="34637"/>
                      <a:pt x="31610" y="29930"/>
                    </a:cubicBezTo>
                    <a:cubicBezTo>
                      <a:pt x="37303" y="21456"/>
                      <a:pt x="45843" y="18631"/>
                      <a:pt x="55331" y="20514"/>
                    </a:cubicBezTo>
                    <a:cubicBezTo>
                      <a:pt x="64820" y="22397"/>
                      <a:pt x="70513" y="28047"/>
                      <a:pt x="72410" y="37462"/>
                    </a:cubicBezTo>
                    <a:cubicBezTo>
                      <a:pt x="73359" y="39345"/>
                      <a:pt x="73359" y="42170"/>
                      <a:pt x="73359" y="44053"/>
                    </a:cubicBezTo>
                    <a:cubicBezTo>
                      <a:pt x="74308" y="46878"/>
                      <a:pt x="73359" y="46878"/>
                      <a:pt x="71461" y="4687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61"/>
              <p:cNvSpPr/>
              <p:nvPr/>
            </p:nvSpPr>
            <p:spPr>
              <a:xfrm>
                <a:off x="3951009" y="1074445"/>
                <a:ext cx="114742" cy="124814"/>
              </a:xfrm>
              <a:custGeom>
                <a:avLst/>
                <a:gdLst/>
                <a:ahLst/>
                <a:cxnLst/>
                <a:rect l="l" t="t" r="r" b="b"/>
                <a:pathLst>
                  <a:path w="104734" h="113927" extrusionOk="0">
                    <a:moveTo>
                      <a:pt x="99041" y="86623"/>
                    </a:moveTo>
                    <a:cubicBezTo>
                      <a:pt x="103786" y="77207"/>
                      <a:pt x="104735" y="67792"/>
                      <a:pt x="104735" y="58376"/>
                    </a:cubicBezTo>
                    <a:cubicBezTo>
                      <a:pt x="104735" y="52727"/>
                      <a:pt x="104735" y="48019"/>
                      <a:pt x="103786" y="42370"/>
                    </a:cubicBezTo>
                    <a:cubicBezTo>
                      <a:pt x="99990" y="23539"/>
                      <a:pt x="89553" y="10357"/>
                      <a:pt x="71525" y="2825"/>
                    </a:cubicBezTo>
                    <a:cubicBezTo>
                      <a:pt x="63934" y="0"/>
                      <a:pt x="57292" y="0"/>
                      <a:pt x="49701" y="0"/>
                    </a:cubicBezTo>
                    <a:cubicBezTo>
                      <a:pt x="29775" y="942"/>
                      <a:pt x="14594" y="10357"/>
                      <a:pt x="6054" y="29188"/>
                    </a:cubicBezTo>
                    <a:cubicBezTo>
                      <a:pt x="-2486" y="48019"/>
                      <a:pt x="-1537" y="66850"/>
                      <a:pt x="6054" y="84740"/>
                    </a:cubicBezTo>
                    <a:cubicBezTo>
                      <a:pt x="11747" y="98863"/>
                      <a:pt x="23133" y="108278"/>
                      <a:pt x="38315" y="112045"/>
                    </a:cubicBezTo>
                    <a:cubicBezTo>
                      <a:pt x="44957" y="113928"/>
                      <a:pt x="51599" y="113928"/>
                      <a:pt x="58241" y="113928"/>
                    </a:cubicBezTo>
                    <a:cubicBezTo>
                      <a:pt x="76269" y="112986"/>
                      <a:pt x="90502" y="103571"/>
                      <a:pt x="99041" y="86623"/>
                    </a:cubicBezTo>
                    <a:moveTo>
                      <a:pt x="75320" y="80032"/>
                    </a:moveTo>
                    <a:cubicBezTo>
                      <a:pt x="69627" y="93214"/>
                      <a:pt x="57292" y="96980"/>
                      <a:pt x="44008" y="94155"/>
                    </a:cubicBezTo>
                    <a:cubicBezTo>
                      <a:pt x="38315" y="92272"/>
                      <a:pt x="34520" y="88506"/>
                      <a:pt x="30724" y="83798"/>
                    </a:cubicBezTo>
                    <a:cubicBezTo>
                      <a:pt x="27878" y="79090"/>
                      <a:pt x="25980" y="74383"/>
                      <a:pt x="25980" y="69675"/>
                    </a:cubicBezTo>
                    <a:cubicBezTo>
                      <a:pt x="25031" y="58376"/>
                      <a:pt x="25031" y="48019"/>
                      <a:pt x="28827" y="37662"/>
                    </a:cubicBezTo>
                    <a:cubicBezTo>
                      <a:pt x="34520" y="23539"/>
                      <a:pt x="47804" y="18831"/>
                      <a:pt x="60139" y="22597"/>
                    </a:cubicBezTo>
                    <a:cubicBezTo>
                      <a:pt x="66781" y="24480"/>
                      <a:pt x="70576" y="29188"/>
                      <a:pt x="74371" y="34837"/>
                    </a:cubicBezTo>
                    <a:cubicBezTo>
                      <a:pt x="79116" y="42370"/>
                      <a:pt x="79116" y="50844"/>
                      <a:pt x="79116" y="58376"/>
                    </a:cubicBezTo>
                    <a:cubicBezTo>
                      <a:pt x="79116" y="65909"/>
                      <a:pt x="78167" y="73441"/>
                      <a:pt x="75320" y="8003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61"/>
              <p:cNvSpPr/>
              <p:nvPr/>
            </p:nvSpPr>
            <p:spPr>
              <a:xfrm>
                <a:off x="3684743" y="1349625"/>
                <a:ext cx="114890" cy="125287"/>
              </a:xfrm>
              <a:custGeom>
                <a:avLst/>
                <a:gdLst/>
                <a:ahLst/>
                <a:cxnLst/>
                <a:rect l="l" t="t" r="r" b="b"/>
                <a:pathLst>
                  <a:path w="104869" h="114359" extrusionOk="0">
                    <a:moveTo>
                      <a:pt x="104869" y="49177"/>
                    </a:moveTo>
                    <a:cubicBezTo>
                      <a:pt x="102972" y="22814"/>
                      <a:pt x="85892" y="2100"/>
                      <a:pt x="58376" y="216"/>
                    </a:cubicBezTo>
                    <a:cubicBezTo>
                      <a:pt x="35603" y="-1667"/>
                      <a:pt x="13780" y="8690"/>
                      <a:pt x="4291" y="33171"/>
                    </a:cubicBezTo>
                    <a:cubicBezTo>
                      <a:pt x="-453" y="44469"/>
                      <a:pt x="-453" y="56710"/>
                      <a:pt x="496" y="68950"/>
                    </a:cubicBezTo>
                    <a:cubicBezTo>
                      <a:pt x="3342" y="88722"/>
                      <a:pt x="16626" y="112261"/>
                      <a:pt x="46989" y="114144"/>
                    </a:cubicBezTo>
                    <a:cubicBezTo>
                      <a:pt x="69762" y="116027"/>
                      <a:pt x="92534" y="105670"/>
                      <a:pt x="101074" y="78365"/>
                    </a:cubicBezTo>
                    <a:cubicBezTo>
                      <a:pt x="102972" y="71774"/>
                      <a:pt x="103921" y="64242"/>
                      <a:pt x="103921" y="57651"/>
                    </a:cubicBezTo>
                    <a:cubicBezTo>
                      <a:pt x="104869" y="54826"/>
                      <a:pt x="104869" y="52002"/>
                      <a:pt x="104869" y="49177"/>
                    </a:cubicBezTo>
                    <a:moveTo>
                      <a:pt x="76404" y="77424"/>
                    </a:moveTo>
                    <a:cubicBezTo>
                      <a:pt x="71660" y="90605"/>
                      <a:pt x="60273" y="96255"/>
                      <a:pt x="46989" y="93430"/>
                    </a:cubicBezTo>
                    <a:cubicBezTo>
                      <a:pt x="39399" y="91547"/>
                      <a:pt x="33706" y="86839"/>
                      <a:pt x="29910" y="80248"/>
                    </a:cubicBezTo>
                    <a:cubicBezTo>
                      <a:pt x="26115" y="72716"/>
                      <a:pt x="25166" y="65183"/>
                      <a:pt x="25166" y="57651"/>
                    </a:cubicBezTo>
                    <a:cubicBezTo>
                      <a:pt x="25166" y="51060"/>
                      <a:pt x="26115" y="43528"/>
                      <a:pt x="28012" y="36937"/>
                    </a:cubicBezTo>
                    <a:cubicBezTo>
                      <a:pt x="31808" y="26580"/>
                      <a:pt x="40348" y="19989"/>
                      <a:pt x="50785" y="19989"/>
                    </a:cubicBezTo>
                    <a:cubicBezTo>
                      <a:pt x="61222" y="19989"/>
                      <a:pt x="69762" y="25638"/>
                      <a:pt x="74506" y="35995"/>
                    </a:cubicBezTo>
                    <a:cubicBezTo>
                      <a:pt x="77353" y="41645"/>
                      <a:pt x="78302" y="47294"/>
                      <a:pt x="78302" y="52943"/>
                    </a:cubicBezTo>
                    <a:cubicBezTo>
                      <a:pt x="80199" y="60476"/>
                      <a:pt x="79250" y="69891"/>
                      <a:pt x="76404" y="7742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61"/>
              <p:cNvSpPr/>
              <p:nvPr/>
            </p:nvSpPr>
            <p:spPr>
              <a:xfrm>
                <a:off x="3383626" y="1074445"/>
                <a:ext cx="115722" cy="124814"/>
              </a:xfrm>
              <a:custGeom>
                <a:avLst/>
                <a:gdLst/>
                <a:ahLst/>
                <a:cxnLst/>
                <a:rect l="l" t="t" r="r" b="b"/>
                <a:pathLst>
                  <a:path w="105628" h="113927" extrusionOk="0">
                    <a:moveTo>
                      <a:pt x="67550" y="1883"/>
                    </a:moveTo>
                    <a:cubicBezTo>
                      <a:pt x="60908" y="0"/>
                      <a:pt x="54266" y="0"/>
                      <a:pt x="47624" y="0"/>
                    </a:cubicBezTo>
                    <a:cubicBezTo>
                      <a:pt x="29596" y="942"/>
                      <a:pt x="15363" y="9416"/>
                      <a:pt x="6824" y="25422"/>
                    </a:cubicBezTo>
                    <a:cubicBezTo>
                      <a:pt x="2079" y="34837"/>
                      <a:pt x="-767" y="45194"/>
                      <a:pt x="182" y="56493"/>
                    </a:cubicBezTo>
                    <a:cubicBezTo>
                      <a:pt x="182" y="62142"/>
                      <a:pt x="182" y="67792"/>
                      <a:pt x="2079" y="73441"/>
                    </a:cubicBezTo>
                    <a:cubicBezTo>
                      <a:pt x="6824" y="93214"/>
                      <a:pt x="17261" y="106395"/>
                      <a:pt x="37187" y="112045"/>
                    </a:cubicBezTo>
                    <a:cubicBezTo>
                      <a:pt x="43829" y="113928"/>
                      <a:pt x="50471" y="113928"/>
                      <a:pt x="57113" y="113928"/>
                    </a:cubicBezTo>
                    <a:cubicBezTo>
                      <a:pt x="77039" y="112986"/>
                      <a:pt x="92220" y="103571"/>
                      <a:pt x="99811" y="84740"/>
                    </a:cubicBezTo>
                    <a:cubicBezTo>
                      <a:pt x="107402" y="66850"/>
                      <a:pt x="107402" y="48019"/>
                      <a:pt x="100760" y="30130"/>
                    </a:cubicBezTo>
                    <a:cubicBezTo>
                      <a:pt x="94118" y="16006"/>
                      <a:pt x="83681" y="6591"/>
                      <a:pt x="67550" y="1883"/>
                    </a:cubicBezTo>
                    <a:moveTo>
                      <a:pt x="79885" y="56493"/>
                    </a:moveTo>
                    <a:cubicBezTo>
                      <a:pt x="79885" y="64026"/>
                      <a:pt x="78936" y="71558"/>
                      <a:pt x="76090" y="79090"/>
                    </a:cubicBezTo>
                    <a:cubicBezTo>
                      <a:pt x="70397" y="92272"/>
                      <a:pt x="58062" y="96980"/>
                      <a:pt x="44778" y="93214"/>
                    </a:cubicBezTo>
                    <a:cubicBezTo>
                      <a:pt x="38136" y="91331"/>
                      <a:pt x="33392" y="86623"/>
                      <a:pt x="30545" y="80032"/>
                    </a:cubicBezTo>
                    <a:cubicBezTo>
                      <a:pt x="27698" y="74383"/>
                      <a:pt x="26750" y="68733"/>
                      <a:pt x="26750" y="62142"/>
                    </a:cubicBezTo>
                    <a:cubicBezTo>
                      <a:pt x="26750" y="52727"/>
                      <a:pt x="26750" y="43311"/>
                      <a:pt x="30545" y="34837"/>
                    </a:cubicBezTo>
                    <a:cubicBezTo>
                      <a:pt x="36238" y="21656"/>
                      <a:pt x="49522" y="16948"/>
                      <a:pt x="61857" y="20714"/>
                    </a:cubicBezTo>
                    <a:cubicBezTo>
                      <a:pt x="68499" y="22597"/>
                      <a:pt x="73243" y="27305"/>
                      <a:pt x="76090" y="33896"/>
                    </a:cubicBezTo>
                    <a:cubicBezTo>
                      <a:pt x="78936" y="41428"/>
                      <a:pt x="79885" y="48961"/>
                      <a:pt x="79885" y="5649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61"/>
              <p:cNvSpPr/>
              <p:nvPr/>
            </p:nvSpPr>
            <p:spPr>
              <a:xfrm>
                <a:off x="4807773" y="1075475"/>
                <a:ext cx="115586" cy="124814"/>
              </a:xfrm>
              <a:custGeom>
                <a:avLst/>
                <a:gdLst/>
                <a:ahLst/>
                <a:cxnLst/>
                <a:rect l="l" t="t" r="r" b="b"/>
                <a:pathLst>
                  <a:path w="105504" h="113927" extrusionOk="0">
                    <a:moveTo>
                      <a:pt x="56164" y="113928"/>
                    </a:moveTo>
                    <a:cubicBezTo>
                      <a:pt x="76090" y="112986"/>
                      <a:pt x="91271" y="103571"/>
                      <a:pt x="99811" y="84740"/>
                    </a:cubicBezTo>
                    <a:cubicBezTo>
                      <a:pt x="107402" y="66850"/>
                      <a:pt x="107402" y="48019"/>
                      <a:pt x="99811" y="30130"/>
                    </a:cubicBezTo>
                    <a:cubicBezTo>
                      <a:pt x="94118" y="16006"/>
                      <a:pt x="82732" y="5649"/>
                      <a:pt x="67550" y="1883"/>
                    </a:cubicBezTo>
                    <a:cubicBezTo>
                      <a:pt x="60908" y="0"/>
                      <a:pt x="54266" y="0"/>
                      <a:pt x="47624" y="0"/>
                    </a:cubicBezTo>
                    <a:cubicBezTo>
                      <a:pt x="29596" y="942"/>
                      <a:pt x="15363" y="9416"/>
                      <a:pt x="6824" y="26363"/>
                    </a:cubicBezTo>
                    <a:cubicBezTo>
                      <a:pt x="2079" y="35779"/>
                      <a:pt x="-767" y="46136"/>
                      <a:pt x="182" y="57435"/>
                    </a:cubicBezTo>
                    <a:cubicBezTo>
                      <a:pt x="182" y="63084"/>
                      <a:pt x="182" y="67792"/>
                      <a:pt x="1131" y="73441"/>
                    </a:cubicBezTo>
                    <a:cubicBezTo>
                      <a:pt x="5875" y="93214"/>
                      <a:pt x="16312" y="107337"/>
                      <a:pt x="36238" y="112986"/>
                    </a:cubicBezTo>
                    <a:cubicBezTo>
                      <a:pt x="43829" y="113928"/>
                      <a:pt x="49522" y="113928"/>
                      <a:pt x="56164" y="113928"/>
                    </a:cubicBezTo>
                    <a:moveTo>
                      <a:pt x="29596" y="79090"/>
                    </a:moveTo>
                    <a:cubicBezTo>
                      <a:pt x="26750" y="73441"/>
                      <a:pt x="25801" y="67792"/>
                      <a:pt x="25801" y="62142"/>
                    </a:cubicBezTo>
                    <a:cubicBezTo>
                      <a:pt x="24852" y="52727"/>
                      <a:pt x="25801" y="43311"/>
                      <a:pt x="29596" y="34837"/>
                    </a:cubicBezTo>
                    <a:cubicBezTo>
                      <a:pt x="35289" y="21656"/>
                      <a:pt x="48573" y="16948"/>
                      <a:pt x="60908" y="20714"/>
                    </a:cubicBezTo>
                    <a:cubicBezTo>
                      <a:pt x="67550" y="22597"/>
                      <a:pt x="72294" y="27305"/>
                      <a:pt x="75141" y="33896"/>
                    </a:cubicBezTo>
                    <a:cubicBezTo>
                      <a:pt x="78936" y="41428"/>
                      <a:pt x="79885" y="48961"/>
                      <a:pt x="79885" y="56493"/>
                    </a:cubicBezTo>
                    <a:cubicBezTo>
                      <a:pt x="79885" y="64026"/>
                      <a:pt x="78936" y="71558"/>
                      <a:pt x="76090" y="79090"/>
                    </a:cubicBezTo>
                    <a:cubicBezTo>
                      <a:pt x="70397" y="92272"/>
                      <a:pt x="58062" y="96980"/>
                      <a:pt x="44778" y="93214"/>
                    </a:cubicBezTo>
                    <a:cubicBezTo>
                      <a:pt x="37187" y="90389"/>
                      <a:pt x="32443" y="85681"/>
                      <a:pt x="29596" y="7909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61"/>
              <p:cNvSpPr/>
              <p:nvPr/>
            </p:nvSpPr>
            <p:spPr>
              <a:xfrm>
                <a:off x="3520002" y="1074902"/>
                <a:ext cx="103952" cy="124356"/>
              </a:xfrm>
              <a:custGeom>
                <a:avLst/>
                <a:gdLst/>
                <a:ahLst/>
                <a:cxnLst/>
                <a:rect l="l" t="t" r="r" b="b"/>
                <a:pathLst>
                  <a:path w="94885" h="113509" extrusionOk="0">
                    <a:moveTo>
                      <a:pt x="23721" y="111626"/>
                    </a:moveTo>
                    <a:cubicBezTo>
                      <a:pt x="25619" y="111626"/>
                      <a:pt x="26568" y="110685"/>
                      <a:pt x="26568" y="108802"/>
                    </a:cubicBezTo>
                    <a:cubicBezTo>
                      <a:pt x="26568" y="107860"/>
                      <a:pt x="26568" y="105977"/>
                      <a:pt x="26568" y="105035"/>
                    </a:cubicBezTo>
                    <a:cubicBezTo>
                      <a:pt x="26568" y="83380"/>
                      <a:pt x="26568" y="60782"/>
                      <a:pt x="26568" y="39127"/>
                    </a:cubicBezTo>
                    <a:cubicBezTo>
                      <a:pt x="26568" y="35360"/>
                      <a:pt x="27517" y="32536"/>
                      <a:pt x="30363" y="29711"/>
                    </a:cubicBezTo>
                    <a:cubicBezTo>
                      <a:pt x="36056" y="22179"/>
                      <a:pt x="44596" y="20296"/>
                      <a:pt x="53136" y="21237"/>
                    </a:cubicBezTo>
                    <a:cubicBezTo>
                      <a:pt x="62624" y="22179"/>
                      <a:pt x="67368" y="26887"/>
                      <a:pt x="69266" y="36302"/>
                    </a:cubicBezTo>
                    <a:cubicBezTo>
                      <a:pt x="69266" y="40068"/>
                      <a:pt x="70215" y="43834"/>
                      <a:pt x="70215" y="47601"/>
                    </a:cubicBezTo>
                    <a:cubicBezTo>
                      <a:pt x="70215" y="68315"/>
                      <a:pt x="70215" y="88087"/>
                      <a:pt x="70215" y="108802"/>
                    </a:cubicBezTo>
                    <a:cubicBezTo>
                      <a:pt x="70215" y="112568"/>
                      <a:pt x="70215" y="112568"/>
                      <a:pt x="74010" y="113509"/>
                    </a:cubicBezTo>
                    <a:cubicBezTo>
                      <a:pt x="79703" y="113509"/>
                      <a:pt x="86345" y="113509"/>
                      <a:pt x="92039" y="113509"/>
                    </a:cubicBezTo>
                    <a:cubicBezTo>
                      <a:pt x="93936" y="113509"/>
                      <a:pt x="94885" y="112568"/>
                      <a:pt x="94885" y="110685"/>
                    </a:cubicBezTo>
                    <a:cubicBezTo>
                      <a:pt x="94885" y="86204"/>
                      <a:pt x="94885" y="60782"/>
                      <a:pt x="94885" y="36302"/>
                    </a:cubicBezTo>
                    <a:cubicBezTo>
                      <a:pt x="94885" y="30653"/>
                      <a:pt x="92987" y="25003"/>
                      <a:pt x="91090" y="19354"/>
                    </a:cubicBezTo>
                    <a:cubicBezTo>
                      <a:pt x="87294" y="10880"/>
                      <a:pt x="81601" y="6172"/>
                      <a:pt x="73062" y="3348"/>
                    </a:cubicBezTo>
                    <a:cubicBezTo>
                      <a:pt x="64522" y="-418"/>
                      <a:pt x="56931" y="-418"/>
                      <a:pt x="49340" y="523"/>
                    </a:cubicBezTo>
                    <a:cubicBezTo>
                      <a:pt x="40801" y="2406"/>
                      <a:pt x="33210" y="6172"/>
                      <a:pt x="25619" y="13705"/>
                    </a:cubicBezTo>
                    <a:cubicBezTo>
                      <a:pt x="25619" y="9939"/>
                      <a:pt x="24670" y="7114"/>
                      <a:pt x="24670" y="4289"/>
                    </a:cubicBezTo>
                    <a:cubicBezTo>
                      <a:pt x="24670" y="2406"/>
                      <a:pt x="23721" y="1465"/>
                      <a:pt x="21824" y="1465"/>
                    </a:cubicBezTo>
                    <a:cubicBezTo>
                      <a:pt x="15182" y="1465"/>
                      <a:pt x="9489" y="1465"/>
                      <a:pt x="2847" y="1465"/>
                    </a:cubicBezTo>
                    <a:cubicBezTo>
                      <a:pt x="949" y="1465"/>
                      <a:pt x="0" y="2406"/>
                      <a:pt x="0" y="4289"/>
                    </a:cubicBezTo>
                    <a:cubicBezTo>
                      <a:pt x="0" y="5231"/>
                      <a:pt x="0" y="6172"/>
                      <a:pt x="0" y="8055"/>
                    </a:cubicBezTo>
                    <a:cubicBezTo>
                      <a:pt x="0" y="41010"/>
                      <a:pt x="0" y="73023"/>
                      <a:pt x="0" y="105977"/>
                    </a:cubicBezTo>
                    <a:cubicBezTo>
                      <a:pt x="0" y="106918"/>
                      <a:pt x="0" y="107860"/>
                      <a:pt x="0" y="109743"/>
                    </a:cubicBezTo>
                    <a:cubicBezTo>
                      <a:pt x="0" y="111626"/>
                      <a:pt x="949" y="112568"/>
                      <a:pt x="2847" y="112568"/>
                    </a:cubicBezTo>
                    <a:cubicBezTo>
                      <a:pt x="11386" y="111626"/>
                      <a:pt x="17079" y="111626"/>
                      <a:pt x="23721" y="11162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61"/>
              <p:cNvSpPr/>
              <p:nvPr/>
            </p:nvSpPr>
            <p:spPr>
              <a:xfrm>
                <a:off x="3648442" y="1073828"/>
                <a:ext cx="101917" cy="125980"/>
              </a:xfrm>
              <a:custGeom>
                <a:avLst/>
                <a:gdLst/>
                <a:ahLst/>
                <a:cxnLst/>
                <a:rect l="l" t="t" r="r" b="b"/>
                <a:pathLst>
                  <a:path w="93027" h="114991" extrusionOk="0">
                    <a:moveTo>
                      <a:pt x="68739" y="111666"/>
                    </a:moveTo>
                    <a:cubicBezTo>
                      <a:pt x="74432" y="109783"/>
                      <a:pt x="78227" y="106958"/>
                      <a:pt x="82972" y="103192"/>
                    </a:cubicBezTo>
                    <a:cubicBezTo>
                      <a:pt x="94358" y="92835"/>
                      <a:pt x="96256" y="69296"/>
                      <a:pt x="79176" y="58939"/>
                    </a:cubicBezTo>
                    <a:cubicBezTo>
                      <a:pt x="76330" y="57056"/>
                      <a:pt x="73483" y="56115"/>
                      <a:pt x="70637" y="54232"/>
                    </a:cubicBezTo>
                    <a:cubicBezTo>
                      <a:pt x="64944" y="52348"/>
                      <a:pt x="58302" y="50465"/>
                      <a:pt x="52608" y="48582"/>
                    </a:cubicBezTo>
                    <a:cubicBezTo>
                      <a:pt x="46915" y="47641"/>
                      <a:pt x="40273" y="45758"/>
                      <a:pt x="34580" y="42933"/>
                    </a:cubicBezTo>
                    <a:cubicBezTo>
                      <a:pt x="26041" y="39167"/>
                      <a:pt x="25092" y="28810"/>
                      <a:pt x="32683" y="23160"/>
                    </a:cubicBezTo>
                    <a:cubicBezTo>
                      <a:pt x="44069" y="13745"/>
                      <a:pt x="62097" y="19394"/>
                      <a:pt x="66841" y="33517"/>
                    </a:cubicBezTo>
                    <a:cubicBezTo>
                      <a:pt x="66841" y="35401"/>
                      <a:pt x="67790" y="35401"/>
                      <a:pt x="69688" y="35401"/>
                    </a:cubicBezTo>
                    <a:cubicBezTo>
                      <a:pt x="76330" y="35401"/>
                      <a:pt x="82972" y="35401"/>
                      <a:pt x="90563" y="35401"/>
                    </a:cubicBezTo>
                    <a:cubicBezTo>
                      <a:pt x="93409" y="35401"/>
                      <a:pt x="93409" y="33517"/>
                      <a:pt x="92460" y="32576"/>
                    </a:cubicBezTo>
                    <a:cubicBezTo>
                      <a:pt x="91511" y="25043"/>
                      <a:pt x="88665" y="17511"/>
                      <a:pt x="82023" y="11862"/>
                    </a:cubicBezTo>
                    <a:cubicBezTo>
                      <a:pt x="77279" y="7154"/>
                      <a:pt x="71586" y="4329"/>
                      <a:pt x="65892" y="2446"/>
                    </a:cubicBezTo>
                    <a:cubicBezTo>
                      <a:pt x="56404" y="-378"/>
                      <a:pt x="46915" y="-378"/>
                      <a:pt x="37427" y="563"/>
                    </a:cubicBezTo>
                    <a:cubicBezTo>
                      <a:pt x="26990" y="1505"/>
                      <a:pt x="17501" y="6212"/>
                      <a:pt x="10859" y="13745"/>
                    </a:cubicBezTo>
                    <a:cubicBezTo>
                      <a:pt x="4217" y="21277"/>
                      <a:pt x="1371" y="29751"/>
                      <a:pt x="4217" y="40108"/>
                    </a:cubicBezTo>
                    <a:cubicBezTo>
                      <a:pt x="6115" y="47641"/>
                      <a:pt x="10859" y="52348"/>
                      <a:pt x="16552" y="56115"/>
                    </a:cubicBezTo>
                    <a:cubicBezTo>
                      <a:pt x="24143" y="60822"/>
                      <a:pt x="32683" y="63647"/>
                      <a:pt x="41222" y="65530"/>
                    </a:cubicBezTo>
                    <a:cubicBezTo>
                      <a:pt x="47864" y="67413"/>
                      <a:pt x="54506" y="68355"/>
                      <a:pt x="60199" y="71180"/>
                    </a:cubicBezTo>
                    <a:cubicBezTo>
                      <a:pt x="64944" y="73063"/>
                      <a:pt x="67790" y="76829"/>
                      <a:pt x="67790" y="82478"/>
                    </a:cubicBezTo>
                    <a:cubicBezTo>
                      <a:pt x="67790" y="88127"/>
                      <a:pt x="63995" y="90952"/>
                      <a:pt x="59250" y="92835"/>
                    </a:cubicBezTo>
                    <a:cubicBezTo>
                      <a:pt x="55455" y="94718"/>
                      <a:pt x="50711" y="94718"/>
                      <a:pt x="45967" y="94718"/>
                    </a:cubicBezTo>
                    <a:cubicBezTo>
                      <a:pt x="33631" y="94718"/>
                      <a:pt x="27938" y="90011"/>
                      <a:pt x="24143" y="78712"/>
                    </a:cubicBezTo>
                    <a:cubicBezTo>
                      <a:pt x="24143" y="77770"/>
                      <a:pt x="23194" y="76829"/>
                      <a:pt x="22245" y="76829"/>
                    </a:cubicBezTo>
                    <a:cubicBezTo>
                      <a:pt x="14654" y="76829"/>
                      <a:pt x="7064" y="76829"/>
                      <a:pt x="422" y="76829"/>
                    </a:cubicBezTo>
                    <a:cubicBezTo>
                      <a:pt x="-527" y="79653"/>
                      <a:pt x="422" y="82478"/>
                      <a:pt x="422" y="84361"/>
                    </a:cubicBezTo>
                    <a:cubicBezTo>
                      <a:pt x="4217" y="97543"/>
                      <a:pt x="12757" y="105075"/>
                      <a:pt x="25092" y="109783"/>
                    </a:cubicBezTo>
                    <a:cubicBezTo>
                      <a:pt x="38376" y="116374"/>
                      <a:pt x="53557" y="116374"/>
                      <a:pt x="68739" y="11166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61"/>
              <p:cNvSpPr/>
              <p:nvPr/>
            </p:nvSpPr>
            <p:spPr>
              <a:xfrm>
                <a:off x="4547051" y="1349862"/>
                <a:ext cx="107995" cy="121720"/>
              </a:xfrm>
              <a:custGeom>
                <a:avLst/>
                <a:gdLst/>
                <a:ahLst/>
                <a:cxnLst/>
                <a:rect l="l" t="t" r="r" b="b"/>
                <a:pathLst>
                  <a:path w="98575" h="111103" extrusionOk="0">
                    <a:moveTo>
                      <a:pt x="78755" y="1883"/>
                    </a:moveTo>
                    <a:cubicBezTo>
                      <a:pt x="72113" y="1883"/>
                      <a:pt x="74010" y="942"/>
                      <a:pt x="72113" y="6591"/>
                    </a:cubicBezTo>
                    <a:cubicBezTo>
                      <a:pt x="65471" y="29188"/>
                      <a:pt x="58829" y="51785"/>
                      <a:pt x="52187" y="73441"/>
                    </a:cubicBezTo>
                    <a:cubicBezTo>
                      <a:pt x="51238" y="75324"/>
                      <a:pt x="51238" y="76266"/>
                      <a:pt x="50289" y="78149"/>
                    </a:cubicBezTo>
                    <a:cubicBezTo>
                      <a:pt x="48391" y="77207"/>
                      <a:pt x="48391" y="76266"/>
                      <a:pt x="48391" y="75324"/>
                    </a:cubicBezTo>
                    <a:cubicBezTo>
                      <a:pt x="45545" y="65909"/>
                      <a:pt x="42698" y="56493"/>
                      <a:pt x="39852" y="47078"/>
                    </a:cubicBezTo>
                    <a:cubicBezTo>
                      <a:pt x="35107" y="32954"/>
                      <a:pt x="31312" y="18831"/>
                      <a:pt x="26568" y="4708"/>
                    </a:cubicBezTo>
                    <a:cubicBezTo>
                      <a:pt x="25619" y="2825"/>
                      <a:pt x="25619" y="942"/>
                      <a:pt x="22772" y="942"/>
                    </a:cubicBezTo>
                    <a:cubicBezTo>
                      <a:pt x="15182" y="942"/>
                      <a:pt x="7591" y="942"/>
                      <a:pt x="0" y="942"/>
                    </a:cubicBezTo>
                    <a:cubicBezTo>
                      <a:pt x="0" y="2825"/>
                      <a:pt x="949" y="4708"/>
                      <a:pt x="949" y="6591"/>
                    </a:cubicBezTo>
                    <a:cubicBezTo>
                      <a:pt x="6642" y="21656"/>
                      <a:pt x="11386" y="36720"/>
                      <a:pt x="17079" y="51785"/>
                    </a:cubicBezTo>
                    <a:cubicBezTo>
                      <a:pt x="23721" y="70616"/>
                      <a:pt x="30363" y="88506"/>
                      <a:pt x="37005" y="107337"/>
                    </a:cubicBezTo>
                    <a:cubicBezTo>
                      <a:pt x="37954" y="110162"/>
                      <a:pt x="38903" y="111103"/>
                      <a:pt x="42698" y="111103"/>
                    </a:cubicBezTo>
                    <a:cubicBezTo>
                      <a:pt x="46494" y="111103"/>
                      <a:pt x="51238" y="111103"/>
                      <a:pt x="55033" y="111103"/>
                    </a:cubicBezTo>
                    <a:cubicBezTo>
                      <a:pt x="59778" y="111103"/>
                      <a:pt x="59778" y="111103"/>
                      <a:pt x="61675" y="106395"/>
                    </a:cubicBezTo>
                    <a:cubicBezTo>
                      <a:pt x="74010" y="72499"/>
                      <a:pt x="85397" y="38604"/>
                      <a:pt x="97732" y="4708"/>
                    </a:cubicBezTo>
                    <a:cubicBezTo>
                      <a:pt x="97732" y="3766"/>
                      <a:pt x="99629" y="1883"/>
                      <a:pt x="97732" y="0"/>
                    </a:cubicBezTo>
                    <a:cubicBezTo>
                      <a:pt x="92987" y="1883"/>
                      <a:pt x="85397" y="942"/>
                      <a:pt x="78755" y="188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61"/>
              <p:cNvSpPr/>
              <p:nvPr/>
            </p:nvSpPr>
            <p:spPr>
              <a:xfrm>
                <a:off x="4428546" y="1077538"/>
                <a:ext cx="108540" cy="120688"/>
              </a:xfrm>
              <a:custGeom>
                <a:avLst/>
                <a:gdLst/>
                <a:ahLst/>
                <a:cxnLst/>
                <a:rect l="l" t="t" r="r" b="b"/>
                <a:pathLst>
                  <a:path w="99073" h="110161" extrusionOk="0">
                    <a:moveTo>
                      <a:pt x="77806" y="0"/>
                    </a:moveTo>
                    <a:cubicBezTo>
                      <a:pt x="74010" y="0"/>
                      <a:pt x="74010" y="0"/>
                      <a:pt x="72113" y="4708"/>
                    </a:cubicBezTo>
                    <a:cubicBezTo>
                      <a:pt x="65471" y="26363"/>
                      <a:pt x="58829" y="48019"/>
                      <a:pt x="52187" y="70616"/>
                    </a:cubicBezTo>
                    <a:cubicBezTo>
                      <a:pt x="51238" y="73441"/>
                      <a:pt x="51238" y="75324"/>
                      <a:pt x="49340" y="78149"/>
                    </a:cubicBezTo>
                    <a:cubicBezTo>
                      <a:pt x="48391" y="77207"/>
                      <a:pt x="48391" y="75324"/>
                      <a:pt x="47443" y="73441"/>
                    </a:cubicBezTo>
                    <a:cubicBezTo>
                      <a:pt x="44596" y="63084"/>
                      <a:pt x="40801" y="51785"/>
                      <a:pt x="37954" y="41428"/>
                    </a:cubicBezTo>
                    <a:cubicBezTo>
                      <a:pt x="34159" y="29188"/>
                      <a:pt x="30363" y="16948"/>
                      <a:pt x="26568" y="4708"/>
                    </a:cubicBezTo>
                    <a:cubicBezTo>
                      <a:pt x="25619" y="1883"/>
                      <a:pt x="24670" y="942"/>
                      <a:pt x="21824" y="942"/>
                    </a:cubicBezTo>
                    <a:cubicBezTo>
                      <a:pt x="14233" y="942"/>
                      <a:pt x="7591" y="942"/>
                      <a:pt x="0" y="942"/>
                    </a:cubicBezTo>
                    <a:cubicBezTo>
                      <a:pt x="0" y="3766"/>
                      <a:pt x="949" y="6591"/>
                      <a:pt x="1898" y="8474"/>
                    </a:cubicBezTo>
                    <a:cubicBezTo>
                      <a:pt x="13284" y="40487"/>
                      <a:pt x="24670" y="73441"/>
                      <a:pt x="37005" y="105454"/>
                    </a:cubicBezTo>
                    <a:cubicBezTo>
                      <a:pt x="38903" y="110162"/>
                      <a:pt x="38903" y="110162"/>
                      <a:pt x="43647" y="110162"/>
                    </a:cubicBezTo>
                    <a:cubicBezTo>
                      <a:pt x="47443" y="110162"/>
                      <a:pt x="52187" y="110162"/>
                      <a:pt x="55982" y="110162"/>
                    </a:cubicBezTo>
                    <a:cubicBezTo>
                      <a:pt x="60726" y="110162"/>
                      <a:pt x="60726" y="110162"/>
                      <a:pt x="61675" y="105454"/>
                    </a:cubicBezTo>
                    <a:cubicBezTo>
                      <a:pt x="74010" y="71558"/>
                      <a:pt x="85397" y="38604"/>
                      <a:pt x="97732" y="4708"/>
                    </a:cubicBezTo>
                    <a:cubicBezTo>
                      <a:pt x="98680" y="2825"/>
                      <a:pt x="99629" y="1883"/>
                      <a:pt x="98680" y="0"/>
                    </a:cubicBezTo>
                    <a:cubicBezTo>
                      <a:pt x="92039" y="0"/>
                      <a:pt x="84448" y="0"/>
                      <a:pt x="7780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61"/>
              <p:cNvSpPr/>
              <p:nvPr/>
            </p:nvSpPr>
            <p:spPr>
              <a:xfrm>
                <a:off x="4270538" y="1324074"/>
                <a:ext cx="70687" cy="153587"/>
              </a:xfrm>
              <a:custGeom>
                <a:avLst/>
                <a:gdLst/>
                <a:ahLst/>
                <a:cxnLst/>
                <a:rect l="l" t="t" r="r" b="b"/>
                <a:pathLst>
                  <a:path w="64521" h="140190" extrusionOk="0">
                    <a:moveTo>
                      <a:pt x="64522" y="115811"/>
                    </a:moveTo>
                    <a:cubicBezTo>
                      <a:pt x="60726" y="115811"/>
                      <a:pt x="57880" y="116752"/>
                      <a:pt x="55033" y="116752"/>
                    </a:cubicBezTo>
                    <a:cubicBezTo>
                      <a:pt x="47443" y="116752"/>
                      <a:pt x="44596" y="113928"/>
                      <a:pt x="44596" y="106395"/>
                    </a:cubicBezTo>
                    <a:cubicBezTo>
                      <a:pt x="44596" y="86623"/>
                      <a:pt x="44596" y="66850"/>
                      <a:pt x="44596" y="47078"/>
                    </a:cubicBezTo>
                    <a:cubicBezTo>
                      <a:pt x="44596" y="44253"/>
                      <a:pt x="45545" y="44253"/>
                      <a:pt x="47443" y="44253"/>
                    </a:cubicBezTo>
                    <a:cubicBezTo>
                      <a:pt x="52187" y="44253"/>
                      <a:pt x="56931" y="44253"/>
                      <a:pt x="61675" y="44253"/>
                    </a:cubicBezTo>
                    <a:cubicBezTo>
                      <a:pt x="63573" y="44253"/>
                      <a:pt x="64522" y="43311"/>
                      <a:pt x="64522" y="41428"/>
                    </a:cubicBezTo>
                    <a:cubicBezTo>
                      <a:pt x="64522" y="37662"/>
                      <a:pt x="64522" y="32954"/>
                      <a:pt x="64522" y="29188"/>
                    </a:cubicBezTo>
                    <a:cubicBezTo>
                      <a:pt x="64522" y="27305"/>
                      <a:pt x="63573" y="26363"/>
                      <a:pt x="61675" y="26363"/>
                    </a:cubicBezTo>
                    <a:cubicBezTo>
                      <a:pt x="56931" y="26363"/>
                      <a:pt x="52187" y="26363"/>
                      <a:pt x="47443" y="26363"/>
                    </a:cubicBezTo>
                    <a:cubicBezTo>
                      <a:pt x="44596" y="26363"/>
                      <a:pt x="44596" y="25422"/>
                      <a:pt x="44596" y="23539"/>
                    </a:cubicBezTo>
                    <a:cubicBezTo>
                      <a:pt x="44596" y="16948"/>
                      <a:pt x="44596" y="10357"/>
                      <a:pt x="44596" y="3766"/>
                    </a:cubicBezTo>
                    <a:cubicBezTo>
                      <a:pt x="44596" y="942"/>
                      <a:pt x="43647" y="0"/>
                      <a:pt x="40801" y="0"/>
                    </a:cubicBezTo>
                    <a:cubicBezTo>
                      <a:pt x="35107" y="0"/>
                      <a:pt x="28466" y="0"/>
                      <a:pt x="22772" y="0"/>
                    </a:cubicBezTo>
                    <a:cubicBezTo>
                      <a:pt x="19926" y="0"/>
                      <a:pt x="18977" y="942"/>
                      <a:pt x="18977" y="3766"/>
                    </a:cubicBezTo>
                    <a:cubicBezTo>
                      <a:pt x="18977" y="10357"/>
                      <a:pt x="18977" y="16948"/>
                      <a:pt x="18977" y="23539"/>
                    </a:cubicBezTo>
                    <a:cubicBezTo>
                      <a:pt x="18977" y="26363"/>
                      <a:pt x="18028" y="27305"/>
                      <a:pt x="15182" y="27305"/>
                    </a:cubicBezTo>
                    <a:cubicBezTo>
                      <a:pt x="11386" y="27305"/>
                      <a:pt x="6642" y="27305"/>
                      <a:pt x="2847" y="27305"/>
                    </a:cubicBezTo>
                    <a:cubicBezTo>
                      <a:pt x="949" y="27305"/>
                      <a:pt x="0" y="28247"/>
                      <a:pt x="0" y="30130"/>
                    </a:cubicBezTo>
                    <a:cubicBezTo>
                      <a:pt x="0" y="34837"/>
                      <a:pt x="0" y="38604"/>
                      <a:pt x="0" y="43311"/>
                    </a:cubicBezTo>
                    <a:cubicBezTo>
                      <a:pt x="0" y="45194"/>
                      <a:pt x="949" y="46136"/>
                      <a:pt x="2847" y="46136"/>
                    </a:cubicBezTo>
                    <a:cubicBezTo>
                      <a:pt x="6642" y="46136"/>
                      <a:pt x="10437" y="46136"/>
                      <a:pt x="14233" y="46136"/>
                    </a:cubicBezTo>
                    <a:cubicBezTo>
                      <a:pt x="18028" y="46136"/>
                      <a:pt x="18028" y="46136"/>
                      <a:pt x="18028" y="50844"/>
                    </a:cubicBezTo>
                    <a:cubicBezTo>
                      <a:pt x="18028" y="69675"/>
                      <a:pt x="18028" y="88506"/>
                      <a:pt x="18028" y="107337"/>
                    </a:cubicBezTo>
                    <a:cubicBezTo>
                      <a:pt x="18028" y="111103"/>
                      <a:pt x="18028" y="115811"/>
                      <a:pt x="18977" y="119577"/>
                    </a:cubicBezTo>
                    <a:cubicBezTo>
                      <a:pt x="20875" y="128993"/>
                      <a:pt x="26568" y="135583"/>
                      <a:pt x="36056" y="138408"/>
                    </a:cubicBezTo>
                    <a:cubicBezTo>
                      <a:pt x="44596" y="141233"/>
                      <a:pt x="53136" y="140291"/>
                      <a:pt x="61675" y="138408"/>
                    </a:cubicBezTo>
                    <a:cubicBezTo>
                      <a:pt x="63573" y="138408"/>
                      <a:pt x="63573" y="137467"/>
                      <a:pt x="63573" y="135583"/>
                    </a:cubicBezTo>
                    <a:cubicBezTo>
                      <a:pt x="64522" y="127109"/>
                      <a:pt x="64522" y="121460"/>
                      <a:pt x="64522" y="11581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61"/>
              <p:cNvSpPr/>
              <p:nvPr/>
            </p:nvSpPr>
            <p:spPr>
              <a:xfrm>
                <a:off x="4407755" y="1323043"/>
                <a:ext cx="69648" cy="153324"/>
              </a:xfrm>
              <a:custGeom>
                <a:avLst/>
                <a:gdLst/>
                <a:ahLst/>
                <a:cxnLst/>
                <a:rect l="l" t="t" r="r" b="b"/>
                <a:pathLst>
                  <a:path w="63573" h="139950" extrusionOk="0">
                    <a:moveTo>
                      <a:pt x="56931" y="117694"/>
                    </a:moveTo>
                    <a:cubicBezTo>
                      <a:pt x="48391" y="117694"/>
                      <a:pt x="44596" y="114869"/>
                      <a:pt x="43647" y="106395"/>
                    </a:cubicBezTo>
                    <a:cubicBezTo>
                      <a:pt x="43647" y="105454"/>
                      <a:pt x="43647" y="104512"/>
                      <a:pt x="43647" y="102629"/>
                    </a:cubicBezTo>
                    <a:cubicBezTo>
                      <a:pt x="43647" y="96038"/>
                      <a:pt x="43647" y="89447"/>
                      <a:pt x="43647" y="82857"/>
                    </a:cubicBezTo>
                    <a:cubicBezTo>
                      <a:pt x="43647" y="71558"/>
                      <a:pt x="43647" y="59318"/>
                      <a:pt x="43647" y="48019"/>
                    </a:cubicBezTo>
                    <a:cubicBezTo>
                      <a:pt x="43647" y="44253"/>
                      <a:pt x="43647" y="44253"/>
                      <a:pt x="47443" y="44253"/>
                    </a:cubicBezTo>
                    <a:cubicBezTo>
                      <a:pt x="51238" y="44253"/>
                      <a:pt x="55982" y="44253"/>
                      <a:pt x="60726" y="44253"/>
                    </a:cubicBezTo>
                    <a:cubicBezTo>
                      <a:pt x="63573" y="44253"/>
                      <a:pt x="63573" y="43311"/>
                      <a:pt x="63573" y="41428"/>
                    </a:cubicBezTo>
                    <a:cubicBezTo>
                      <a:pt x="63573" y="37662"/>
                      <a:pt x="63573" y="32954"/>
                      <a:pt x="63573" y="29188"/>
                    </a:cubicBezTo>
                    <a:cubicBezTo>
                      <a:pt x="63573" y="27305"/>
                      <a:pt x="62624" y="26363"/>
                      <a:pt x="60726" y="26363"/>
                    </a:cubicBezTo>
                    <a:cubicBezTo>
                      <a:pt x="55982" y="26363"/>
                      <a:pt x="52187" y="26363"/>
                      <a:pt x="47443" y="26363"/>
                    </a:cubicBezTo>
                    <a:cubicBezTo>
                      <a:pt x="44596" y="26363"/>
                      <a:pt x="43647" y="25422"/>
                      <a:pt x="43647" y="22597"/>
                    </a:cubicBezTo>
                    <a:cubicBezTo>
                      <a:pt x="43647" y="16006"/>
                      <a:pt x="43647" y="9416"/>
                      <a:pt x="43647" y="2825"/>
                    </a:cubicBezTo>
                    <a:cubicBezTo>
                      <a:pt x="43647" y="942"/>
                      <a:pt x="42698" y="0"/>
                      <a:pt x="40801" y="0"/>
                    </a:cubicBezTo>
                    <a:cubicBezTo>
                      <a:pt x="35108" y="0"/>
                      <a:pt x="28466" y="0"/>
                      <a:pt x="22772" y="0"/>
                    </a:cubicBezTo>
                    <a:cubicBezTo>
                      <a:pt x="18977" y="0"/>
                      <a:pt x="18977" y="0"/>
                      <a:pt x="18977" y="4708"/>
                    </a:cubicBezTo>
                    <a:cubicBezTo>
                      <a:pt x="18977" y="10357"/>
                      <a:pt x="18977" y="16948"/>
                      <a:pt x="18977" y="22597"/>
                    </a:cubicBezTo>
                    <a:cubicBezTo>
                      <a:pt x="18977" y="27305"/>
                      <a:pt x="18977" y="27305"/>
                      <a:pt x="14233" y="27305"/>
                    </a:cubicBezTo>
                    <a:cubicBezTo>
                      <a:pt x="10437" y="27305"/>
                      <a:pt x="7591" y="27305"/>
                      <a:pt x="3795" y="27305"/>
                    </a:cubicBezTo>
                    <a:cubicBezTo>
                      <a:pt x="0" y="27305"/>
                      <a:pt x="0" y="27305"/>
                      <a:pt x="0" y="31071"/>
                    </a:cubicBezTo>
                    <a:cubicBezTo>
                      <a:pt x="0" y="34837"/>
                      <a:pt x="0" y="37662"/>
                      <a:pt x="0" y="41428"/>
                    </a:cubicBezTo>
                    <a:cubicBezTo>
                      <a:pt x="0" y="44253"/>
                      <a:pt x="0" y="45195"/>
                      <a:pt x="3795" y="45195"/>
                    </a:cubicBezTo>
                    <a:cubicBezTo>
                      <a:pt x="6642" y="45195"/>
                      <a:pt x="10437" y="45195"/>
                      <a:pt x="14233" y="45195"/>
                    </a:cubicBezTo>
                    <a:cubicBezTo>
                      <a:pt x="18977" y="45195"/>
                      <a:pt x="18977" y="45195"/>
                      <a:pt x="18977" y="50844"/>
                    </a:cubicBezTo>
                    <a:cubicBezTo>
                      <a:pt x="18977" y="68733"/>
                      <a:pt x="18977" y="87564"/>
                      <a:pt x="18977" y="105454"/>
                    </a:cubicBezTo>
                    <a:cubicBezTo>
                      <a:pt x="18977" y="109220"/>
                      <a:pt x="18977" y="112045"/>
                      <a:pt x="18977" y="115811"/>
                    </a:cubicBezTo>
                    <a:cubicBezTo>
                      <a:pt x="19926" y="126168"/>
                      <a:pt x="24670" y="133700"/>
                      <a:pt x="34159" y="137467"/>
                    </a:cubicBezTo>
                    <a:cubicBezTo>
                      <a:pt x="43647" y="141233"/>
                      <a:pt x="53136" y="140291"/>
                      <a:pt x="61675" y="137467"/>
                    </a:cubicBezTo>
                    <a:cubicBezTo>
                      <a:pt x="62624" y="137467"/>
                      <a:pt x="63573" y="136525"/>
                      <a:pt x="63573" y="135583"/>
                    </a:cubicBezTo>
                    <a:cubicBezTo>
                      <a:pt x="63573" y="129934"/>
                      <a:pt x="63573" y="124285"/>
                      <a:pt x="63573" y="117694"/>
                    </a:cubicBezTo>
                    <a:cubicBezTo>
                      <a:pt x="61675" y="116752"/>
                      <a:pt x="58829" y="116752"/>
                      <a:pt x="56931" y="11769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61"/>
              <p:cNvSpPr/>
              <p:nvPr/>
            </p:nvSpPr>
            <p:spPr>
              <a:xfrm>
                <a:off x="3875520" y="1077538"/>
                <a:ext cx="51976" cy="168298"/>
              </a:xfrm>
              <a:custGeom>
                <a:avLst/>
                <a:gdLst/>
                <a:ahLst/>
                <a:cxnLst/>
                <a:rect l="l" t="t" r="r" b="b"/>
                <a:pathLst>
                  <a:path w="47442" h="153618" extrusionOk="0">
                    <a:moveTo>
                      <a:pt x="0" y="134642"/>
                    </a:moveTo>
                    <a:cubicBezTo>
                      <a:pt x="0" y="139350"/>
                      <a:pt x="0" y="144057"/>
                      <a:pt x="0" y="148765"/>
                    </a:cubicBezTo>
                    <a:cubicBezTo>
                      <a:pt x="0" y="150648"/>
                      <a:pt x="949" y="151590"/>
                      <a:pt x="2847" y="152531"/>
                    </a:cubicBezTo>
                    <a:cubicBezTo>
                      <a:pt x="9489" y="153473"/>
                      <a:pt x="16130" y="154414"/>
                      <a:pt x="23721" y="152531"/>
                    </a:cubicBezTo>
                    <a:cubicBezTo>
                      <a:pt x="37005" y="149707"/>
                      <a:pt x="44596" y="141233"/>
                      <a:pt x="46494" y="127109"/>
                    </a:cubicBezTo>
                    <a:cubicBezTo>
                      <a:pt x="47443" y="123343"/>
                      <a:pt x="47443" y="118636"/>
                      <a:pt x="47443" y="114869"/>
                    </a:cubicBezTo>
                    <a:cubicBezTo>
                      <a:pt x="47443" y="96980"/>
                      <a:pt x="47443" y="79090"/>
                      <a:pt x="47443" y="62142"/>
                    </a:cubicBezTo>
                    <a:cubicBezTo>
                      <a:pt x="47443" y="43311"/>
                      <a:pt x="47443" y="24480"/>
                      <a:pt x="47443" y="5649"/>
                    </a:cubicBezTo>
                    <a:cubicBezTo>
                      <a:pt x="47443" y="4708"/>
                      <a:pt x="47443" y="2825"/>
                      <a:pt x="47443" y="1883"/>
                    </a:cubicBezTo>
                    <a:cubicBezTo>
                      <a:pt x="47443" y="0"/>
                      <a:pt x="46494" y="0"/>
                      <a:pt x="45545" y="0"/>
                    </a:cubicBezTo>
                    <a:cubicBezTo>
                      <a:pt x="38903" y="0"/>
                      <a:pt x="32261" y="0"/>
                      <a:pt x="24670" y="0"/>
                    </a:cubicBezTo>
                    <a:cubicBezTo>
                      <a:pt x="22772" y="0"/>
                      <a:pt x="21824" y="942"/>
                      <a:pt x="21824" y="2825"/>
                    </a:cubicBezTo>
                    <a:cubicBezTo>
                      <a:pt x="21824" y="3766"/>
                      <a:pt x="21824" y="5649"/>
                      <a:pt x="21824" y="6591"/>
                    </a:cubicBezTo>
                    <a:cubicBezTo>
                      <a:pt x="21824" y="43311"/>
                      <a:pt x="21824" y="79090"/>
                      <a:pt x="21824" y="115811"/>
                    </a:cubicBezTo>
                    <a:cubicBezTo>
                      <a:pt x="21824" y="118636"/>
                      <a:pt x="21824" y="120519"/>
                      <a:pt x="21824" y="123343"/>
                    </a:cubicBezTo>
                    <a:cubicBezTo>
                      <a:pt x="19926" y="129934"/>
                      <a:pt x="17079" y="132759"/>
                      <a:pt x="10437" y="132759"/>
                    </a:cubicBezTo>
                    <a:cubicBezTo>
                      <a:pt x="7591" y="132759"/>
                      <a:pt x="5693" y="132759"/>
                      <a:pt x="2847" y="132759"/>
                    </a:cubicBezTo>
                    <a:cubicBezTo>
                      <a:pt x="0" y="131817"/>
                      <a:pt x="0" y="132759"/>
                      <a:pt x="0" y="13464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61"/>
              <p:cNvSpPr/>
              <p:nvPr/>
            </p:nvSpPr>
            <p:spPr>
              <a:xfrm>
                <a:off x="4296526" y="1075231"/>
                <a:ext cx="65489" cy="122996"/>
              </a:xfrm>
              <a:custGeom>
                <a:avLst/>
                <a:gdLst/>
                <a:ahLst/>
                <a:cxnLst/>
                <a:rect l="l" t="t" r="r" b="b"/>
                <a:pathLst>
                  <a:path w="59777" h="112268" extrusionOk="0">
                    <a:moveTo>
                      <a:pt x="59778" y="3048"/>
                    </a:moveTo>
                    <a:cubicBezTo>
                      <a:pt x="59778" y="1165"/>
                      <a:pt x="57880" y="224"/>
                      <a:pt x="55982" y="224"/>
                    </a:cubicBezTo>
                    <a:cubicBezTo>
                      <a:pt x="45545" y="-718"/>
                      <a:pt x="37005" y="1165"/>
                      <a:pt x="29414" y="8698"/>
                    </a:cubicBezTo>
                    <a:cubicBezTo>
                      <a:pt x="28466" y="9639"/>
                      <a:pt x="27517" y="11522"/>
                      <a:pt x="25619" y="12464"/>
                    </a:cubicBezTo>
                    <a:cubicBezTo>
                      <a:pt x="24670" y="9639"/>
                      <a:pt x="24670" y="7756"/>
                      <a:pt x="24670" y="4931"/>
                    </a:cubicBezTo>
                    <a:cubicBezTo>
                      <a:pt x="24670" y="3048"/>
                      <a:pt x="23721" y="2107"/>
                      <a:pt x="21824" y="2107"/>
                    </a:cubicBezTo>
                    <a:cubicBezTo>
                      <a:pt x="15182" y="2107"/>
                      <a:pt x="9489" y="2107"/>
                      <a:pt x="2847" y="2107"/>
                    </a:cubicBezTo>
                    <a:cubicBezTo>
                      <a:pt x="949" y="2107"/>
                      <a:pt x="0" y="3048"/>
                      <a:pt x="0" y="4931"/>
                    </a:cubicBezTo>
                    <a:cubicBezTo>
                      <a:pt x="0" y="5873"/>
                      <a:pt x="0" y="6815"/>
                      <a:pt x="0" y="8698"/>
                    </a:cubicBezTo>
                    <a:cubicBezTo>
                      <a:pt x="0" y="40710"/>
                      <a:pt x="0" y="73665"/>
                      <a:pt x="0" y="105678"/>
                    </a:cubicBezTo>
                    <a:cubicBezTo>
                      <a:pt x="0" y="106619"/>
                      <a:pt x="0" y="107561"/>
                      <a:pt x="0" y="109444"/>
                    </a:cubicBezTo>
                    <a:cubicBezTo>
                      <a:pt x="0" y="112268"/>
                      <a:pt x="949" y="112268"/>
                      <a:pt x="2847" y="112268"/>
                    </a:cubicBezTo>
                    <a:cubicBezTo>
                      <a:pt x="8540" y="112268"/>
                      <a:pt x="15182" y="112268"/>
                      <a:pt x="20875" y="112268"/>
                    </a:cubicBezTo>
                    <a:cubicBezTo>
                      <a:pt x="25619" y="112268"/>
                      <a:pt x="25619" y="112268"/>
                      <a:pt x="25619" y="107561"/>
                    </a:cubicBezTo>
                    <a:cubicBezTo>
                      <a:pt x="25619" y="85905"/>
                      <a:pt x="25619" y="63308"/>
                      <a:pt x="25619" y="41652"/>
                    </a:cubicBezTo>
                    <a:cubicBezTo>
                      <a:pt x="25619" y="36944"/>
                      <a:pt x="27517" y="33178"/>
                      <a:pt x="30363" y="30353"/>
                    </a:cubicBezTo>
                    <a:cubicBezTo>
                      <a:pt x="33210" y="27529"/>
                      <a:pt x="37005" y="25646"/>
                      <a:pt x="41749" y="24704"/>
                    </a:cubicBezTo>
                    <a:cubicBezTo>
                      <a:pt x="47443" y="23763"/>
                      <a:pt x="53136" y="23763"/>
                      <a:pt x="59778" y="24704"/>
                    </a:cubicBezTo>
                    <a:cubicBezTo>
                      <a:pt x="59778" y="16230"/>
                      <a:pt x="59778" y="9639"/>
                      <a:pt x="59778" y="304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61"/>
              <p:cNvSpPr/>
              <p:nvPr/>
            </p:nvSpPr>
            <p:spPr>
              <a:xfrm>
                <a:off x="4362017" y="1350894"/>
                <a:ext cx="28456" cy="120688"/>
              </a:xfrm>
              <a:custGeom>
                <a:avLst/>
                <a:gdLst/>
                <a:ahLst/>
                <a:cxnLst/>
                <a:rect l="l" t="t" r="r" b="b"/>
                <a:pathLst>
                  <a:path w="25974" h="110161" extrusionOk="0">
                    <a:moveTo>
                      <a:pt x="22772" y="0"/>
                    </a:moveTo>
                    <a:cubicBezTo>
                      <a:pt x="17079" y="0"/>
                      <a:pt x="10437" y="0"/>
                      <a:pt x="4744" y="0"/>
                    </a:cubicBezTo>
                    <a:cubicBezTo>
                      <a:pt x="949" y="0"/>
                      <a:pt x="0" y="0"/>
                      <a:pt x="0" y="4708"/>
                    </a:cubicBezTo>
                    <a:cubicBezTo>
                      <a:pt x="0" y="21656"/>
                      <a:pt x="0" y="38604"/>
                      <a:pt x="0" y="54610"/>
                    </a:cubicBezTo>
                    <a:cubicBezTo>
                      <a:pt x="0" y="71558"/>
                      <a:pt x="0" y="89447"/>
                      <a:pt x="0" y="106395"/>
                    </a:cubicBezTo>
                    <a:cubicBezTo>
                      <a:pt x="0" y="109220"/>
                      <a:pt x="949" y="110162"/>
                      <a:pt x="3795" y="110162"/>
                    </a:cubicBezTo>
                    <a:cubicBezTo>
                      <a:pt x="10437" y="110162"/>
                      <a:pt x="16131" y="110162"/>
                      <a:pt x="22772" y="110162"/>
                    </a:cubicBezTo>
                    <a:cubicBezTo>
                      <a:pt x="24670" y="110162"/>
                      <a:pt x="25619" y="109220"/>
                      <a:pt x="25619" y="107337"/>
                    </a:cubicBezTo>
                    <a:cubicBezTo>
                      <a:pt x="25619" y="106395"/>
                      <a:pt x="25619" y="105454"/>
                      <a:pt x="25619" y="104512"/>
                    </a:cubicBezTo>
                    <a:cubicBezTo>
                      <a:pt x="25619" y="71558"/>
                      <a:pt x="25619" y="38604"/>
                      <a:pt x="25619" y="5649"/>
                    </a:cubicBezTo>
                    <a:cubicBezTo>
                      <a:pt x="25619" y="4708"/>
                      <a:pt x="25619" y="3766"/>
                      <a:pt x="25619" y="2825"/>
                    </a:cubicBezTo>
                    <a:cubicBezTo>
                      <a:pt x="26568" y="942"/>
                      <a:pt x="25619" y="0"/>
                      <a:pt x="2277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61"/>
              <p:cNvSpPr/>
              <p:nvPr/>
            </p:nvSpPr>
            <p:spPr>
              <a:xfrm>
                <a:off x="4674913" y="1351860"/>
                <a:ext cx="28066" cy="120753"/>
              </a:xfrm>
              <a:custGeom>
                <a:avLst/>
                <a:gdLst/>
                <a:ahLst/>
                <a:cxnLst/>
                <a:rect l="l" t="t" r="r" b="b"/>
                <a:pathLst>
                  <a:path w="25618" h="110220" extrusionOk="0">
                    <a:moveTo>
                      <a:pt x="20875" y="59"/>
                    </a:moveTo>
                    <a:cubicBezTo>
                      <a:pt x="15182" y="59"/>
                      <a:pt x="10437" y="59"/>
                      <a:pt x="4744" y="59"/>
                    </a:cubicBezTo>
                    <a:cubicBezTo>
                      <a:pt x="949" y="59"/>
                      <a:pt x="0" y="59"/>
                      <a:pt x="0" y="3825"/>
                    </a:cubicBezTo>
                    <a:cubicBezTo>
                      <a:pt x="0" y="4767"/>
                      <a:pt x="0" y="5708"/>
                      <a:pt x="0" y="5708"/>
                    </a:cubicBezTo>
                    <a:cubicBezTo>
                      <a:pt x="0" y="38662"/>
                      <a:pt x="0" y="70675"/>
                      <a:pt x="0" y="103630"/>
                    </a:cubicBezTo>
                    <a:cubicBezTo>
                      <a:pt x="0" y="104571"/>
                      <a:pt x="0" y="105513"/>
                      <a:pt x="0" y="107396"/>
                    </a:cubicBezTo>
                    <a:cubicBezTo>
                      <a:pt x="0" y="109279"/>
                      <a:pt x="949" y="110220"/>
                      <a:pt x="2847" y="110220"/>
                    </a:cubicBezTo>
                    <a:cubicBezTo>
                      <a:pt x="8540" y="110220"/>
                      <a:pt x="15182" y="110220"/>
                      <a:pt x="20875" y="110220"/>
                    </a:cubicBezTo>
                    <a:cubicBezTo>
                      <a:pt x="25619" y="110220"/>
                      <a:pt x="25619" y="110220"/>
                      <a:pt x="25619" y="105513"/>
                    </a:cubicBezTo>
                    <a:cubicBezTo>
                      <a:pt x="25619" y="88565"/>
                      <a:pt x="25619" y="71617"/>
                      <a:pt x="25619" y="55610"/>
                    </a:cubicBezTo>
                    <a:cubicBezTo>
                      <a:pt x="25619" y="38662"/>
                      <a:pt x="25619" y="21715"/>
                      <a:pt x="25619" y="4767"/>
                    </a:cubicBezTo>
                    <a:cubicBezTo>
                      <a:pt x="25619" y="-883"/>
                      <a:pt x="25619" y="59"/>
                      <a:pt x="20875" y="59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61"/>
              <p:cNvSpPr/>
              <p:nvPr/>
            </p:nvSpPr>
            <p:spPr>
              <a:xfrm>
                <a:off x="4500273" y="1350894"/>
                <a:ext cx="28066" cy="120688"/>
              </a:xfrm>
              <a:custGeom>
                <a:avLst/>
                <a:gdLst/>
                <a:ahLst/>
                <a:cxnLst/>
                <a:rect l="l" t="t" r="r" b="b"/>
                <a:pathLst>
                  <a:path w="25618" h="110161" extrusionOk="0">
                    <a:moveTo>
                      <a:pt x="25619" y="6591"/>
                    </a:moveTo>
                    <a:cubicBezTo>
                      <a:pt x="25619" y="5649"/>
                      <a:pt x="25619" y="3766"/>
                      <a:pt x="25619" y="2825"/>
                    </a:cubicBezTo>
                    <a:cubicBezTo>
                      <a:pt x="25619" y="942"/>
                      <a:pt x="24670" y="0"/>
                      <a:pt x="23721" y="0"/>
                    </a:cubicBezTo>
                    <a:cubicBezTo>
                      <a:pt x="17079" y="0"/>
                      <a:pt x="10437" y="0"/>
                      <a:pt x="2847" y="0"/>
                    </a:cubicBezTo>
                    <a:cubicBezTo>
                      <a:pt x="949" y="0"/>
                      <a:pt x="0" y="942"/>
                      <a:pt x="0" y="2825"/>
                    </a:cubicBezTo>
                    <a:cubicBezTo>
                      <a:pt x="0" y="3766"/>
                      <a:pt x="0" y="5649"/>
                      <a:pt x="0" y="6591"/>
                    </a:cubicBezTo>
                    <a:cubicBezTo>
                      <a:pt x="0" y="38604"/>
                      <a:pt x="0" y="71558"/>
                      <a:pt x="0" y="103571"/>
                    </a:cubicBezTo>
                    <a:cubicBezTo>
                      <a:pt x="0" y="104512"/>
                      <a:pt x="0" y="105454"/>
                      <a:pt x="0" y="106395"/>
                    </a:cubicBezTo>
                    <a:cubicBezTo>
                      <a:pt x="0" y="109220"/>
                      <a:pt x="949" y="110162"/>
                      <a:pt x="3795" y="110162"/>
                    </a:cubicBezTo>
                    <a:cubicBezTo>
                      <a:pt x="9489" y="110162"/>
                      <a:pt x="15182" y="110162"/>
                      <a:pt x="20875" y="110162"/>
                    </a:cubicBezTo>
                    <a:cubicBezTo>
                      <a:pt x="25619" y="110162"/>
                      <a:pt x="25619" y="110162"/>
                      <a:pt x="25619" y="105454"/>
                    </a:cubicBezTo>
                    <a:cubicBezTo>
                      <a:pt x="25619" y="88506"/>
                      <a:pt x="25619" y="71558"/>
                      <a:pt x="25619" y="55552"/>
                    </a:cubicBezTo>
                    <a:cubicBezTo>
                      <a:pt x="25619" y="39545"/>
                      <a:pt x="25619" y="23539"/>
                      <a:pt x="25619" y="659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61"/>
              <p:cNvSpPr/>
              <p:nvPr/>
            </p:nvSpPr>
            <p:spPr>
              <a:xfrm>
                <a:off x="4380728" y="1076507"/>
                <a:ext cx="28108" cy="120740"/>
              </a:xfrm>
              <a:custGeom>
                <a:avLst/>
                <a:gdLst/>
                <a:ahLst/>
                <a:cxnLst/>
                <a:rect l="l" t="t" r="r" b="b"/>
                <a:pathLst>
                  <a:path w="25656" h="110208" extrusionOk="0">
                    <a:moveTo>
                      <a:pt x="25619" y="104512"/>
                    </a:moveTo>
                    <a:cubicBezTo>
                      <a:pt x="25619" y="79090"/>
                      <a:pt x="25619" y="53668"/>
                      <a:pt x="25619" y="28247"/>
                    </a:cubicBezTo>
                    <a:cubicBezTo>
                      <a:pt x="25619" y="19773"/>
                      <a:pt x="25619" y="12240"/>
                      <a:pt x="25619" y="3766"/>
                    </a:cubicBezTo>
                    <a:cubicBezTo>
                      <a:pt x="25619" y="942"/>
                      <a:pt x="24670" y="0"/>
                      <a:pt x="21824" y="0"/>
                    </a:cubicBezTo>
                    <a:cubicBezTo>
                      <a:pt x="16130" y="0"/>
                      <a:pt x="10437" y="0"/>
                      <a:pt x="4744" y="0"/>
                    </a:cubicBezTo>
                    <a:cubicBezTo>
                      <a:pt x="0" y="0"/>
                      <a:pt x="0" y="0"/>
                      <a:pt x="0" y="4708"/>
                    </a:cubicBezTo>
                    <a:cubicBezTo>
                      <a:pt x="0" y="21656"/>
                      <a:pt x="0" y="37662"/>
                      <a:pt x="0" y="54610"/>
                    </a:cubicBezTo>
                    <a:cubicBezTo>
                      <a:pt x="0" y="71558"/>
                      <a:pt x="0" y="88506"/>
                      <a:pt x="0" y="105454"/>
                    </a:cubicBezTo>
                    <a:cubicBezTo>
                      <a:pt x="0" y="110162"/>
                      <a:pt x="0" y="110162"/>
                      <a:pt x="4744" y="110162"/>
                    </a:cubicBezTo>
                    <a:cubicBezTo>
                      <a:pt x="9489" y="110162"/>
                      <a:pt x="14233" y="110162"/>
                      <a:pt x="18977" y="110162"/>
                    </a:cubicBezTo>
                    <a:cubicBezTo>
                      <a:pt x="26568" y="110162"/>
                      <a:pt x="25619" y="111103"/>
                      <a:pt x="25619" y="10451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61"/>
              <p:cNvSpPr/>
              <p:nvPr/>
            </p:nvSpPr>
            <p:spPr>
              <a:xfrm>
                <a:off x="3897350" y="1031121"/>
                <a:ext cx="3118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8465" h="26363" extrusionOk="0">
                    <a:moveTo>
                      <a:pt x="13284" y="26363"/>
                    </a:moveTo>
                    <a:cubicBezTo>
                      <a:pt x="21824" y="26363"/>
                      <a:pt x="27517" y="21656"/>
                      <a:pt x="28466" y="13182"/>
                    </a:cubicBezTo>
                    <a:cubicBezTo>
                      <a:pt x="28466" y="4708"/>
                      <a:pt x="22772" y="0"/>
                      <a:pt x="14233" y="0"/>
                    </a:cubicBezTo>
                    <a:cubicBezTo>
                      <a:pt x="5693" y="0"/>
                      <a:pt x="0" y="4708"/>
                      <a:pt x="0" y="13182"/>
                    </a:cubicBezTo>
                    <a:cubicBezTo>
                      <a:pt x="0" y="20714"/>
                      <a:pt x="4744" y="26363"/>
                      <a:pt x="13284" y="2636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61"/>
              <p:cNvSpPr/>
              <p:nvPr/>
            </p:nvSpPr>
            <p:spPr>
              <a:xfrm>
                <a:off x="4498194" y="1305506"/>
                <a:ext cx="3118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8465" h="26363" extrusionOk="0">
                    <a:moveTo>
                      <a:pt x="14233" y="0"/>
                    </a:moveTo>
                    <a:cubicBezTo>
                      <a:pt x="5693" y="0"/>
                      <a:pt x="0" y="5649"/>
                      <a:pt x="0" y="13182"/>
                    </a:cubicBezTo>
                    <a:cubicBezTo>
                      <a:pt x="0" y="21656"/>
                      <a:pt x="5693" y="26363"/>
                      <a:pt x="14233" y="26363"/>
                    </a:cubicBezTo>
                    <a:cubicBezTo>
                      <a:pt x="22772" y="26363"/>
                      <a:pt x="28466" y="21656"/>
                      <a:pt x="28466" y="13182"/>
                    </a:cubicBezTo>
                    <a:cubicBezTo>
                      <a:pt x="28466" y="4708"/>
                      <a:pt x="22772" y="0"/>
                      <a:pt x="142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61"/>
              <p:cNvSpPr/>
              <p:nvPr/>
            </p:nvSpPr>
            <p:spPr>
              <a:xfrm>
                <a:off x="4360977" y="1305506"/>
                <a:ext cx="3118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8465" h="26363" extrusionOk="0">
                    <a:moveTo>
                      <a:pt x="14233" y="0"/>
                    </a:moveTo>
                    <a:cubicBezTo>
                      <a:pt x="5693" y="0"/>
                      <a:pt x="0" y="5649"/>
                      <a:pt x="0" y="13182"/>
                    </a:cubicBezTo>
                    <a:cubicBezTo>
                      <a:pt x="0" y="21656"/>
                      <a:pt x="5693" y="26363"/>
                      <a:pt x="14233" y="26363"/>
                    </a:cubicBezTo>
                    <a:cubicBezTo>
                      <a:pt x="22772" y="26363"/>
                      <a:pt x="28466" y="20714"/>
                      <a:pt x="28466" y="13182"/>
                    </a:cubicBezTo>
                    <a:cubicBezTo>
                      <a:pt x="28466" y="4708"/>
                      <a:pt x="22772" y="0"/>
                      <a:pt x="142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61"/>
              <p:cNvSpPr/>
              <p:nvPr/>
            </p:nvSpPr>
            <p:spPr>
              <a:xfrm>
                <a:off x="4673873" y="1305506"/>
                <a:ext cx="3222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9414" h="26363" extrusionOk="0">
                    <a:moveTo>
                      <a:pt x="14233" y="0"/>
                    </a:moveTo>
                    <a:cubicBezTo>
                      <a:pt x="5693" y="0"/>
                      <a:pt x="0" y="5649"/>
                      <a:pt x="0" y="13182"/>
                    </a:cubicBezTo>
                    <a:cubicBezTo>
                      <a:pt x="0" y="20714"/>
                      <a:pt x="5693" y="26363"/>
                      <a:pt x="14233" y="26363"/>
                    </a:cubicBezTo>
                    <a:cubicBezTo>
                      <a:pt x="22773" y="26363"/>
                      <a:pt x="28466" y="21656"/>
                      <a:pt x="29414" y="13182"/>
                    </a:cubicBezTo>
                    <a:cubicBezTo>
                      <a:pt x="28466" y="5649"/>
                      <a:pt x="22773" y="0"/>
                      <a:pt x="1423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61"/>
              <p:cNvSpPr/>
              <p:nvPr/>
            </p:nvSpPr>
            <p:spPr>
              <a:xfrm>
                <a:off x="4378648" y="1031121"/>
                <a:ext cx="32225" cy="28882"/>
              </a:xfrm>
              <a:custGeom>
                <a:avLst/>
                <a:gdLst/>
                <a:ahLst/>
                <a:cxnLst/>
                <a:rect l="l" t="t" r="r" b="b"/>
                <a:pathLst>
                  <a:path w="29414" h="26363" extrusionOk="0">
                    <a:moveTo>
                      <a:pt x="15182" y="26363"/>
                    </a:moveTo>
                    <a:cubicBezTo>
                      <a:pt x="23721" y="26363"/>
                      <a:pt x="29414" y="20714"/>
                      <a:pt x="29414" y="13182"/>
                    </a:cubicBezTo>
                    <a:cubicBezTo>
                      <a:pt x="29414" y="5649"/>
                      <a:pt x="23721" y="0"/>
                      <a:pt x="15182" y="0"/>
                    </a:cubicBezTo>
                    <a:cubicBezTo>
                      <a:pt x="5693" y="0"/>
                      <a:pt x="949" y="4708"/>
                      <a:pt x="0" y="13182"/>
                    </a:cubicBezTo>
                    <a:cubicBezTo>
                      <a:pt x="949" y="20714"/>
                      <a:pt x="6642" y="26363"/>
                      <a:pt x="15182" y="2636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465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Slide">
  <p:cSld name="7_Title Slide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63"/>
          <p:cNvSpPr/>
          <p:nvPr/>
        </p:nvSpPr>
        <p:spPr>
          <a:xfrm rot="10800000">
            <a:off x="0" y="0"/>
            <a:ext cx="9144000" cy="65088"/>
          </a:xfrm>
          <a:prstGeom prst="rect">
            <a:avLst/>
          </a:prstGeom>
          <a:gradFill>
            <a:gsLst>
              <a:gs pos="0">
                <a:srgbClr val="7FBA61"/>
              </a:gs>
              <a:gs pos="69000">
                <a:srgbClr val="92D050"/>
              </a:gs>
              <a:gs pos="100000">
                <a:srgbClr val="92D050"/>
              </a:gs>
            </a:gsLst>
            <a:lin ang="0" scaled="0"/>
          </a:gradFill>
          <a:ln>
            <a:noFill/>
          </a:ln>
        </p:spPr>
        <p:txBody>
          <a:bodyPr spcFirstLastPara="1" wrap="square" lIns="91397" tIns="45686" rIns="91397" bIns="4568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9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057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04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Encabezado de sección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66"/>
          <p:cNvSpPr txBox="1">
            <a:spLocks noGrp="1"/>
          </p:cNvSpPr>
          <p:nvPr>
            <p:ph type="title"/>
          </p:nvPr>
        </p:nvSpPr>
        <p:spPr>
          <a:xfrm>
            <a:off x="623888" y="1282703"/>
            <a:ext cx="7886700" cy="2140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4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66"/>
          <p:cNvSpPr txBox="1"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52" lvl="0" indent="-22852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799">
                <a:solidFill>
                  <a:srgbClr val="888888"/>
                </a:solidFill>
              </a:defRPr>
            </a:lvl1pPr>
            <a:lvl2pPr marL="914103" lvl="1" indent="-22852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499">
                <a:solidFill>
                  <a:srgbClr val="888888"/>
                </a:solidFill>
              </a:defRPr>
            </a:lvl2pPr>
            <a:lvl3pPr marL="1371155" lvl="2" indent="-22852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49">
                <a:solidFill>
                  <a:srgbClr val="888888"/>
                </a:solidFill>
              </a:defRPr>
            </a:lvl3pPr>
            <a:lvl4pPr marL="1828206" lvl="3" indent="-22852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199">
                <a:solidFill>
                  <a:srgbClr val="888888"/>
                </a:solidFill>
              </a:defRPr>
            </a:lvl4pPr>
            <a:lvl5pPr marL="2285257" lvl="4" indent="-22852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199">
                <a:solidFill>
                  <a:srgbClr val="888888"/>
                </a:solidFill>
              </a:defRPr>
            </a:lvl5pPr>
            <a:lvl6pPr marL="2742308" lvl="5" indent="-22852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199">
                <a:solidFill>
                  <a:srgbClr val="888888"/>
                </a:solidFill>
              </a:defRPr>
            </a:lvl6pPr>
            <a:lvl7pPr marL="3199360" lvl="6" indent="-22852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199">
                <a:solidFill>
                  <a:srgbClr val="888888"/>
                </a:solidFill>
              </a:defRPr>
            </a:lvl7pPr>
            <a:lvl8pPr marL="3656411" lvl="7" indent="-22852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199">
                <a:solidFill>
                  <a:srgbClr val="888888"/>
                </a:solidFill>
              </a:defRPr>
            </a:lvl8pPr>
            <a:lvl9pPr marL="4113463" lvl="8" indent="-22852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199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3" name="Google Shape;463;p66"/>
          <p:cNvSpPr txBox="1">
            <a:spLocks noGrp="1"/>
          </p:cNvSpPr>
          <p:nvPr>
            <p:ph type="dt" idx="10"/>
          </p:nvPr>
        </p:nvSpPr>
        <p:spPr>
          <a:xfrm>
            <a:off x="218121" y="4758710"/>
            <a:ext cx="4667969" cy="182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66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5" name="Google Shape;465;p6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7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1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Mesa de trabajo 33.png">
            <a:extLst>
              <a:ext uri="{FF2B5EF4-FFF2-40B4-BE49-F238E27FC236}">
                <a16:creationId xmlns:a16="http://schemas.microsoft.com/office/drawing/2014/main" id="{E635B389-1A9B-43E2-9E03-5C8CF5D416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09"/>
            <a:ext cx="9136605" cy="51450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611CB7-CD85-6643-8567-9DA0A83A9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12A415-5B0A-6448-BDEA-1192DF0DA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00206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pic>
        <p:nvPicPr>
          <p:cNvPr id="8" name="Imagen 2">
            <a:extLst>
              <a:ext uri="{FF2B5EF4-FFF2-40B4-BE49-F238E27FC236}">
                <a16:creationId xmlns:a16="http://schemas.microsoft.com/office/drawing/2014/main" id="{C6E95205-311E-48F1-88D8-31AB9F6BD6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24288" y="4673559"/>
            <a:ext cx="1495425" cy="26678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B74C9C3-1567-D0A0-D633-392A3EBEB6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2683" y="4374075"/>
            <a:ext cx="590525" cy="59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66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D683C-C23F-5F4B-BCE1-873366D7D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10328D-0E5A-3B48-8A60-3892AA840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EAFCAC-01E8-C745-8525-E9493821B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020C16-350D-6940-BED6-FA591181B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9AB4B29-0F47-5A48-AF8B-09B9CC7875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2651"/>
            <a:ext cx="1483660" cy="4141502"/>
          </a:xfrm>
          <a:prstGeom prst="rect">
            <a:avLst/>
          </a:prstGeom>
        </p:spPr>
      </p:pic>
      <p:pic>
        <p:nvPicPr>
          <p:cNvPr id="7" name="Imagen 6" descr="ppt-02.png">
            <a:extLst>
              <a:ext uri="{FF2B5EF4-FFF2-40B4-BE49-F238E27FC236}">
                <a16:creationId xmlns:a16="http://schemas.microsoft.com/office/drawing/2014/main" id="{B655089B-186C-DB46-9F20-BE1AAF8ADA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duotone>
              <a:prstClr val="black"/>
              <a:srgbClr val="99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27375" cy="83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4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11CB7-CD85-6643-8567-9DA0A83A9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12A415-5B0A-6448-BDEA-1192DF0DA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2365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48E4E-1AB1-6E4A-8709-894E94D71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7946-20EA-8C46-8CED-74788F4C6F7B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17487-FC21-9B41-8253-694FDB11D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94354-E3F5-C249-9DBF-9CA22C3BC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1379AD8-A752-AD4C-A84C-80207A646A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2651"/>
            <a:ext cx="1483660" cy="414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78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3"/>
          <p:cNvSpPr txBox="1">
            <a:spLocks noGrp="1"/>
          </p:cNvSpPr>
          <p:nvPr>
            <p:ph type="title"/>
          </p:nvPr>
        </p:nvSpPr>
        <p:spPr>
          <a:xfrm>
            <a:off x="310552" y="273930"/>
            <a:ext cx="8591909" cy="743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3"/>
          <p:cNvSpPr txBox="1">
            <a:spLocks noGrp="1"/>
          </p:cNvSpPr>
          <p:nvPr>
            <p:ph type="body" idx="1"/>
          </p:nvPr>
        </p:nvSpPr>
        <p:spPr>
          <a:xfrm>
            <a:off x="310552" y="1076345"/>
            <a:ext cx="8557404" cy="3219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53"/>
          <p:cNvSpPr txBox="1">
            <a:spLocks noGrp="1"/>
          </p:cNvSpPr>
          <p:nvPr>
            <p:ph type="dt" idx="10"/>
          </p:nvPr>
        </p:nvSpPr>
        <p:spPr>
          <a:xfrm>
            <a:off x="218121" y="4758710"/>
            <a:ext cx="4667969" cy="182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83729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718" r:id="rId7"/>
    <p:sldLayoutId id="2147483719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6CBB73-1BC7-2547-85FB-957C51CF6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931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FD30F-9FD7-EA47-A6CE-B83ECC465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644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3A71F-5DC9-EA4B-BD85-2DFE926DD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87946-20EA-8C46-8CED-74788F4C6F7B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454E9-76D5-AB44-B500-7760ADF02E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B74B3-3F04-C144-A98C-75F26140F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C8AED-000A-B543-B806-2A67177B4F35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6F5BED0-6C41-7044-9EFE-627C37BD8850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5350" y="4499085"/>
            <a:ext cx="628650" cy="63763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28ACA11-2A1E-8E4B-9866-DEEABE4BC4F9}"/>
              </a:ext>
            </a:extLst>
          </p:cNvPr>
          <p:cNvPicPr/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72" y="4763552"/>
            <a:ext cx="1378744" cy="39826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A958CAC-D0B9-40EF-2262-6CD00CCDCCC9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515350" y="4499085"/>
            <a:ext cx="628650" cy="63763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7567B9D-7E28-DC42-D8A1-CA107D2341ED}"/>
              </a:ext>
            </a:extLst>
          </p:cNvPr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2" y="4763552"/>
            <a:ext cx="1378744" cy="39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4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hyperlink" Target="https://confecamaras.org.co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compite.com.co/" TargetMode="External"/><Relationship Id="rId5" Type="http://schemas.openxmlformats.org/officeDocument/2006/relationships/hyperlink" Target="https://www.dane.gov.co/" TargetMode="Externa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hyperlink" Target="Kit_Taller_AET_AVS/MICMAC_Sub_Pilares%20(5%20pq_Pliego%20completo)%20-%20copia.xlsx" TargetMode="External"/><Relationship Id="rId5" Type="http://schemas.openxmlformats.org/officeDocument/2006/relationships/hyperlink" Target="https://www.micmacprospective.com/en" TargetMode="Externa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hyperlink" Target="Kit_Taller_AET_AVS/Santander/Matriz_Mapeo_Actores_Competitividad_Santander%20(6%20pq_Medio%20Pliego).xlsx" TargetMode="External"/><Relationship Id="rId5" Type="http://schemas.openxmlformats.org/officeDocument/2006/relationships/hyperlink" Target="https://www.micmacprospective.com/en" TargetMode="Externa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9918DCA-D62D-FA97-1021-C8F508263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899" y="-45966"/>
            <a:ext cx="9227128" cy="5237018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BFA6B286-BC2B-0B40-9772-7A04EC1FA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9475" y="1324882"/>
            <a:ext cx="6325050" cy="2495321"/>
          </a:xfrm>
          <a:solidFill>
            <a:srgbClr val="DAE3F3">
              <a:alpha val="50196"/>
            </a:srgbClr>
          </a:solidFill>
        </p:spPr>
        <p:txBody>
          <a:bodyPr>
            <a:normAutofit/>
          </a:bodyPr>
          <a:lstStyle/>
          <a:p>
            <a:r>
              <a:rPr lang="es-ES" sz="4000" dirty="0"/>
              <a:t>Análisis Estructural </a:t>
            </a:r>
            <a:r>
              <a:rPr lang="es-ES" sz="4000" dirty="0" smtClean="0"/>
              <a:t>para el mejoramiento de la Competitividad </a:t>
            </a:r>
            <a:r>
              <a:rPr lang="es-ES" sz="4000" dirty="0"/>
              <a:t>Territorial</a:t>
            </a:r>
            <a:endParaRPr lang="es-CO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0F17FAB-D0FE-ADD9-7062-3991125DAE3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5570606" y="4422468"/>
            <a:ext cx="1168655" cy="451880"/>
          </a:xfrm>
          <a:prstGeom prst="rect">
            <a:avLst/>
          </a:prstGeom>
        </p:spPr>
      </p:pic>
      <p:pic>
        <p:nvPicPr>
          <p:cNvPr id="5" name="Imagen 4" descr="Texto, Carta&#10;&#10;Descripción generada automáticamente">
            <a:extLst>
              <a:ext uri="{FF2B5EF4-FFF2-40B4-BE49-F238E27FC236}">
                <a16:creationId xmlns:a16="http://schemas.microsoft.com/office/drawing/2014/main" id="{8A2D755A-EF6B-42A0-214E-D41211C415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6" t="41197" r="49437" b="43291"/>
          <a:stretch/>
        </p:blipFill>
        <p:spPr>
          <a:xfrm>
            <a:off x="1911713" y="4259196"/>
            <a:ext cx="1600744" cy="68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7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6688" y="97842"/>
            <a:ext cx="8645562" cy="610085"/>
          </a:xfrm>
        </p:spPr>
        <p:txBody>
          <a:bodyPr>
            <a:noAutofit/>
          </a:bodyPr>
          <a:lstStyle/>
          <a:p>
            <a:pPr algn="ctr"/>
            <a:r>
              <a:rPr lang="es-CO" sz="1800" dirty="0" smtClean="0">
                <a:solidFill>
                  <a:schemeClr val="bg1"/>
                </a:solidFill>
              </a:rPr>
              <a:t>GUÍA METODOLÓGICA PARA EL ANÁLISIS ESTRUCTURAL</a:t>
            </a:r>
            <a:endParaRPr lang="es-CO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15197710"/>
              </p:ext>
            </p:extLst>
          </p:nvPr>
        </p:nvGraphicFramePr>
        <p:xfrm>
          <a:off x="715926" y="1041991"/>
          <a:ext cx="7924800" cy="3168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3030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313AFD73-13F3-C4B0-246F-67307B14499C}"/>
              </a:ext>
            </a:extLst>
          </p:cNvPr>
          <p:cNvSpPr txBox="1"/>
          <p:nvPr/>
        </p:nvSpPr>
        <p:spPr>
          <a:xfrm>
            <a:off x="72571" y="191734"/>
            <a:ext cx="87956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Tx/>
              <a:buFontTx/>
            </a:pPr>
            <a:r>
              <a:rPr lang="es-MX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DIAGNÓSTICO TERRITORIAL.</a:t>
            </a:r>
            <a:endParaRPr lang="es-MX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55944" y="934996"/>
            <a:ext cx="88321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 smtClean="0"/>
              <a:t>Objetivo</a:t>
            </a:r>
            <a:r>
              <a:rPr lang="es-CO" dirty="0" smtClean="0"/>
              <a:t>: </a:t>
            </a:r>
            <a:r>
              <a:rPr lang="es-ES" dirty="0"/>
              <a:t>Establecer una línea base del desempeño del departamento desde un enfoque integral de sostenibilidad —económico, social y ambiental— y en términos de competitividad, que permita identificar fortalezas, rezagos y oportunidades para la toma de decisiones estratégicas.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44" y="2756842"/>
            <a:ext cx="978195" cy="978195"/>
          </a:xfrm>
          <a:prstGeom prst="rect">
            <a:avLst/>
          </a:prstGeom>
        </p:spPr>
      </p:pic>
      <p:cxnSp>
        <p:nvCxnSpPr>
          <p:cNvPr id="13" name="Conector recto 12"/>
          <p:cNvCxnSpPr>
            <a:stCxn id="8" idx="2"/>
          </p:cNvCxnSpPr>
          <p:nvPr/>
        </p:nvCxnSpPr>
        <p:spPr>
          <a:xfrm>
            <a:off x="4572000" y="1673660"/>
            <a:ext cx="0" cy="3344907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Rectángulo 15"/>
          <p:cNvSpPr/>
          <p:nvPr/>
        </p:nvSpPr>
        <p:spPr>
          <a:xfrm>
            <a:off x="1219201" y="2222729"/>
            <a:ext cx="31543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 smtClean="0"/>
              <a:t>Analizar datos territoriales a nivel económico, social y ambiental. </a:t>
            </a:r>
            <a:endParaRPr lang="es-CO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Analizar </a:t>
            </a:r>
            <a:r>
              <a:rPr lang="es-ES" dirty="0"/>
              <a:t>evolución del IDC en los últimos 5 años</a:t>
            </a:r>
            <a:r>
              <a:rPr lang="es-ES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Examinar </a:t>
            </a:r>
            <a:r>
              <a:rPr lang="es-ES" dirty="0"/>
              <a:t>fortalezas, rezagos y tendencias de los 13 pilares y </a:t>
            </a:r>
            <a:r>
              <a:rPr lang="es-ES" dirty="0" err="1"/>
              <a:t>subpilares</a:t>
            </a:r>
            <a:r>
              <a:rPr lang="es-ES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Identificar apuestas para el fortalecimiento de las capacidades del territorio. 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8269" y="1947413"/>
            <a:ext cx="1112874" cy="1112874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6173472" y="3434347"/>
            <a:ext cx="32900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hlinkClick r:id="rId5"/>
              </a:rPr>
              <a:t>https://www.dane.gov.co</a:t>
            </a:r>
            <a:r>
              <a:rPr lang="es-CO" dirty="0" smtClean="0">
                <a:hlinkClick r:id="rId5"/>
              </a:rPr>
              <a:t>/</a:t>
            </a:r>
            <a:endParaRPr lang="es-C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hlinkClick r:id="rId6"/>
              </a:rPr>
              <a:t>https://compite.com.co</a:t>
            </a:r>
            <a:r>
              <a:rPr lang="es-CO" dirty="0" smtClean="0">
                <a:hlinkClick r:id="rId6"/>
              </a:rPr>
              <a:t>/</a:t>
            </a:r>
            <a:endParaRPr lang="es-C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hlinkClick r:id="rId7"/>
              </a:rPr>
              <a:t>https://confecamaras.org.co</a:t>
            </a:r>
            <a:r>
              <a:rPr lang="es-CO" dirty="0" smtClean="0">
                <a:hlinkClick r:id="rId7"/>
              </a:rPr>
              <a:t>/</a:t>
            </a:r>
            <a:endParaRPr lang="es-C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/>
              <a:t>Ministerios Nacionales.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/>
              <a:t>Cámaras de Comercio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/>
              <a:t>CRCI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4627707" y="3757512"/>
            <a:ext cx="15457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i="1" dirty="0" smtClean="0"/>
              <a:t>Fuentes de Información recomendadas</a:t>
            </a:r>
            <a:endParaRPr lang="es-CO" b="1" i="1" dirty="0"/>
          </a:p>
        </p:txBody>
      </p:sp>
    </p:spTree>
    <p:extLst>
      <p:ext uri="{BB962C8B-B14F-4D97-AF65-F5344CB8AC3E}">
        <p14:creationId xmlns:p14="http://schemas.microsoft.com/office/powerpoint/2010/main" val="381902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313AFD73-13F3-C4B0-246F-67307B14499C}"/>
              </a:ext>
            </a:extLst>
          </p:cNvPr>
          <p:cNvSpPr txBox="1"/>
          <p:nvPr/>
        </p:nvSpPr>
        <p:spPr>
          <a:xfrm>
            <a:off x="72571" y="191734"/>
            <a:ext cx="87956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Tx/>
              <a:buFontTx/>
            </a:pPr>
            <a:r>
              <a:rPr lang="es-E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CONTEXTUALIZACIÓN DE SUBPILARES DEL IDC</a:t>
            </a:r>
            <a:endParaRPr lang="es-MX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55944" y="934996"/>
            <a:ext cx="88321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 smtClean="0"/>
              <a:t>Objetivo</a:t>
            </a:r>
            <a:r>
              <a:rPr lang="es-CO" dirty="0" smtClean="0"/>
              <a:t>: </a:t>
            </a:r>
            <a:r>
              <a:rPr lang="es-ES" dirty="0"/>
              <a:t>Organizar y contextualizar los </a:t>
            </a:r>
            <a:r>
              <a:rPr lang="es-ES" dirty="0" err="1"/>
              <a:t>subpilares</a:t>
            </a:r>
            <a:r>
              <a:rPr lang="es-ES" dirty="0"/>
              <a:t> del Índice Departamental de Competitividad (IDC) como variables estratégicas del sistema, con el fin de estructurar técnicamente el análisis prospectivo de la competitividad territorial.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982" y="2122554"/>
            <a:ext cx="4700781" cy="211328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71" y="2756842"/>
            <a:ext cx="978195" cy="978195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1050766" y="2596908"/>
            <a:ext cx="28407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dirty="0" smtClean="0"/>
              <a:t>Comprender la estructura de cada pilar definido en el modelo de medición IDC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dirty="0" smtClean="0"/>
              <a:t>Identificar los </a:t>
            </a:r>
            <a:r>
              <a:rPr lang="es-CO" dirty="0" err="1" smtClean="0"/>
              <a:t>Subpilares</a:t>
            </a:r>
            <a:r>
              <a:rPr lang="es-CO" dirty="0" smtClean="0"/>
              <a:t> y sus indicadores respectivos.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" dirty="0" smtClean="0"/>
          </a:p>
        </p:txBody>
      </p:sp>
      <p:cxnSp>
        <p:nvCxnSpPr>
          <p:cNvPr id="20" name="Conector recto 19"/>
          <p:cNvCxnSpPr/>
          <p:nvPr/>
        </p:nvCxnSpPr>
        <p:spPr>
          <a:xfrm>
            <a:off x="4061638" y="1616953"/>
            <a:ext cx="0" cy="3344907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71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313AFD73-13F3-C4B0-246F-67307B14499C}"/>
              </a:ext>
            </a:extLst>
          </p:cNvPr>
          <p:cNvSpPr txBox="1"/>
          <p:nvPr/>
        </p:nvSpPr>
        <p:spPr>
          <a:xfrm>
            <a:off x="72571" y="191734"/>
            <a:ext cx="87956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Tx/>
              <a:buFontTx/>
            </a:pPr>
            <a:r>
              <a:rPr lang="es-MX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TALLER PARTICIPATIVO MICMAC</a:t>
            </a:r>
            <a:endParaRPr lang="es-MX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55944" y="914844"/>
            <a:ext cx="88321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 smtClean="0"/>
              <a:t>Objetivo</a:t>
            </a:r>
            <a:r>
              <a:rPr lang="es-CO" dirty="0" smtClean="0"/>
              <a:t>: </a:t>
            </a:r>
            <a:r>
              <a:rPr lang="es-ES" dirty="0"/>
              <a:t>Analizar las relaciones de influencia y dependencia entre las variables estratégicas del sistema competitivo territorial, a partir de las percepciones de actores expertos del territorio, con el propósito de comprender cómo se interconectan, clasificarlas según su rol dentro del sistema y priorizar estrategias que fortalezcan la competitividad departamental.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44" y="2756842"/>
            <a:ext cx="978195" cy="978195"/>
          </a:xfrm>
          <a:prstGeom prst="rect">
            <a:avLst/>
          </a:prstGeom>
        </p:spPr>
      </p:pic>
      <p:cxnSp>
        <p:nvCxnSpPr>
          <p:cNvPr id="13" name="Conector recto 12"/>
          <p:cNvCxnSpPr>
            <a:stCxn id="8" idx="2"/>
          </p:cNvCxnSpPr>
          <p:nvPr/>
        </p:nvCxnSpPr>
        <p:spPr>
          <a:xfrm>
            <a:off x="4572000" y="1868951"/>
            <a:ext cx="0" cy="3129464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Rectángulo 15"/>
          <p:cNvSpPr/>
          <p:nvPr/>
        </p:nvSpPr>
        <p:spPr>
          <a:xfrm>
            <a:off x="1275907" y="1947413"/>
            <a:ext cx="31543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 smtClean="0"/>
              <a:t>Convocar a los miembros del ecosistema de competitividad territorial.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 smtClean="0"/>
              <a:t>Presentar los datos del diagnostico territorial.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 smtClean="0"/>
              <a:t>Presentar la estructura del modelo de medición del IDC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 smtClean="0"/>
              <a:t>Conformar mesas de trabajo para la evaluación apareada.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 smtClean="0"/>
              <a:t>Evaluar las relaciones entre los </a:t>
            </a:r>
            <a:r>
              <a:rPr lang="es-CO" dirty="0" err="1" smtClean="0"/>
              <a:t>subpilares</a:t>
            </a:r>
            <a:r>
              <a:rPr lang="es-CO" dirty="0" smtClean="0"/>
              <a:t>: </a:t>
            </a:r>
            <a:r>
              <a:rPr lang="es-ES" dirty="0" smtClean="0"/>
              <a:t>(0=Sin Influencia; 1: Influye débil; 2: Influencia media; 3 Influencia Alta.)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Socializar y analizar resultados. </a:t>
            </a:r>
            <a:endParaRPr lang="es-CO" dirty="0" smtClean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8269" y="1947413"/>
            <a:ext cx="1112874" cy="1112874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6173472" y="3434347"/>
            <a:ext cx="28145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hlinkClick r:id="rId5"/>
              </a:rPr>
              <a:t>https://</a:t>
            </a:r>
            <a:r>
              <a:rPr lang="es-CO" dirty="0" smtClean="0">
                <a:hlinkClick r:id="rId5"/>
              </a:rPr>
              <a:t>www.micmacprospective.com/en</a:t>
            </a:r>
            <a:endParaRPr lang="es-C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>
                <a:hlinkClick r:id="rId6" action="ppaction://hlinkfile"/>
              </a:rPr>
              <a:t>Matriz de base para evaluar</a:t>
            </a:r>
            <a:r>
              <a:rPr lang="es-CO" dirty="0">
                <a:hlinkClick r:id="rId6" action="ppaction://hlinkfile"/>
              </a:rPr>
              <a:t> </a:t>
            </a:r>
            <a:r>
              <a:rPr lang="es-CO" dirty="0" smtClean="0">
                <a:hlinkClick r:id="rId6" action="ppaction://hlinkfile"/>
              </a:rPr>
              <a:t>las relaciones </a:t>
            </a:r>
            <a:endParaRPr lang="es-C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 smtClean="0"/>
          </a:p>
        </p:txBody>
      </p:sp>
      <p:sp>
        <p:nvSpPr>
          <p:cNvPr id="19" name="CuadroTexto 18"/>
          <p:cNvSpPr txBox="1"/>
          <p:nvPr/>
        </p:nvSpPr>
        <p:spPr>
          <a:xfrm>
            <a:off x="4627707" y="3757512"/>
            <a:ext cx="15457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i="1" dirty="0" smtClean="0"/>
              <a:t>Fuentes de Información recomendadas</a:t>
            </a:r>
            <a:endParaRPr lang="es-CO" b="1" i="1" dirty="0"/>
          </a:p>
        </p:txBody>
      </p:sp>
    </p:spTree>
    <p:extLst>
      <p:ext uri="{BB962C8B-B14F-4D97-AF65-F5344CB8AC3E}">
        <p14:creationId xmlns:p14="http://schemas.microsoft.com/office/powerpoint/2010/main" val="395302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313AFD73-13F3-C4B0-246F-67307B14499C}"/>
              </a:ext>
            </a:extLst>
          </p:cNvPr>
          <p:cNvSpPr txBox="1"/>
          <p:nvPr/>
        </p:nvSpPr>
        <p:spPr>
          <a:xfrm>
            <a:off x="72571" y="191734"/>
            <a:ext cx="87956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Tx/>
              <a:buFontTx/>
            </a:pPr>
            <a:r>
              <a:rPr lang="es-MX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TALLER PARTICIPATIVO MACTOR</a:t>
            </a:r>
            <a:endParaRPr lang="es-MX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55944" y="914844"/>
            <a:ext cx="88321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 smtClean="0"/>
              <a:t>Objetivo</a:t>
            </a:r>
            <a:r>
              <a:rPr lang="es-CO" dirty="0" smtClean="0"/>
              <a:t>: </a:t>
            </a:r>
            <a:r>
              <a:rPr lang="es-ES" dirty="0"/>
              <a:t>Analizar los niveles de influencia, alineación estratégica y grado de convergencia o divergencia entre los actores clave del ecosistema territorial, con el fin de identificar su rol en la gobernanza de la competitividad y orientar estrategias de articulación </a:t>
            </a:r>
            <a:r>
              <a:rPr lang="es-ES" dirty="0" err="1"/>
              <a:t>multiactor</a:t>
            </a:r>
            <a:r>
              <a:rPr lang="es-ES" dirty="0"/>
              <a:t>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44" y="2756842"/>
            <a:ext cx="978195" cy="978195"/>
          </a:xfrm>
          <a:prstGeom prst="rect">
            <a:avLst/>
          </a:prstGeom>
        </p:spPr>
      </p:pic>
      <p:cxnSp>
        <p:nvCxnSpPr>
          <p:cNvPr id="13" name="Conector recto 12"/>
          <p:cNvCxnSpPr>
            <a:stCxn id="8" idx="2"/>
          </p:cNvCxnSpPr>
          <p:nvPr/>
        </p:nvCxnSpPr>
        <p:spPr>
          <a:xfrm>
            <a:off x="4572000" y="1868951"/>
            <a:ext cx="0" cy="3129464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Rectángulo 15"/>
          <p:cNvSpPr/>
          <p:nvPr/>
        </p:nvSpPr>
        <p:spPr>
          <a:xfrm>
            <a:off x="1316075" y="1771689"/>
            <a:ext cx="315432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 smtClean="0"/>
              <a:t>Convocar a los miembros del ecosistema de competitividad territorial.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 smtClean="0"/>
              <a:t>Contextualizar sobre los objetivos del análisis estructural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 smtClean="0"/>
              <a:t>Conformar mesas de trabajo para la evaluación apareada.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 smtClean="0"/>
              <a:t>Evaluar las relaciones entre los actores: </a:t>
            </a:r>
            <a:r>
              <a:rPr lang="es-ES" dirty="0" smtClean="0"/>
              <a:t>(0=Sin Influencia; 1: Influye débil; 2: Influencia media; 3 Influencia Alta; 4= Influencia muy Alta)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Socializar y analizar resultados. </a:t>
            </a:r>
            <a:endParaRPr lang="es-CO" dirty="0" smtClean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8269" y="1947413"/>
            <a:ext cx="1112874" cy="1112874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6173472" y="3434347"/>
            <a:ext cx="28145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hlinkClick r:id="rId5"/>
              </a:rPr>
              <a:t>https://</a:t>
            </a:r>
            <a:r>
              <a:rPr lang="es-CO" dirty="0" smtClean="0">
                <a:hlinkClick r:id="rId5"/>
              </a:rPr>
              <a:t>www.micmacprospective.com/en</a:t>
            </a:r>
            <a:endParaRPr lang="es-C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>
                <a:hlinkClick r:id="rId6" action="ppaction://hlinkfile"/>
              </a:rPr>
              <a:t>Matriz de base para evaluar</a:t>
            </a:r>
            <a:r>
              <a:rPr lang="es-CO" dirty="0">
                <a:hlinkClick r:id="rId6" action="ppaction://hlinkfile"/>
              </a:rPr>
              <a:t> </a:t>
            </a:r>
            <a:r>
              <a:rPr lang="es-CO" dirty="0" smtClean="0">
                <a:hlinkClick r:id="rId6" action="ppaction://hlinkfile"/>
              </a:rPr>
              <a:t>las relaciones entre actores.</a:t>
            </a:r>
            <a:endParaRPr lang="es-C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 smtClean="0"/>
          </a:p>
        </p:txBody>
      </p:sp>
      <p:sp>
        <p:nvSpPr>
          <p:cNvPr id="19" name="CuadroTexto 18"/>
          <p:cNvSpPr txBox="1"/>
          <p:nvPr/>
        </p:nvSpPr>
        <p:spPr>
          <a:xfrm>
            <a:off x="4627707" y="3757512"/>
            <a:ext cx="15457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i="1" dirty="0" smtClean="0"/>
              <a:t>Fuentes de Información recomendadas</a:t>
            </a:r>
            <a:endParaRPr lang="es-CO" b="1" i="1" dirty="0"/>
          </a:p>
        </p:txBody>
      </p:sp>
    </p:spTree>
    <p:extLst>
      <p:ext uri="{BB962C8B-B14F-4D97-AF65-F5344CB8AC3E}">
        <p14:creationId xmlns:p14="http://schemas.microsoft.com/office/powerpoint/2010/main" val="290879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313AFD73-13F3-C4B0-246F-67307B14499C}"/>
              </a:ext>
            </a:extLst>
          </p:cNvPr>
          <p:cNvSpPr txBox="1"/>
          <p:nvPr/>
        </p:nvSpPr>
        <p:spPr>
          <a:xfrm>
            <a:off x="72571" y="191734"/>
            <a:ext cx="87956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Tx/>
              <a:buFontTx/>
            </a:pPr>
            <a:r>
              <a:rPr lang="es-MX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SÍNTESIS ESTRATÉGICA </a:t>
            </a:r>
            <a:endParaRPr lang="es-MX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55944" y="914844"/>
            <a:ext cx="88321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 smtClean="0"/>
              <a:t>Objetivo</a:t>
            </a:r>
            <a:r>
              <a:rPr lang="es-CO" dirty="0" smtClean="0"/>
              <a:t>: </a:t>
            </a:r>
            <a:r>
              <a:rPr lang="es-ES" dirty="0"/>
              <a:t>Formular estrategias territoriales integradas y orientadas a la transformación sistémica del ecosistema competitivo, a partir del cruce analítico de los resultados obtenidos en el análisis de variables (MICMAC) y actores (MACTOR).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44" y="2756842"/>
            <a:ext cx="978195" cy="978195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1242326" y="2661163"/>
            <a:ext cx="464102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Integrar los </a:t>
            </a:r>
            <a:r>
              <a:rPr lang="es-ES" dirty="0" smtClean="0"/>
              <a:t>resultados </a:t>
            </a:r>
            <a:r>
              <a:rPr lang="es-ES" dirty="0"/>
              <a:t>MICMAC y MACTOR</a:t>
            </a:r>
            <a:r>
              <a:rPr lang="es-ES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Priorizar </a:t>
            </a:r>
            <a:r>
              <a:rPr lang="es-ES" dirty="0"/>
              <a:t>variables clave de intervención</a:t>
            </a:r>
            <a:r>
              <a:rPr lang="es-ES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Asignar roles de </a:t>
            </a:r>
            <a:r>
              <a:rPr lang="es-ES" dirty="0"/>
              <a:t>liderazgos y responsabilidades</a:t>
            </a:r>
            <a:r>
              <a:rPr lang="es-ES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Estructurar </a:t>
            </a:r>
            <a:r>
              <a:rPr lang="es-ES" dirty="0" smtClean="0"/>
              <a:t>estrategias </a:t>
            </a:r>
            <a:r>
              <a:rPr lang="es-ES" dirty="0"/>
              <a:t>sistémicas</a:t>
            </a:r>
            <a:r>
              <a:rPr lang="es-ES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Validar </a:t>
            </a:r>
            <a:r>
              <a:rPr lang="es-ES" dirty="0"/>
              <a:t>y </a:t>
            </a:r>
            <a:r>
              <a:rPr lang="es-ES" dirty="0" smtClean="0"/>
              <a:t>alinear </a:t>
            </a:r>
            <a:r>
              <a:rPr lang="es-ES" dirty="0"/>
              <a:t>con agendas territoriales.</a:t>
            </a:r>
            <a:endParaRPr lang="es-CO" dirty="0" smtClean="0"/>
          </a:p>
        </p:txBody>
      </p:sp>
      <p:sp>
        <p:nvSpPr>
          <p:cNvPr id="11" name="Freeform 6"/>
          <p:cNvSpPr/>
          <p:nvPr/>
        </p:nvSpPr>
        <p:spPr>
          <a:xfrm>
            <a:off x="5869265" y="1921112"/>
            <a:ext cx="1006359" cy="884971"/>
          </a:xfrm>
          <a:custGeom>
            <a:avLst/>
            <a:gdLst/>
            <a:ahLst/>
            <a:cxnLst/>
            <a:rect l="l" t="t" r="r" b="b"/>
            <a:pathLst>
              <a:path w="3071813" h="3071813">
                <a:moveTo>
                  <a:pt x="0" y="0"/>
                </a:moveTo>
                <a:lnTo>
                  <a:pt x="3071812" y="0"/>
                </a:lnTo>
                <a:lnTo>
                  <a:pt x="3071812" y="3071812"/>
                </a:lnTo>
                <a:lnTo>
                  <a:pt x="0" y="30718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Freeform 5"/>
          <p:cNvSpPr/>
          <p:nvPr/>
        </p:nvSpPr>
        <p:spPr>
          <a:xfrm>
            <a:off x="7789817" y="1921112"/>
            <a:ext cx="922279" cy="927022"/>
          </a:xfrm>
          <a:custGeom>
            <a:avLst/>
            <a:gdLst/>
            <a:ahLst/>
            <a:cxnLst/>
            <a:rect l="l" t="t" r="r" b="b"/>
            <a:pathLst>
              <a:path w="3071813" h="3071813">
                <a:moveTo>
                  <a:pt x="0" y="0"/>
                </a:moveTo>
                <a:lnTo>
                  <a:pt x="3071812" y="0"/>
                </a:lnTo>
                <a:lnTo>
                  <a:pt x="3071812" y="3071812"/>
                </a:lnTo>
                <a:lnTo>
                  <a:pt x="0" y="30718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4"/>
          <p:cNvSpPr/>
          <p:nvPr/>
        </p:nvSpPr>
        <p:spPr>
          <a:xfrm>
            <a:off x="5881466" y="3369479"/>
            <a:ext cx="981956" cy="731115"/>
          </a:xfrm>
          <a:custGeom>
            <a:avLst/>
            <a:gdLst/>
            <a:ahLst/>
            <a:cxnLst/>
            <a:rect l="l" t="t" r="r" b="b"/>
            <a:pathLst>
              <a:path w="2491902" h="2491902">
                <a:moveTo>
                  <a:pt x="0" y="0"/>
                </a:moveTo>
                <a:lnTo>
                  <a:pt x="2491902" y="0"/>
                </a:lnTo>
                <a:lnTo>
                  <a:pt x="2491902" y="2491902"/>
                </a:lnTo>
                <a:lnTo>
                  <a:pt x="0" y="24919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2711" y="3310344"/>
            <a:ext cx="849385" cy="84938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893668" y="2806083"/>
            <a:ext cx="981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Sinergia</a:t>
            </a:r>
            <a:endParaRPr lang="es-CO" dirty="0"/>
          </a:p>
        </p:txBody>
      </p:sp>
      <p:sp>
        <p:nvSpPr>
          <p:cNvPr id="24" name="CuadroTexto 23"/>
          <p:cNvSpPr txBox="1"/>
          <p:nvPr/>
        </p:nvSpPr>
        <p:spPr>
          <a:xfrm>
            <a:off x="7796425" y="2889460"/>
            <a:ext cx="981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Estrategia</a:t>
            </a:r>
            <a:endParaRPr lang="es-CO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893668" y="4159729"/>
            <a:ext cx="981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Cultura</a:t>
            </a:r>
            <a:endParaRPr lang="es-CO" dirty="0"/>
          </a:p>
        </p:txBody>
      </p:sp>
      <p:sp>
        <p:nvSpPr>
          <p:cNvPr id="26" name="CuadroTexto 25"/>
          <p:cNvSpPr txBox="1"/>
          <p:nvPr/>
        </p:nvSpPr>
        <p:spPr>
          <a:xfrm>
            <a:off x="7789817" y="4159729"/>
            <a:ext cx="1078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Innovación</a:t>
            </a:r>
          </a:p>
        </p:txBody>
      </p:sp>
    </p:spTree>
    <p:extLst>
      <p:ext uri="{BB962C8B-B14F-4D97-AF65-F5344CB8AC3E}">
        <p14:creationId xmlns:p14="http://schemas.microsoft.com/office/powerpoint/2010/main" val="44989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313AFD73-13F3-C4B0-246F-67307B14499C}"/>
              </a:ext>
            </a:extLst>
          </p:cNvPr>
          <p:cNvSpPr txBox="1"/>
          <p:nvPr/>
        </p:nvSpPr>
        <p:spPr>
          <a:xfrm>
            <a:off x="72571" y="191734"/>
            <a:ext cx="87956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Tx/>
              <a:buFontTx/>
            </a:pPr>
            <a:r>
              <a:rPr lang="es-MX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SEGUIMIENTO Y REPLICABILIDAD </a:t>
            </a:r>
            <a:endParaRPr lang="es-MX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55944" y="914844"/>
            <a:ext cx="8832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 smtClean="0"/>
              <a:t>Objetivo</a:t>
            </a:r>
            <a:r>
              <a:rPr lang="es-CO" dirty="0" smtClean="0"/>
              <a:t>: </a:t>
            </a:r>
            <a:r>
              <a:rPr lang="es-ES" dirty="0"/>
              <a:t>Asegurar la sostenibilidad metodológica y la escalabilidad territorial del análisis estructural, promoviendo su incorporación en instrumentos de gestión pública y su actualización periódica.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33600" y="2167349"/>
            <a:ext cx="635508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s-CO" altLang="es-C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Incorporar los resultados del análisis estructural en los planes de acción y agendas estratégicas de los</a:t>
            </a:r>
            <a:r>
              <a:rPr kumimoji="0" lang="es-CO" altLang="es-CO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actores territoriales. </a:t>
            </a:r>
            <a:endParaRPr kumimoji="0" lang="es-CO" altLang="es-C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s-CO" altLang="es-C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Integrar las variables de resultado como indicadores de impacto en los sistemas de monitoreo y evaluación de políticas públicas departamentales.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s-CO" altLang="es-C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Establecer una periodicidad para la actualización del análisis, como ejercicio de vigilancia prospectiva.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s-CO" altLang="es-C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Promover convenios con universidades y observatorios regionales para el soporte técnico y metodológico del proceso.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44" y="2421742"/>
            <a:ext cx="1307096" cy="130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2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>
            <a:extLst>
              <a:ext uri="{FF2B5EF4-FFF2-40B4-BE49-F238E27FC236}">
                <a16:creationId xmlns:a16="http://schemas.microsoft.com/office/drawing/2014/main" id="{DEA4984B-23B1-0913-4B3C-25BC9F659582}"/>
              </a:ext>
            </a:extLst>
          </p:cNvPr>
          <p:cNvSpPr txBox="1">
            <a:spLocks/>
          </p:cNvSpPr>
          <p:nvPr/>
        </p:nvSpPr>
        <p:spPr>
          <a:xfrm>
            <a:off x="2186763" y="2043114"/>
            <a:ext cx="4572000" cy="449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D6775"/>
              </a:buClr>
              <a:defRPr/>
            </a:pPr>
            <a:r>
              <a:rPr lang="es-CO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</a:t>
            </a:r>
            <a:r>
              <a:rPr lang="es-CO" sz="5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r>
              <a:rPr lang="es-CO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s-CO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585961" y="4314091"/>
            <a:ext cx="4018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i="1" dirty="0" smtClean="0">
                <a:latin typeface="+mj-lt"/>
              </a:rPr>
              <a:t>Andrés Alberto Viloria Sequeda </a:t>
            </a:r>
          </a:p>
          <a:p>
            <a:pPr algn="ctr"/>
            <a:r>
              <a:rPr lang="es-CO" sz="1200" dirty="0">
                <a:latin typeface="+mj-lt"/>
              </a:rPr>
              <a:t>asequeda@utb.edu.co</a:t>
            </a:r>
          </a:p>
          <a:p>
            <a:pPr algn="ctr"/>
            <a:r>
              <a:rPr lang="es-CO" sz="1200" dirty="0" smtClean="0">
                <a:latin typeface="+mj-lt"/>
              </a:rPr>
              <a:t>Doctorando en Desarrollo Regional y Local</a:t>
            </a:r>
          </a:p>
          <a:p>
            <a:pPr algn="ctr"/>
            <a:r>
              <a:rPr lang="es-CO" sz="1200" dirty="0" smtClean="0">
                <a:latin typeface="+mj-lt"/>
              </a:rPr>
              <a:t>Universidad Tecnológica de Bolívar  </a:t>
            </a:r>
            <a:endParaRPr lang="es-CO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856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ver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verde" id="{3BBA719E-2160-4E9A-BFEE-2D1EE63FB044}" vid="{B1530A14-27EC-48C9-97AF-F93350B300D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dae7bcf-f623-4e84-b29c-8fbbd64fa7d6" xsi:nil="true"/>
    <lcf76f155ced4ddcb4097134ff3c332f xmlns="2557e25d-4f31-4727-a405-2c57992a3c7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859AA0E696504C9934A1AE31830C41" ma:contentTypeVersion="16" ma:contentTypeDescription="Create a new document." ma:contentTypeScope="" ma:versionID="2401ad93b258529c99367996a53e6fce">
  <xsd:schema xmlns:xsd="http://www.w3.org/2001/XMLSchema" xmlns:xs="http://www.w3.org/2001/XMLSchema" xmlns:p="http://schemas.microsoft.com/office/2006/metadata/properties" xmlns:ns2="2557e25d-4f31-4727-a405-2c57992a3c74" xmlns:ns3="edae7bcf-f623-4e84-b29c-8fbbd64fa7d6" targetNamespace="http://schemas.microsoft.com/office/2006/metadata/properties" ma:root="true" ma:fieldsID="1ea0c686af554f1613c7b377a7a7c248" ns2:_="" ns3:_="">
    <xsd:import namespace="2557e25d-4f31-4727-a405-2c57992a3c74"/>
    <xsd:import namespace="edae7bcf-f623-4e84-b29c-8fbbd64fa7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57e25d-4f31-4727-a405-2c57992a3c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8b8d158-0885-486b-9936-ed9c1ce6d5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ae7bcf-f623-4e84-b29c-8fbbd64fa7d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29e1b251-41ec-418f-a4a2-1f71a1f25900}" ma:internalName="TaxCatchAll" ma:showField="CatchAllData" ma:web="edae7bcf-f623-4e84-b29c-8fbbd64fa7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53F0A8-F98F-4D17-AF91-8A839AD46644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edae7bcf-f623-4e84-b29c-8fbbd64fa7d6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2557e25d-4f31-4727-a405-2c57992a3c74"/>
  </ds:schemaRefs>
</ds:datastoreItem>
</file>

<file path=customXml/itemProps2.xml><?xml version="1.0" encoding="utf-8"?>
<ds:datastoreItem xmlns:ds="http://schemas.openxmlformats.org/officeDocument/2006/customXml" ds:itemID="{9ABC0B3A-B828-4B69-B8BD-F5A301AA6C28}">
  <ds:schemaRefs>
    <ds:schemaRef ds:uri="2557e25d-4f31-4727-a405-2c57992a3c74"/>
    <ds:schemaRef ds:uri="edae7bcf-f623-4e84-b29c-8fbbd64fa7d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3F9815C-F551-41CE-BE6C-FB11B2186F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1380</TotalTime>
  <Words>749</Words>
  <Application>Microsoft Office PowerPoint</Application>
  <PresentationFormat>Personalizado</PresentationFormat>
  <Paragraphs>78</Paragraphs>
  <Slides>9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Wingdings</vt:lpstr>
      <vt:lpstr>Calibri</vt:lpstr>
      <vt:lpstr>Arial</vt:lpstr>
      <vt:lpstr>Calibri Light</vt:lpstr>
      <vt:lpstr>7_Office Theme</vt:lpstr>
      <vt:lpstr>tema verde</vt:lpstr>
      <vt:lpstr>Análisis Estructural para el mejoramiento de la Competitividad Territorial</vt:lpstr>
      <vt:lpstr>GUÍA METODOLÓGICA PARA EL ANÁLISIS ESTRUCTURAL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</dc:title>
  <dc:creator>Microsoft Office User</dc:creator>
  <cp:lastModifiedBy>Ing. Andrés Viloria</cp:lastModifiedBy>
  <cp:revision>19</cp:revision>
  <dcterms:created xsi:type="dcterms:W3CDTF">2022-11-09T15:39:16Z</dcterms:created>
  <dcterms:modified xsi:type="dcterms:W3CDTF">2025-06-09T20:14:17Z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0x01010047859AA0E696504C9934A1AE31830C41</vt:lpwstr>
  </property>
  <property fmtid="{D5CDD505-2E9C-101B-9397-08002B2CF9AE}" pid="3" name="MediaServiceImageTags">
    <vt:lpwstr/>
  </property>
</Properties>
</file>