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9" r:id="rId2"/>
    <p:sldMasterId id="2147483687" r:id="rId3"/>
    <p:sldMasterId id="2147483701" r:id="rId4"/>
  </p:sldMasterIdLst>
  <p:notesMasterIdLst>
    <p:notesMasterId r:id="rId19"/>
  </p:notesMasterIdLst>
  <p:sldIdLst>
    <p:sldId id="257" r:id="rId5"/>
    <p:sldId id="260" r:id="rId6"/>
    <p:sldId id="2145707039" r:id="rId7"/>
    <p:sldId id="2145707040" r:id="rId8"/>
    <p:sldId id="2145707041" r:id="rId9"/>
    <p:sldId id="2145707042" r:id="rId10"/>
    <p:sldId id="2145707043" r:id="rId11"/>
    <p:sldId id="2145707044" r:id="rId12"/>
    <p:sldId id="2145706952" r:id="rId13"/>
    <p:sldId id="2145707048" r:id="rId14"/>
    <p:sldId id="2145707046" r:id="rId15"/>
    <p:sldId id="2145706984" r:id="rId16"/>
    <p:sldId id="2145707047" r:id="rId17"/>
    <p:sldId id="2145707045" r:id="rId18"/>
  </p:sldIdLst>
  <p:sldSz cx="9144000" cy="5145088"/>
  <p:notesSz cx="6858000" cy="9144000"/>
  <p:embeddedFontLst>
    <p:embeddedFont>
      <p:font typeface="Cambria Math" panose="02040503050406030204" pitchFamily="18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5" roundtripDataSignature="AMtx7mgj5jcAmryY5S4g2y3pSrCfCWtAp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ombia Compit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6F"/>
    <a:srgbClr val="FCBE17"/>
    <a:srgbClr val="8CC955"/>
    <a:srgbClr val="ED7D31"/>
    <a:srgbClr val="D4219F"/>
    <a:srgbClr val="E452BA"/>
    <a:srgbClr val="F3B3E1"/>
    <a:srgbClr val="F22CF7"/>
    <a:srgbClr val="F9F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A48E7-A6A1-46F6-8845-962F26BE202C}" v="4" dt="2024-06-20T13:58:14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85" Type="http://customschemas.google.com/relationships/presentationmetadata" Target="metadata"/><Relationship Id="rId3" Type="http://schemas.openxmlformats.org/officeDocument/2006/relationships/slideMaster" Target="slideMasters/slideMaster3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9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90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86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a  Martinez Pedraza" userId="e847ee17-a924-414e-850f-3dc02c77841f" providerId="ADAL" clId="{396AC308-D871-4218-B8D1-9CF45151371B}"/>
    <pc:docChg chg="undo custSel addSld delSld modSld modMainMaster">
      <pc:chgData name="Alejandra  Martinez Pedraza" userId="e847ee17-a924-414e-850f-3dc02c77841f" providerId="ADAL" clId="{396AC308-D871-4218-B8D1-9CF45151371B}" dt="2024-06-17T22:17:10.122" v="1450" actId="20577"/>
      <pc:docMkLst>
        <pc:docMk/>
      </pc:docMkLst>
      <pc:sldChg chg="modSp mod">
        <pc:chgData name="Alejandra  Martinez Pedraza" userId="e847ee17-a924-414e-850f-3dc02c77841f" providerId="ADAL" clId="{396AC308-D871-4218-B8D1-9CF45151371B}" dt="2024-06-17T13:41:12.839" v="420" actId="208"/>
        <pc:sldMkLst>
          <pc:docMk/>
          <pc:sldMk cId="2432790640" sldId="2145706952"/>
        </pc:sldMkLst>
        <pc:spChg chg="mod">
          <ac:chgData name="Alejandra  Martinez Pedraza" userId="e847ee17-a924-414e-850f-3dc02c77841f" providerId="ADAL" clId="{396AC308-D871-4218-B8D1-9CF45151371B}" dt="2024-06-17T13:41:12.839" v="420" actId="208"/>
          <ac:spMkLst>
            <pc:docMk/>
            <pc:sldMk cId="2432790640" sldId="2145706952"/>
            <ac:spMk id="3" creationId="{4FE45740-BB60-7F67-2A06-77F3939C3910}"/>
          </ac:spMkLst>
        </pc:spChg>
      </pc:sldChg>
      <pc:sldChg chg="add">
        <pc:chgData name="Alejandra  Martinez Pedraza" userId="e847ee17-a924-414e-850f-3dc02c77841f" providerId="ADAL" clId="{396AC308-D871-4218-B8D1-9CF45151371B}" dt="2024-06-17T21:59:33.063" v="956"/>
        <pc:sldMkLst>
          <pc:docMk/>
          <pc:sldMk cId="1715676844" sldId="2145706984"/>
        </pc:sldMkLst>
      </pc:sldChg>
      <pc:sldChg chg="modSp">
        <pc:chgData name="Alejandra  Martinez Pedraza" userId="e847ee17-a924-414e-850f-3dc02c77841f" providerId="ADAL" clId="{396AC308-D871-4218-B8D1-9CF45151371B}" dt="2024-06-17T13:42:26.903" v="430"/>
        <pc:sldMkLst>
          <pc:docMk/>
          <pc:sldMk cId="3710547592" sldId="2145707039"/>
        </pc:sldMkLst>
        <pc:graphicFrameChg chg="modGraphic">
          <ac:chgData name="Alejandra  Martinez Pedraza" userId="e847ee17-a924-414e-850f-3dc02c77841f" providerId="ADAL" clId="{396AC308-D871-4218-B8D1-9CF45151371B}" dt="2024-06-17T13:42:26.903" v="430"/>
          <ac:graphicFrameMkLst>
            <pc:docMk/>
            <pc:sldMk cId="3710547592" sldId="2145707039"/>
            <ac:graphicFrameMk id="18" creationId="{C8DD463B-9A85-2EBB-41D7-1E9DE4781595}"/>
          </ac:graphicFrameMkLst>
        </pc:graphicFrameChg>
      </pc:sldChg>
      <pc:sldChg chg="modSp">
        <pc:chgData name="Alejandra  Martinez Pedraza" userId="e847ee17-a924-414e-850f-3dc02c77841f" providerId="ADAL" clId="{396AC308-D871-4218-B8D1-9CF45151371B}" dt="2024-06-17T13:17:32.312" v="0" actId="207"/>
        <pc:sldMkLst>
          <pc:docMk/>
          <pc:sldMk cId="3089368149" sldId="2145707040"/>
        </pc:sldMkLst>
        <pc:graphicFrameChg chg="mod">
          <ac:chgData name="Alejandra  Martinez Pedraza" userId="e847ee17-a924-414e-850f-3dc02c77841f" providerId="ADAL" clId="{396AC308-D871-4218-B8D1-9CF45151371B}" dt="2024-06-17T13:17:32.312" v="0" actId="207"/>
          <ac:graphicFrameMkLst>
            <pc:docMk/>
            <pc:sldMk cId="3089368149" sldId="2145707040"/>
            <ac:graphicFrameMk id="4" creationId="{F803CD7E-0771-FCC3-A82D-BC9AA89B1B72}"/>
          </ac:graphicFrameMkLst>
        </pc:graphicFrameChg>
      </pc:sldChg>
      <pc:sldChg chg="modSp">
        <pc:chgData name="Alejandra  Martinez Pedraza" userId="e847ee17-a924-414e-850f-3dc02c77841f" providerId="ADAL" clId="{396AC308-D871-4218-B8D1-9CF45151371B}" dt="2024-06-17T13:17:39.036" v="1" actId="207"/>
        <pc:sldMkLst>
          <pc:docMk/>
          <pc:sldMk cId="3963168907" sldId="2145707041"/>
        </pc:sldMkLst>
        <pc:graphicFrameChg chg="mod">
          <ac:chgData name="Alejandra  Martinez Pedraza" userId="e847ee17-a924-414e-850f-3dc02c77841f" providerId="ADAL" clId="{396AC308-D871-4218-B8D1-9CF45151371B}" dt="2024-06-17T13:17:39.036" v="1" actId="207"/>
          <ac:graphicFrameMkLst>
            <pc:docMk/>
            <pc:sldMk cId="3963168907" sldId="2145707041"/>
            <ac:graphicFrameMk id="8" creationId="{9AC4B943-885B-8BBF-8CC7-720072723894}"/>
          </ac:graphicFrameMkLst>
        </pc:graphicFrameChg>
      </pc:sldChg>
      <pc:sldChg chg="addSp delSp modSp mod">
        <pc:chgData name="Alejandra  Martinez Pedraza" userId="e847ee17-a924-414e-850f-3dc02c77841f" providerId="ADAL" clId="{396AC308-D871-4218-B8D1-9CF45151371B}" dt="2024-06-17T13:38:27.939" v="377" actId="1035"/>
        <pc:sldMkLst>
          <pc:docMk/>
          <pc:sldMk cId="992795746" sldId="2145707042"/>
        </pc:sldMkLst>
        <pc:spChg chg="mod">
          <ac:chgData name="Alejandra  Martinez Pedraza" userId="e847ee17-a924-414e-850f-3dc02c77841f" providerId="ADAL" clId="{396AC308-D871-4218-B8D1-9CF45151371B}" dt="2024-06-17T13:30:09.417" v="50" actId="20577"/>
          <ac:spMkLst>
            <pc:docMk/>
            <pc:sldMk cId="992795746" sldId="2145707042"/>
            <ac:spMk id="6" creationId="{660E037F-DA01-2990-37A2-E97192CB296E}"/>
          </ac:spMkLst>
        </pc:spChg>
        <pc:spChg chg="mod">
          <ac:chgData name="Alejandra  Martinez Pedraza" userId="e847ee17-a924-414e-850f-3dc02c77841f" providerId="ADAL" clId="{396AC308-D871-4218-B8D1-9CF45151371B}" dt="2024-06-17T13:30:22.593" v="54" actId="6549"/>
          <ac:spMkLst>
            <pc:docMk/>
            <pc:sldMk cId="992795746" sldId="2145707042"/>
            <ac:spMk id="10" creationId="{14CC7A2D-1643-2C67-1941-E6877D9F01D6}"/>
          </ac:spMkLst>
        </pc:spChg>
        <pc:spChg chg="mod">
          <ac:chgData name="Alejandra  Martinez Pedraza" userId="e847ee17-a924-414e-850f-3dc02c77841f" providerId="ADAL" clId="{396AC308-D871-4218-B8D1-9CF45151371B}" dt="2024-06-17T13:30:55.199" v="92" actId="20577"/>
          <ac:spMkLst>
            <pc:docMk/>
            <pc:sldMk cId="992795746" sldId="2145707042"/>
            <ac:spMk id="13" creationId="{6AA462FE-89D3-688E-18A4-ECB3C7652F13}"/>
          </ac:spMkLst>
        </pc:spChg>
        <pc:spChg chg="add mod">
          <ac:chgData name="Alejandra  Martinez Pedraza" userId="e847ee17-a924-414e-850f-3dc02c77841f" providerId="ADAL" clId="{396AC308-D871-4218-B8D1-9CF45151371B}" dt="2024-06-17T13:38:27.939" v="377" actId="1035"/>
          <ac:spMkLst>
            <pc:docMk/>
            <pc:sldMk cId="992795746" sldId="2145707042"/>
            <ac:spMk id="21" creationId="{B062864D-02BF-B715-1857-1D2BF8E31739}"/>
          </ac:spMkLst>
        </pc:spChg>
        <pc:spChg chg="add mod">
          <ac:chgData name="Alejandra  Martinez Pedraza" userId="e847ee17-a924-414e-850f-3dc02c77841f" providerId="ADAL" clId="{396AC308-D871-4218-B8D1-9CF45151371B}" dt="2024-06-17T13:38:27.939" v="377" actId="1035"/>
          <ac:spMkLst>
            <pc:docMk/>
            <pc:sldMk cId="992795746" sldId="2145707042"/>
            <ac:spMk id="22" creationId="{B597441C-0EE7-8622-4245-E8E9C0E2787F}"/>
          </ac:spMkLst>
        </pc:spChg>
        <pc:spChg chg="add mod">
          <ac:chgData name="Alejandra  Martinez Pedraza" userId="e847ee17-a924-414e-850f-3dc02c77841f" providerId="ADAL" clId="{396AC308-D871-4218-B8D1-9CF45151371B}" dt="2024-06-17T13:38:27.939" v="377" actId="1035"/>
          <ac:spMkLst>
            <pc:docMk/>
            <pc:sldMk cId="992795746" sldId="2145707042"/>
            <ac:spMk id="23" creationId="{F038333C-B324-1A28-7CBA-A49F77B7EE21}"/>
          </ac:spMkLst>
        </pc:spChg>
        <pc:grpChg chg="mod">
          <ac:chgData name="Alejandra  Martinez Pedraza" userId="e847ee17-a924-414e-850f-3dc02c77841f" providerId="ADAL" clId="{396AC308-D871-4218-B8D1-9CF45151371B}" dt="2024-06-17T13:38:27.939" v="377" actId="1035"/>
          <ac:grpSpMkLst>
            <pc:docMk/>
            <pc:sldMk cId="992795746" sldId="2145707042"/>
            <ac:grpSpMk id="5" creationId="{3D202C1F-7AE8-BDB8-5A6E-6CE255AF139D}"/>
          </ac:grpSpMkLst>
        </pc:grpChg>
        <pc:grpChg chg="mod">
          <ac:chgData name="Alejandra  Martinez Pedraza" userId="e847ee17-a924-414e-850f-3dc02c77841f" providerId="ADAL" clId="{396AC308-D871-4218-B8D1-9CF45151371B}" dt="2024-06-17T13:38:27.939" v="377" actId="1035"/>
          <ac:grpSpMkLst>
            <pc:docMk/>
            <pc:sldMk cId="992795746" sldId="2145707042"/>
            <ac:grpSpMk id="9" creationId="{05FD1B4A-69BF-7D27-9E6C-1D6D700BC775}"/>
          </ac:grpSpMkLst>
        </pc:grpChg>
        <pc:grpChg chg="mod">
          <ac:chgData name="Alejandra  Martinez Pedraza" userId="e847ee17-a924-414e-850f-3dc02c77841f" providerId="ADAL" clId="{396AC308-D871-4218-B8D1-9CF45151371B}" dt="2024-06-17T13:38:27.939" v="377" actId="1035"/>
          <ac:grpSpMkLst>
            <pc:docMk/>
            <pc:sldMk cId="992795746" sldId="2145707042"/>
            <ac:grpSpMk id="12" creationId="{9D2C3383-D16B-7DC4-44A4-0755555CA88F}"/>
          </ac:grpSpMkLst>
        </pc:grpChg>
        <pc:picChg chg="add del mod">
          <ac:chgData name="Alejandra  Martinez Pedraza" userId="e847ee17-a924-414e-850f-3dc02c77841f" providerId="ADAL" clId="{396AC308-D871-4218-B8D1-9CF45151371B}" dt="2024-06-17T13:20:58.108" v="14" actId="1076"/>
          <ac:picMkLst>
            <pc:docMk/>
            <pc:sldMk cId="992795746" sldId="2145707042"/>
            <ac:picMk id="2" creationId="{02E8EA6A-7761-1E82-BFBA-7C6B745585DE}"/>
          </ac:picMkLst>
        </pc:picChg>
        <pc:picChg chg="add del mod">
          <ac:chgData name="Alejandra  Martinez Pedraza" userId="e847ee17-a924-414e-850f-3dc02c77841f" providerId="ADAL" clId="{396AC308-D871-4218-B8D1-9CF45151371B}" dt="2024-06-17T13:20:56.815" v="12" actId="478"/>
          <ac:picMkLst>
            <pc:docMk/>
            <pc:sldMk cId="992795746" sldId="2145707042"/>
            <ac:picMk id="3" creationId="{3CBC22AD-75EA-5450-9144-A7747265C860}"/>
          </ac:picMkLst>
        </pc:picChg>
        <pc:picChg chg="del">
          <ac:chgData name="Alejandra  Martinez Pedraza" userId="e847ee17-a924-414e-850f-3dc02c77841f" providerId="ADAL" clId="{396AC308-D871-4218-B8D1-9CF45151371B}" dt="2024-06-17T13:28:59.128" v="18" actId="478"/>
          <ac:picMkLst>
            <pc:docMk/>
            <pc:sldMk cId="992795746" sldId="2145707042"/>
            <ac:picMk id="15" creationId="{91B38BD8-C6D3-4257-BCCF-04CB163C4830}"/>
          </ac:picMkLst>
        </pc:picChg>
        <pc:picChg chg="add del">
          <ac:chgData name="Alejandra  Martinez Pedraza" userId="e847ee17-a924-414e-850f-3dc02c77841f" providerId="ADAL" clId="{396AC308-D871-4218-B8D1-9CF45151371B}" dt="2024-06-17T13:29:00.243" v="19" actId="478"/>
          <ac:picMkLst>
            <pc:docMk/>
            <pc:sldMk cId="992795746" sldId="2145707042"/>
            <ac:picMk id="16" creationId="{B2CEC86F-5F98-4023-8027-954C52F6641A}"/>
          </ac:picMkLst>
        </pc:picChg>
        <pc:picChg chg="mod">
          <ac:chgData name="Alejandra  Martinez Pedraza" userId="e847ee17-a924-414e-850f-3dc02c77841f" providerId="ADAL" clId="{396AC308-D871-4218-B8D1-9CF45151371B}" dt="2024-06-17T13:38:27.939" v="377" actId="1035"/>
          <ac:picMkLst>
            <pc:docMk/>
            <pc:sldMk cId="992795746" sldId="2145707042"/>
            <ac:picMk id="17" creationId="{65668371-4BD4-7B4E-92EF-E906B25CF1FA}"/>
          </ac:picMkLst>
        </pc:picChg>
        <pc:picChg chg="add mod">
          <ac:chgData name="Alejandra  Martinez Pedraza" userId="e847ee17-a924-414e-850f-3dc02c77841f" providerId="ADAL" clId="{396AC308-D871-4218-B8D1-9CF45151371B}" dt="2024-06-17T13:38:27.939" v="377" actId="1035"/>
          <ac:picMkLst>
            <pc:docMk/>
            <pc:sldMk cId="992795746" sldId="2145707042"/>
            <ac:picMk id="18" creationId="{758A1525-D69A-14EF-8FA5-44516A96C2D1}"/>
          </ac:picMkLst>
        </pc:picChg>
        <pc:picChg chg="add mod">
          <ac:chgData name="Alejandra  Martinez Pedraza" userId="e847ee17-a924-414e-850f-3dc02c77841f" providerId="ADAL" clId="{396AC308-D871-4218-B8D1-9CF45151371B}" dt="2024-06-17T13:38:27.939" v="377" actId="1035"/>
          <ac:picMkLst>
            <pc:docMk/>
            <pc:sldMk cId="992795746" sldId="2145707042"/>
            <ac:picMk id="20" creationId="{7EEC982D-7290-B965-951F-6504401F71EF}"/>
          </ac:picMkLst>
        </pc:picChg>
      </pc:sldChg>
      <pc:sldChg chg="addSp modSp mod">
        <pc:chgData name="Alejandra  Martinez Pedraza" userId="e847ee17-a924-414e-850f-3dc02c77841f" providerId="ADAL" clId="{396AC308-D871-4218-B8D1-9CF45151371B}" dt="2024-06-17T13:38:55.818" v="393" actId="14100"/>
        <pc:sldMkLst>
          <pc:docMk/>
          <pc:sldMk cId="4222064260" sldId="2145707043"/>
        </pc:sldMkLst>
        <pc:spChg chg="add mod">
          <ac:chgData name="Alejandra  Martinez Pedraza" userId="e847ee17-a924-414e-850f-3dc02c77841f" providerId="ADAL" clId="{396AC308-D871-4218-B8D1-9CF45151371B}" dt="2024-06-17T13:38:40.529" v="391" actId="1035"/>
          <ac:spMkLst>
            <pc:docMk/>
            <pc:sldMk cId="4222064260" sldId="2145707043"/>
            <ac:spMk id="2" creationId="{B6430BBC-9802-EFDE-6986-5F38C00C4084}"/>
          </ac:spMkLst>
        </pc:spChg>
        <pc:spChg chg="add mod">
          <ac:chgData name="Alejandra  Martinez Pedraza" userId="e847ee17-a924-414e-850f-3dc02c77841f" providerId="ADAL" clId="{396AC308-D871-4218-B8D1-9CF45151371B}" dt="2024-06-17T13:38:40.529" v="391" actId="1035"/>
          <ac:spMkLst>
            <pc:docMk/>
            <pc:sldMk cId="4222064260" sldId="2145707043"/>
            <ac:spMk id="3" creationId="{9D389740-3DAD-190A-E96B-943AA7544B86}"/>
          </ac:spMkLst>
        </pc:spChg>
        <pc:spChg chg="add mod">
          <ac:chgData name="Alejandra  Martinez Pedraza" userId="e847ee17-a924-414e-850f-3dc02c77841f" providerId="ADAL" clId="{396AC308-D871-4218-B8D1-9CF45151371B}" dt="2024-06-17T13:38:40.529" v="391" actId="1035"/>
          <ac:spMkLst>
            <pc:docMk/>
            <pc:sldMk cId="4222064260" sldId="2145707043"/>
            <ac:spMk id="4" creationId="{A34C1C7A-2CBA-00BD-16D2-A3DA6B637F52}"/>
          </ac:spMkLst>
        </pc:spChg>
        <pc:spChg chg="mod">
          <ac:chgData name="Alejandra  Martinez Pedraza" userId="e847ee17-a924-414e-850f-3dc02c77841f" providerId="ADAL" clId="{396AC308-D871-4218-B8D1-9CF45151371B}" dt="2024-06-17T13:38:33.983" v="379" actId="1076"/>
          <ac:spMkLst>
            <pc:docMk/>
            <pc:sldMk cId="4222064260" sldId="2145707043"/>
            <ac:spMk id="8" creationId="{5E4A73BF-D177-7991-194A-2B12ABCA6AE2}"/>
          </ac:spMkLst>
        </pc:spChg>
        <pc:spChg chg="mod">
          <ac:chgData name="Alejandra  Martinez Pedraza" userId="e847ee17-a924-414e-850f-3dc02c77841f" providerId="ADAL" clId="{396AC308-D871-4218-B8D1-9CF45151371B}" dt="2024-06-17T13:31:27.296" v="96" actId="20577"/>
          <ac:spMkLst>
            <pc:docMk/>
            <pc:sldMk cId="4222064260" sldId="2145707043"/>
            <ac:spMk id="13" creationId="{3740067F-3A8D-00A6-4099-34F352A8DB6B}"/>
          </ac:spMkLst>
        </pc:spChg>
        <pc:spChg chg="mod">
          <ac:chgData name="Alejandra  Martinez Pedraza" userId="e847ee17-a924-414e-850f-3dc02c77841f" providerId="ADAL" clId="{396AC308-D871-4218-B8D1-9CF45151371B}" dt="2024-06-17T13:32:59.933" v="180" actId="20577"/>
          <ac:spMkLst>
            <pc:docMk/>
            <pc:sldMk cId="4222064260" sldId="2145707043"/>
            <ac:spMk id="16" creationId="{BBBD8142-60EB-C3CD-83A3-E760F4CEF754}"/>
          </ac:spMkLst>
        </pc:spChg>
        <pc:spChg chg="mod">
          <ac:chgData name="Alejandra  Martinez Pedraza" userId="e847ee17-a924-414e-850f-3dc02c77841f" providerId="ADAL" clId="{396AC308-D871-4218-B8D1-9CF45151371B}" dt="2024-06-17T13:34:40.583" v="212" actId="14100"/>
          <ac:spMkLst>
            <pc:docMk/>
            <pc:sldMk cId="4222064260" sldId="2145707043"/>
            <ac:spMk id="17" creationId="{944A9BC8-3108-6DC7-FBE2-E9377D6E42EF}"/>
          </ac:spMkLst>
        </pc:spChg>
        <pc:spChg chg="mod">
          <ac:chgData name="Alejandra  Martinez Pedraza" userId="e847ee17-a924-414e-850f-3dc02c77841f" providerId="ADAL" clId="{396AC308-D871-4218-B8D1-9CF45151371B}" dt="2024-06-17T13:38:50.987" v="392" actId="14100"/>
          <ac:spMkLst>
            <pc:docMk/>
            <pc:sldMk cId="4222064260" sldId="2145707043"/>
            <ac:spMk id="19" creationId="{1766412A-7B63-7281-95C0-055F7155F0CA}"/>
          </ac:spMkLst>
        </pc:spChg>
        <pc:spChg chg="mod">
          <ac:chgData name="Alejandra  Martinez Pedraza" userId="e847ee17-a924-414e-850f-3dc02c77841f" providerId="ADAL" clId="{396AC308-D871-4218-B8D1-9CF45151371B}" dt="2024-06-17T13:38:50.987" v="392" actId="14100"/>
          <ac:spMkLst>
            <pc:docMk/>
            <pc:sldMk cId="4222064260" sldId="2145707043"/>
            <ac:spMk id="20" creationId="{2702BB88-24D2-334F-5ED0-2138909DF83A}"/>
          </ac:spMkLst>
        </pc:spChg>
        <pc:grpChg chg="mod">
          <ac:chgData name="Alejandra  Martinez Pedraza" userId="e847ee17-a924-414e-850f-3dc02c77841f" providerId="ADAL" clId="{396AC308-D871-4218-B8D1-9CF45151371B}" dt="2024-06-17T13:38:40.529" v="391" actId="1035"/>
          <ac:grpSpMkLst>
            <pc:docMk/>
            <pc:sldMk cId="4222064260" sldId="2145707043"/>
            <ac:grpSpMk id="12" creationId="{154CA421-3D24-3210-A3BE-6773373AB527}"/>
          </ac:grpSpMkLst>
        </pc:grpChg>
        <pc:grpChg chg="mod">
          <ac:chgData name="Alejandra  Martinez Pedraza" userId="e847ee17-a924-414e-850f-3dc02c77841f" providerId="ADAL" clId="{396AC308-D871-4218-B8D1-9CF45151371B}" dt="2024-06-17T13:38:40.529" v="391" actId="1035"/>
          <ac:grpSpMkLst>
            <pc:docMk/>
            <pc:sldMk cId="4222064260" sldId="2145707043"/>
            <ac:grpSpMk id="15" creationId="{B7AE9ED4-3959-1B49-595C-C38B344DAE65}"/>
          </ac:grpSpMkLst>
        </pc:grpChg>
        <pc:grpChg chg="mod">
          <ac:chgData name="Alejandra  Martinez Pedraza" userId="e847ee17-a924-414e-850f-3dc02c77841f" providerId="ADAL" clId="{396AC308-D871-4218-B8D1-9CF45151371B}" dt="2024-06-17T13:38:40.529" v="391" actId="1035"/>
          <ac:grpSpMkLst>
            <pc:docMk/>
            <pc:sldMk cId="4222064260" sldId="2145707043"/>
            <ac:grpSpMk id="18" creationId="{8BF011A6-7A6A-677F-897D-573CD1AB73A2}"/>
          </ac:grpSpMkLst>
        </pc:grpChg>
        <pc:picChg chg="mod">
          <ac:chgData name="Alejandra  Martinez Pedraza" userId="e847ee17-a924-414e-850f-3dc02c77841f" providerId="ADAL" clId="{396AC308-D871-4218-B8D1-9CF45151371B}" dt="2024-06-17T13:38:40.529" v="391" actId="1035"/>
          <ac:picMkLst>
            <pc:docMk/>
            <pc:sldMk cId="4222064260" sldId="2145707043"/>
            <ac:picMk id="21" creationId="{DD5E2C74-3639-704B-951A-60D13C7315B9}"/>
          </ac:picMkLst>
        </pc:picChg>
        <pc:picChg chg="mod">
          <ac:chgData name="Alejandra  Martinez Pedraza" userId="e847ee17-a924-414e-850f-3dc02c77841f" providerId="ADAL" clId="{396AC308-D871-4218-B8D1-9CF45151371B}" dt="2024-06-17T13:38:40.529" v="391" actId="1035"/>
          <ac:picMkLst>
            <pc:docMk/>
            <pc:sldMk cId="4222064260" sldId="2145707043"/>
            <ac:picMk id="22" creationId="{F5E0A82F-0BC3-2E43-B0B2-AB6B169EB242}"/>
          </ac:picMkLst>
        </pc:picChg>
        <pc:picChg chg="mod">
          <ac:chgData name="Alejandra  Martinez Pedraza" userId="e847ee17-a924-414e-850f-3dc02c77841f" providerId="ADAL" clId="{396AC308-D871-4218-B8D1-9CF45151371B}" dt="2024-06-17T13:38:55.818" v="393" actId="14100"/>
          <ac:picMkLst>
            <pc:docMk/>
            <pc:sldMk cId="4222064260" sldId="2145707043"/>
            <ac:picMk id="23" creationId="{C9F863E1-CD28-054B-B736-2DF933E0E4DD}"/>
          </ac:picMkLst>
        </pc:picChg>
      </pc:sldChg>
      <pc:sldChg chg="addSp modSp mod">
        <pc:chgData name="Alejandra  Martinez Pedraza" userId="e847ee17-a924-414e-850f-3dc02c77841f" providerId="ADAL" clId="{396AC308-D871-4218-B8D1-9CF45151371B}" dt="2024-06-17T13:38:10.821" v="367" actId="1035"/>
        <pc:sldMkLst>
          <pc:docMk/>
          <pc:sldMk cId="2018460426" sldId="2145707044"/>
        </pc:sldMkLst>
        <pc:spChg chg="mod">
          <ac:chgData name="Alejandra  Martinez Pedraza" userId="e847ee17-a924-414e-850f-3dc02c77841f" providerId="ADAL" clId="{396AC308-D871-4218-B8D1-9CF45151371B}" dt="2024-06-17T13:35:09.444" v="269" actId="20577"/>
          <ac:spMkLst>
            <pc:docMk/>
            <pc:sldMk cId="2018460426" sldId="2145707044"/>
            <ac:spMk id="3" creationId="{2F8F2B9F-97E2-EABA-CED9-286D8317006A}"/>
          </ac:spMkLst>
        </pc:spChg>
        <pc:spChg chg="mod">
          <ac:chgData name="Alejandra  Martinez Pedraza" userId="e847ee17-a924-414e-850f-3dc02c77841f" providerId="ADAL" clId="{396AC308-D871-4218-B8D1-9CF45151371B}" dt="2024-06-17T13:38:10.821" v="367" actId="1035"/>
          <ac:spMkLst>
            <pc:docMk/>
            <pc:sldMk cId="2018460426" sldId="2145707044"/>
            <ac:spMk id="6" creationId="{8DA65CAC-6AC8-EC3F-1F2F-19A66D58B946}"/>
          </ac:spMkLst>
        </pc:spChg>
        <pc:spChg chg="mod">
          <ac:chgData name="Alejandra  Martinez Pedraza" userId="e847ee17-a924-414e-850f-3dc02c77841f" providerId="ADAL" clId="{396AC308-D871-4218-B8D1-9CF45151371B}" dt="2024-06-17T13:38:10.821" v="367" actId="1035"/>
          <ac:spMkLst>
            <pc:docMk/>
            <pc:sldMk cId="2018460426" sldId="2145707044"/>
            <ac:spMk id="7" creationId="{15D6EA4C-A63A-D769-4658-BA2989BDFB1B}"/>
          </ac:spMkLst>
        </pc:spChg>
        <pc:spChg chg="mod">
          <ac:chgData name="Alejandra  Martinez Pedraza" userId="e847ee17-a924-414e-850f-3dc02c77841f" providerId="ADAL" clId="{396AC308-D871-4218-B8D1-9CF45151371B}" dt="2024-06-17T13:37:54.462" v="356" actId="14100"/>
          <ac:spMkLst>
            <pc:docMk/>
            <pc:sldMk cId="2018460426" sldId="2145707044"/>
            <ac:spMk id="10" creationId="{2F6C25BC-E976-0061-5AEC-D8CF107E3592}"/>
          </ac:spMkLst>
        </pc:spChg>
        <pc:spChg chg="mod">
          <ac:chgData name="Alejandra  Martinez Pedraza" userId="e847ee17-a924-414e-850f-3dc02c77841f" providerId="ADAL" clId="{396AC308-D871-4218-B8D1-9CF45151371B}" dt="2024-06-17T13:37:54.462" v="356" actId="14100"/>
          <ac:spMkLst>
            <pc:docMk/>
            <pc:sldMk cId="2018460426" sldId="2145707044"/>
            <ac:spMk id="11" creationId="{36EABBAF-F104-00D0-3271-F8B18B6C43CC}"/>
          </ac:spMkLst>
        </pc:spChg>
        <pc:spChg chg="add mod">
          <ac:chgData name="Alejandra  Martinez Pedraza" userId="e847ee17-a924-414e-850f-3dc02c77841f" providerId="ADAL" clId="{396AC308-D871-4218-B8D1-9CF45151371B}" dt="2024-06-17T13:37:12.936" v="339" actId="1076"/>
          <ac:spMkLst>
            <pc:docMk/>
            <pc:sldMk cId="2018460426" sldId="2145707044"/>
            <ac:spMk id="12" creationId="{3CD44991-6828-76D8-CB6B-F65A1561A8E3}"/>
          </ac:spMkLst>
        </pc:spChg>
        <pc:spChg chg="add mod">
          <ac:chgData name="Alejandra  Martinez Pedraza" userId="e847ee17-a924-414e-850f-3dc02c77841f" providerId="ADAL" clId="{396AC308-D871-4218-B8D1-9CF45151371B}" dt="2024-06-17T13:36:39.615" v="321" actId="1038"/>
          <ac:spMkLst>
            <pc:docMk/>
            <pc:sldMk cId="2018460426" sldId="2145707044"/>
            <ac:spMk id="13" creationId="{9276D59F-A92B-B8F3-113F-9DEA85E6B3DB}"/>
          </ac:spMkLst>
        </pc:spChg>
        <pc:spChg chg="add mod">
          <ac:chgData name="Alejandra  Martinez Pedraza" userId="e847ee17-a924-414e-850f-3dc02c77841f" providerId="ADAL" clId="{396AC308-D871-4218-B8D1-9CF45151371B}" dt="2024-06-17T13:37:39.673" v="353" actId="1076"/>
          <ac:spMkLst>
            <pc:docMk/>
            <pc:sldMk cId="2018460426" sldId="2145707044"/>
            <ac:spMk id="14" creationId="{755DB026-3F0F-019C-733A-588DCC4651FB}"/>
          </ac:spMkLst>
        </pc:spChg>
        <pc:grpChg chg="mod">
          <ac:chgData name="Alejandra  Martinez Pedraza" userId="e847ee17-a924-414e-850f-3dc02c77841f" providerId="ADAL" clId="{396AC308-D871-4218-B8D1-9CF45151371B}" dt="2024-06-17T13:37:57.410" v="358" actId="1076"/>
          <ac:grpSpMkLst>
            <pc:docMk/>
            <pc:sldMk cId="2018460426" sldId="2145707044"/>
            <ac:grpSpMk id="9" creationId="{6F4F1C37-5128-7F18-980E-4302D6C12063}"/>
          </ac:grpSpMkLst>
        </pc:grpChg>
        <pc:picChg chg="mod">
          <ac:chgData name="Alejandra  Martinez Pedraza" userId="e847ee17-a924-414e-850f-3dc02c77841f" providerId="ADAL" clId="{396AC308-D871-4218-B8D1-9CF45151371B}" dt="2024-06-17T13:37:07.646" v="338" actId="1037"/>
          <ac:picMkLst>
            <pc:docMk/>
            <pc:sldMk cId="2018460426" sldId="2145707044"/>
            <ac:picMk id="21" creationId="{9C4855C7-E6BD-07A5-7EA9-94AA191BC90D}"/>
          </ac:picMkLst>
        </pc:picChg>
        <pc:picChg chg="mod">
          <ac:chgData name="Alejandra  Martinez Pedraza" userId="e847ee17-a924-414e-850f-3dc02c77841f" providerId="ADAL" clId="{396AC308-D871-4218-B8D1-9CF45151371B}" dt="2024-06-17T13:36:50.329" v="324" actId="1076"/>
          <ac:picMkLst>
            <pc:docMk/>
            <pc:sldMk cId="2018460426" sldId="2145707044"/>
            <ac:picMk id="22" creationId="{169E0E6D-5BC9-AB42-A916-6014CE46AC5C}"/>
          </ac:picMkLst>
        </pc:picChg>
        <pc:picChg chg="mod">
          <ac:chgData name="Alejandra  Martinez Pedraza" userId="e847ee17-a924-414e-850f-3dc02c77841f" providerId="ADAL" clId="{396AC308-D871-4218-B8D1-9CF45151371B}" dt="2024-06-17T13:38:01.101" v="359" actId="1076"/>
          <ac:picMkLst>
            <pc:docMk/>
            <pc:sldMk cId="2018460426" sldId="2145707044"/>
            <ac:picMk id="23" creationId="{00F86438-F40C-9941-B50D-2EFF05E4696E}"/>
          </ac:picMkLst>
        </pc:picChg>
      </pc:sldChg>
      <pc:sldChg chg="addSp delSp modSp new mod">
        <pc:chgData name="Alejandra  Martinez Pedraza" userId="e847ee17-a924-414e-850f-3dc02c77841f" providerId="ADAL" clId="{396AC308-D871-4218-B8D1-9CF45151371B}" dt="2024-06-17T22:17:10.122" v="1450" actId="20577"/>
        <pc:sldMkLst>
          <pc:docMk/>
          <pc:sldMk cId="280889033" sldId="2145707046"/>
        </pc:sldMkLst>
        <pc:spChg chg="del">
          <ac:chgData name="Alejandra  Martinez Pedraza" userId="e847ee17-a924-414e-850f-3dc02c77841f" providerId="ADAL" clId="{396AC308-D871-4218-B8D1-9CF45151371B}" dt="2024-06-17T21:27:33.150" v="436" actId="478"/>
          <ac:spMkLst>
            <pc:docMk/>
            <pc:sldMk cId="280889033" sldId="2145707046"/>
            <ac:spMk id="2" creationId="{A089F2C7-E343-F928-85F2-26E3FF4C6396}"/>
          </ac:spMkLst>
        </pc:spChg>
        <pc:spChg chg="del">
          <ac:chgData name="Alejandra  Martinez Pedraza" userId="e847ee17-a924-414e-850f-3dc02c77841f" providerId="ADAL" clId="{396AC308-D871-4218-B8D1-9CF45151371B}" dt="2024-06-17T21:27:23.637" v="432" actId="478"/>
          <ac:spMkLst>
            <pc:docMk/>
            <pc:sldMk cId="280889033" sldId="2145707046"/>
            <ac:spMk id="3" creationId="{919A0C0C-BD27-1025-0B92-8B9D1F981069}"/>
          </ac:spMkLst>
        </pc:spChg>
        <pc:spChg chg="add mod">
          <ac:chgData name="Alejandra  Martinez Pedraza" userId="e847ee17-a924-414e-850f-3dc02c77841f" providerId="ADAL" clId="{396AC308-D871-4218-B8D1-9CF45151371B}" dt="2024-06-17T21:39:48.192" v="556"/>
          <ac:spMkLst>
            <pc:docMk/>
            <pc:sldMk cId="280889033" sldId="2145707046"/>
            <ac:spMk id="5" creationId="{9A47BE73-D724-1D7A-C95F-C69025D2890B}"/>
          </ac:spMkLst>
        </pc:spChg>
        <pc:spChg chg="add mod">
          <ac:chgData name="Alejandra  Martinez Pedraza" userId="e847ee17-a924-414e-850f-3dc02c77841f" providerId="ADAL" clId="{396AC308-D871-4218-B8D1-9CF45151371B}" dt="2024-06-17T21:40:06.430" v="562"/>
          <ac:spMkLst>
            <pc:docMk/>
            <pc:sldMk cId="280889033" sldId="2145707046"/>
            <ac:spMk id="6" creationId="{73C6002E-E76C-5348-F3BF-42D7765A76AF}"/>
          </ac:spMkLst>
        </pc:spChg>
        <pc:spChg chg="add mod">
          <ac:chgData name="Alejandra  Martinez Pedraza" userId="e847ee17-a924-414e-850f-3dc02c77841f" providerId="ADAL" clId="{396AC308-D871-4218-B8D1-9CF45151371B}" dt="2024-06-17T21:45:44.775" v="890" actId="20577"/>
          <ac:spMkLst>
            <pc:docMk/>
            <pc:sldMk cId="280889033" sldId="2145707046"/>
            <ac:spMk id="7" creationId="{6785CBE5-A1C3-A06F-BDB7-65903A566AEF}"/>
          </ac:spMkLst>
        </pc:spChg>
        <pc:spChg chg="add mod">
          <ac:chgData name="Alejandra  Martinez Pedraza" userId="e847ee17-a924-414e-850f-3dc02c77841f" providerId="ADAL" clId="{396AC308-D871-4218-B8D1-9CF45151371B}" dt="2024-06-17T22:17:04.183" v="1441" actId="20577"/>
          <ac:spMkLst>
            <pc:docMk/>
            <pc:sldMk cId="280889033" sldId="2145707046"/>
            <ac:spMk id="8" creationId="{50BC2A2B-7F62-DA83-08C4-FC23FF32DE75}"/>
          </ac:spMkLst>
        </pc:spChg>
        <pc:spChg chg="add mod">
          <ac:chgData name="Alejandra  Martinez Pedraza" userId="e847ee17-a924-414e-850f-3dc02c77841f" providerId="ADAL" clId="{396AC308-D871-4218-B8D1-9CF45151371B}" dt="2024-06-17T22:17:10.122" v="1450" actId="20577"/>
          <ac:spMkLst>
            <pc:docMk/>
            <pc:sldMk cId="280889033" sldId="2145707046"/>
            <ac:spMk id="9" creationId="{A2292A83-C900-178F-FD2B-291559EC3B35}"/>
          </ac:spMkLst>
        </pc:spChg>
        <pc:spChg chg="add mod">
          <ac:chgData name="Alejandra  Martinez Pedraza" userId="e847ee17-a924-414e-850f-3dc02c77841f" providerId="ADAL" clId="{396AC308-D871-4218-B8D1-9CF45151371B}" dt="2024-06-17T22:16:47.973" v="1432"/>
          <ac:spMkLst>
            <pc:docMk/>
            <pc:sldMk cId="280889033" sldId="2145707046"/>
            <ac:spMk id="10" creationId="{AD32F001-94E8-5EEB-E3DE-DE161BD0077A}"/>
          </ac:spMkLst>
        </pc:spChg>
        <pc:spChg chg="add mod">
          <ac:chgData name="Alejandra  Martinez Pedraza" userId="e847ee17-a924-414e-850f-3dc02c77841f" providerId="ADAL" clId="{396AC308-D871-4218-B8D1-9CF45151371B}" dt="2024-06-17T22:16:47.973" v="1432"/>
          <ac:spMkLst>
            <pc:docMk/>
            <pc:sldMk cId="280889033" sldId="2145707046"/>
            <ac:spMk id="11" creationId="{7CA55D9A-BF4C-7427-1AE7-2AD358F6012A}"/>
          </ac:spMkLst>
        </pc:spChg>
        <pc:graphicFrameChg chg="add mod">
          <ac:chgData name="Alejandra  Martinez Pedraza" userId="e847ee17-a924-414e-850f-3dc02c77841f" providerId="ADAL" clId="{396AC308-D871-4218-B8D1-9CF45151371B}" dt="2024-06-17T21:44:18.416" v="862" actId="14100"/>
          <ac:graphicFrameMkLst>
            <pc:docMk/>
            <pc:sldMk cId="280889033" sldId="2145707046"/>
            <ac:graphicFrameMk id="4" creationId="{87077BD2-930C-F90F-BA34-6923F7CDB34B}"/>
          </ac:graphicFrameMkLst>
        </pc:graphicFrameChg>
      </pc:sldChg>
      <pc:sldChg chg="addSp delSp modSp new mod modClrScheme chgLayout">
        <pc:chgData name="Alejandra  Martinez Pedraza" userId="e847ee17-a924-414e-850f-3dc02c77841f" providerId="ADAL" clId="{396AC308-D871-4218-B8D1-9CF45151371B}" dt="2024-06-17T22:15:38.265" v="1431" actId="20577"/>
        <pc:sldMkLst>
          <pc:docMk/>
          <pc:sldMk cId="397238964" sldId="2145707047"/>
        </pc:sldMkLst>
        <pc:spChg chg="del">
          <ac:chgData name="Alejandra  Martinez Pedraza" userId="e847ee17-a924-414e-850f-3dc02c77841f" providerId="ADAL" clId="{396AC308-D871-4218-B8D1-9CF45151371B}" dt="2024-06-17T21:45:48.687" v="891" actId="478"/>
          <ac:spMkLst>
            <pc:docMk/>
            <pc:sldMk cId="397238964" sldId="2145707047"/>
            <ac:spMk id="2" creationId="{0FB4B6CD-91F4-ABC6-36C1-AE0C38950562}"/>
          </ac:spMkLst>
        </pc:spChg>
        <pc:spChg chg="del">
          <ac:chgData name="Alejandra  Martinez Pedraza" userId="e847ee17-a924-414e-850f-3dc02c77841f" providerId="ADAL" clId="{396AC308-D871-4218-B8D1-9CF45151371B}" dt="2024-06-17T21:28:09.687" v="441" actId="478"/>
          <ac:spMkLst>
            <pc:docMk/>
            <pc:sldMk cId="397238964" sldId="2145707047"/>
            <ac:spMk id="3" creationId="{069A0C50-2A48-54DD-C789-3B1ACE81E28B}"/>
          </ac:spMkLst>
        </pc:spChg>
        <pc:spChg chg="add del mod">
          <ac:chgData name="Alejandra  Martinez Pedraza" userId="e847ee17-a924-414e-850f-3dc02c77841f" providerId="ADAL" clId="{396AC308-D871-4218-B8D1-9CF45151371B}" dt="2024-06-17T21:48:08.989" v="893" actId="478"/>
          <ac:spMkLst>
            <pc:docMk/>
            <pc:sldMk cId="397238964" sldId="2145707047"/>
            <ac:spMk id="6" creationId="{469B18F3-25D4-4F48-2761-CDFCBFC331B0}"/>
          </ac:spMkLst>
        </pc:spChg>
        <pc:spChg chg="add del mod ord">
          <ac:chgData name="Alejandra  Martinez Pedraza" userId="e847ee17-a924-414e-850f-3dc02c77841f" providerId="ADAL" clId="{396AC308-D871-4218-B8D1-9CF45151371B}" dt="2024-06-17T21:49:11.038" v="906" actId="478"/>
          <ac:spMkLst>
            <pc:docMk/>
            <pc:sldMk cId="397238964" sldId="2145707047"/>
            <ac:spMk id="7" creationId="{BA4E26E9-561E-2FAA-10BF-41EDA127B406}"/>
          </ac:spMkLst>
        </pc:spChg>
        <pc:spChg chg="add mod">
          <ac:chgData name="Alejandra  Martinez Pedraza" userId="e847ee17-a924-414e-850f-3dc02c77841f" providerId="ADAL" clId="{396AC308-D871-4218-B8D1-9CF45151371B}" dt="2024-06-17T22:15:38.265" v="1431" actId="20577"/>
          <ac:spMkLst>
            <pc:docMk/>
            <pc:sldMk cId="397238964" sldId="2145707047"/>
            <ac:spMk id="8" creationId="{F5545734-C2F9-29A8-8203-A517DB456FC1}"/>
          </ac:spMkLst>
        </pc:spChg>
        <pc:graphicFrameChg chg="add mod">
          <ac:chgData name="Alejandra  Martinez Pedraza" userId="e847ee17-a924-414e-850f-3dc02c77841f" providerId="ADAL" clId="{396AC308-D871-4218-B8D1-9CF45151371B}" dt="2024-06-17T21:49:15.685" v="907" actId="1076"/>
          <ac:graphicFrameMkLst>
            <pc:docMk/>
            <pc:sldMk cId="397238964" sldId="2145707047"/>
            <ac:graphicFrameMk id="4" creationId="{C2232076-B1D9-4B22-B173-9ED5A749E253}"/>
          </ac:graphicFrameMkLst>
        </pc:graphicFrameChg>
        <pc:picChg chg="add mod">
          <ac:chgData name="Alejandra  Martinez Pedraza" userId="e847ee17-a924-414e-850f-3dc02c77841f" providerId="ADAL" clId="{396AC308-D871-4218-B8D1-9CF45151371B}" dt="2024-06-17T21:49:20.737" v="908" actId="1076"/>
          <ac:picMkLst>
            <pc:docMk/>
            <pc:sldMk cId="397238964" sldId="2145707047"/>
            <ac:picMk id="5" creationId="{2C52D50E-3787-5D57-1F72-83AFCD26E9F5}"/>
          </ac:picMkLst>
        </pc:picChg>
      </pc:sldChg>
      <pc:sldChg chg="addSp delSp modSp new mod delAnim modAnim">
        <pc:chgData name="Alejandra  Martinez Pedraza" userId="e847ee17-a924-414e-850f-3dc02c77841f" providerId="ADAL" clId="{396AC308-D871-4218-B8D1-9CF45151371B}" dt="2024-06-17T22:07:22.591" v="995"/>
        <pc:sldMkLst>
          <pc:docMk/>
          <pc:sldMk cId="219338419" sldId="2145707048"/>
        </pc:sldMkLst>
        <pc:spChg chg="add mod">
          <ac:chgData name="Alejandra  Martinez Pedraza" userId="e847ee17-a924-414e-850f-3dc02c77841f" providerId="ADAL" clId="{396AC308-D871-4218-B8D1-9CF45151371B}" dt="2024-06-17T22:06:41.661" v="992" actId="1076"/>
          <ac:spMkLst>
            <pc:docMk/>
            <pc:sldMk cId="219338419" sldId="2145707048"/>
            <ac:spMk id="3" creationId="{3109C477-4D97-7876-2403-F8F2E11727CD}"/>
          </ac:spMkLst>
        </pc:spChg>
        <pc:picChg chg="add del mod">
          <ac:chgData name="Alejandra  Martinez Pedraza" userId="e847ee17-a924-414e-850f-3dc02c77841f" providerId="ADAL" clId="{396AC308-D871-4218-B8D1-9CF45151371B}" dt="2024-06-17T21:57:53.056" v="943" actId="478"/>
          <ac:picMkLst>
            <pc:docMk/>
            <pc:sldMk cId="219338419" sldId="2145707048"/>
            <ac:picMk id="2" creationId="{0F4CDA56-22C0-D90A-7678-7F17B164B8D7}"/>
          </ac:picMkLst>
        </pc:picChg>
      </pc:sldChg>
      <pc:sldChg chg="new del">
        <pc:chgData name="Alejandra  Martinez Pedraza" userId="e847ee17-a924-414e-850f-3dc02c77841f" providerId="ADAL" clId="{396AC308-D871-4218-B8D1-9CF45151371B}" dt="2024-06-17T21:59:35.412" v="957" actId="47"/>
        <pc:sldMkLst>
          <pc:docMk/>
          <pc:sldMk cId="1843092058" sldId="2145707049"/>
        </pc:sldMkLst>
      </pc:sldChg>
      <pc:sldChg chg="addSp delSp modSp new del mod">
        <pc:chgData name="Alejandra  Martinez Pedraza" userId="e847ee17-a924-414e-850f-3dc02c77841f" providerId="ADAL" clId="{396AC308-D871-4218-B8D1-9CF45151371B}" dt="2024-06-17T22:06:24.288" v="991" actId="47"/>
        <pc:sldMkLst>
          <pc:docMk/>
          <pc:sldMk cId="3685105389" sldId="2145707049"/>
        </pc:sldMkLst>
        <pc:spChg chg="add del mod">
          <ac:chgData name="Alejandra  Martinez Pedraza" userId="e847ee17-a924-414e-850f-3dc02c77841f" providerId="ADAL" clId="{396AC308-D871-4218-B8D1-9CF45151371B}" dt="2024-06-17T22:05:01.063" v="980" actId="478"/>
          <ac:spMkLst>
            <pc:docMk/>
            <pc:sldMk cId="3685105389" sldId="2145707049"/>
            <ac:spMk id="2" creationId="{6901B3A5-4097-CA57-4418-D113AA2AB2EA}"/>
          </ac:spMkLst>
        </pc:spChg>
      </pc:sldChg>
      <pc:sldMasterChg chg="addSp modSldLayout">
        <pc:chgData name="Alejandra  Martinez Pedraza" userId="e847ee17-a924-414e-850f-3dc02c77841f" providerId="ADAL" clId="{396AC308-D871-4218-B8D1-9CF45151371B}" dt="2024-06-17T22:06:16.657" v="990" actId="1076"/>
        <pc:sldMasterMkLst>
          <pc:docMk/>
          <pc:sldMasterMk cId="0" sldId="2147483648"/>
        </pc:sldMasterMkLst>
        <pc:picChg chg="add">
          <ac:chgData name="Alejandra  Martinez Pedraza" userId="e847ee17-a924-414e-850f-3dc02c77841f" providerId="ADAL" clId="{396AC308-D871-4218-B8D1-9CF45151371B}" dt="2024-06-17T21:51:45.075" v="909"/>
          <ac:picMkLst>
            <pc:docMk/>
            <pc:sldMasterMk cId="0" sldId="2147483648"/>
            <ac:picMk id="1026" creationId="{51B219EF-8603-42B7-2DD6-08DB5A818C3E}"/>
          </ac:picMkLst>
        </pc:picChg>
        <pc:sldLayoutChg chg="addSp delSp">
          <pc:chgData name="Alejandra  Martinez Pedraza" userId="e847ee17-a924-414e-850f-3dc02c77841f" providerId="ADAL" clId="{396AC308-D871-4218-B8D1-9CF45151371B}" dt="2024-06-17T21:51:59.815" v="912" actId="478"/>
          <pc:sldLayoutMkLst>
            <pc:docMk/>
            <pc:sldMasterMk cId="0" sldId="2147483648"/>
            <pc:sldLayoutMk cId="0" sldId="2147483655"/>
          </pc:sldLayoutMkLst>
          <pc:picChg chg="add del">
            <ac:chgData name="Alejandra  Martinez Pedraza" userId="e847ee17-a924-414e-850f-3dc02c77841f" providerId="ADAL" clId="{396AC308-D871-4218-B8D1-9CF45151371B}" dt="2024-06-17T21:51:59.815" v="912" actId="478"/>
            <ac:picMkLst>
              <pc:docMk/>
              <pc:sldMasterMk cId="0" sldId="2147483648"/>
              <pc:sldLayoutMk cId="0" sldId="2147483655"/>
              <ac:picMk id="2050" creationId="{06A0ACD3-60B9-DAE2-2EB5-014A3B0C6138}"/>
            </ac:picMkLst>
          </pc:picChg>
        </pc:sldLayoutChg>
        <pc:sldLayoutChg chg="addSp delSp modSp mod">
          <pc:chgData name="Alejandra  Martinez Pedraza" userId="e847ee17-a924-414e-850f-3dc02c77841f" providerId="ADAL" clId="{396AC308-D871-4218-B8D1-9CF45151371B}" dt="2024-06-17T22:06:16.657" v="990" actId="1076"/>
          <pc:sldLayoutMkLst>
            <pc:docMk/>
            <pc:sldMasterMk cId="0" sldId="2147483648"/>
            <pc:sldLayoutMk cId="1871537572" sldId="2147483715"/>
          </pc:sldLayoutMkLst>
          <pc:spChg chg="add del mod">
            <ac:chgData name="Alejandra  Martinez Pedraza" userId="e847ee17-a924-414e-850f-3dc02c77841f" providerId="ADAL" clId="{396AC308-D871-4218-B8D1-9CF45151371B}" dt="2024-06-17T22:03:54.724" v="968" actId="478"/>
            <ac:spMkLst>
              <pc:docMk/>
              <pc:sldMasterMk cId="0" sldId="2147483648"/>
              <pc:sldLayoutMk cId="1871537572" sldId="2147483715"/>
              <ac:spMk id="2" creationId="{8DE6E5D4-DC3D-9EA2-FC1E-A8CED09B5A62}"/>
            </ac:spMkLst>
          </pc:spChg>
          <pc:spChg chg="del">
            <ac:chgData name="Alejandra  Martinez Pedraza" userId="e847ee17-a924-414e-850f-3dc02c77841f" providerId="ADAL" clId="{396AC308-D871-4218-B8D1-9CF45151371B}" dt="2024-06-17T21:52:21.454" v="915" actId="478"/>
            <ac:spMkLst>
              <pc:docMk/>
              <pc:sldMasterMk cId="0" sldId="2147483648"/>
              <pc:sldLayoutMk cId="1871537572" sldId="2147483715"/>
              <ac:spMk id="303" creationId="{00000000-0000-0000-0000-000000000000}"/>
            </ac:spMkLst>
          </pc:spChg>
          <pc:spChg chg="del">
            <ac:chgData name="Alejandra  Martinez Pedraza" userId="e847ee17-a924-414e-850f-3dc02c77841f" providerId="ADAL" clId="{396AC308-D871-4218-B8D1-9CF45151371B}" dt="2024-06-17T21:52:14.536" v="913" actId="478"/>
            <ac:spMkLst>
              <pc:docMk/>
              <pc:sldMasterMk cId="0" sldId="2147483648"/>
              <pc:sldLayoutMk cId="1871537572" sldId="2147483715"/>
              <ac:spMk id="304" creationId="{00000000-0000-0000-0000-000000000000}"/>
            </ac:spMkLst>
          </pc:spChg>
          <pc:spChg chg="del">
            <ac:chgData name="Alejandra  Martinez Pedraza" userId="e847ee17-a924-414e-850f-3dc02c77841f" providerId="ADAL" clId="{396AC308-D871-4218-B8D1-9CF45151371B}" dt="2024-06-17T21:52:25.016" v="917" actId="478"/>
            <ac:spMkLst>
              <pc:docMk/>
              <pc:sldMasterMk cId="0" sldId="2147483648"/>
              <pc:sldLayoutMk cId="1871537572" sldId="2147483715"/>
              <ac:spMk id="305" creationId="{00000000-0000-0000-0000-000000000000}"/>
            </ac:spMkLst>
          </pc:spChg>
          <pc:spChg chg="del">
            <ac:chgData name="Alejandra  Martinez Pedraza" userId="e847ee17-a924-414e-850f-3dc02c77841f" providerId="ADAL" clId="{396AC308-D871-4218-B8D1-9CF45151371B}" dt="2024-06-17T21:52:23.175" v="916" actId="478"/>
            <ac:spMkLst>
              <pc:docMk/>
              <pc:sldMasterMk cId="0" sldId="2147483648"/>
              <pc:sldLayoutMk cId="1871537572" sldId="2147483715"/>
              <ac:spMk id="306" creationId="{00000000-0000-0000-0000-000000000000}"/>
            </ac:spMkLst>
          </pc:spChg>
          <pc:spChg chg="del">
            <ac:chgData name="Alejandra  Martinez Pedraza" userId="e847ee17-a924-414e-850f-3dc02c77841f" providerId="ADAL" clId="{396AC308-D871-4218-B8D1-9CF45151371B}" dt="2024-06-17T21:52:15.817" v="914" actId="478"/>
            <ac:spMkLst>
              <pc:docMk/>
              <pc:sldMasterMk cId="0" sldId="2147483648"/>
              <pc:sldLayoutMk cId="1871537572" sldId="2147483715"/>
              <ac:spMk id="307" creationId="{00000000-0000-0000-0000-000000000000}"/>
            </ac:spMkLst>
          </pc:spChg>
          <pc:picChg chg="add del mod">
            <ac:chgData name="Alejandra  Martinez Pedraza" userId="e847ee17-a924-414e-850f-3dc02c77841f" providerId="ADAL" clId="{396AC308-D871-4218-B8D1-9CF45151371B}" dt="2024-06-17T22:03:53.219" v="967" actId="478"/>
            <ac:picMkLst>
              <pc:docMk/>
              <pc:sldMasterMk cId="0" sldId="2147483648"/>
              <pc:sldLayoutMk cId="1871537572" sldId="2147483715"/>
              <ac:picMk id="3" creationId="{328309CC-BA85-B41C-7469-53AC66100DC9}"/>
            </ac:picMkLst>
          </pc:picChg>
          <pc:picChg chg="add mod">
            <ac:chgData name="Alejandra  Martinez Pedraza" userId="e847ee17-a924-414e-850f-3dc02c77841f" providerId="ADAL" clId="{396AC308-D871-4218-B8D1-9CF45151371B}" dt="2024-06-17T22:04:14.096" v="970" actId="27614"/>
            <ac:picMkLst>
              <pc:docMk/>
              <pc:sldMasterMk cId="0" sldId="2147483648"/>
              <pc:sldLayoutMk cId="1871537572" sldId="2147483715"/>
              <ac:picMk id="5" creationId="{6FF55250-7802-07FD-B13C-2B06B78FED05}"/>
            </ac:picMkLst>
          </pc:picChg>
          <pc:picChg chg="add del mod">
            <ac:chgData name="Alejandra  Martinez Pedraza" userId="e847ee17-a924-414e-850f-3dc02c77841f" providerId="ADAL" clId="{396AC308-D871-4218-B8D1-9CF45151371B}" dt="2024-06-17T21:54:27.533" v="936" actId="21"/>
            <ac:picMkLst>
              <pc:docMk/>
              <pc:sldMasterMk cId="0" sldId="2147483648"/>
              <pc:sldLayoutMk cId="1871537572" sldId="2147483715"/>
              <ac:picMk id="3074" creationId="{328309CC-BA85-B41C-7469-53AC66100DC9}"/>
            </ac:picMkLst>
          </pc:picChg>
          <pc:cxnChg chg="add mod">
            <ac:chgData name="Alejandra  Martinez Pedraza" userId="e847ee17-a924-414e-850f-3dc02c77841f" providerId="ADAL" clId="{396AC308-D871-4218-B8D1-9CF45151371B}" dt="2024-06-17T22:05:53.353" v="984" actId="14100"/>
            <ac:cxnSpMkLst>
              <pc:docMk/>
              <pc:sldMasterMk cId="0" sldId="2147483648"/>
              <pc:sldLayoutMk cId="1871537572" sldId="2147483715"/>
              <ac:cxnSpMk id="7" creationId="{09ABB460-742A-62A0-C4AE-6B44BB831D2C}"/>
            </ac:cxnSpMkLst>
          </pc:cxnChg>
          <pc:cxnChg chg="add del mod">
            <ac:chgData name="Alejandra  Martinez Pedraza" userId="e847ee17-a924-414e-850f-3dc02c77841f" providerId="ADAL" clId="{396AC308-D871-4218-B8D1-9CF45151371B}" dt="2024-06-17T22:06:09.039" v="988" actId="478"/>
            <ac:cxnSpMkLst>
              <pc:docMk/>
              <pc:sldMasterMk cId="0" sldId="2147483648"/>
              <pc:sldLayoutMk cId="1871537572" sldId="2147483715"/>
              <ac:cxnSpMk id="9" creationId="{96E349AE-B88D-8ACB-6C29-F786AD57ECF2}"/>
            </ac:cxnSpMkLst>
          </pc:cxnChg>
          <pc:cxnChg chg="add mod">
            <ac:chgData name="Alejandra  Martinez Pedraza" userId="e847ee17-a924-414e-850f-3dc02c77841f" providerId="ADAL" clId="{396AC308-D871-4218-B8D1-9CF45151371B}" dt="2024-06-17T22:06:16.657" v="990" actId="1076"/>
            <ac:cxnSpMkLst>
              <pc:docMk/>
              <pc:sldMasterMk cId="0" sldId="2147483648"/>
              <pc:sldLayoutMk cId="1871537572" sldId="2147483715"/>
              <ac:cxnSpMk id="11" creationId="{A6946F99-483D-1C7E-87B0-FD810B723E41}"/>
            </ac:cxnSpMkLst>
          </pc:cxnChg>
        </pc:sldLayoutChg>
        <pc:sldLayoutChg chg="addSp modSp mod">
          <pc:chgData name="Alejandra  Martinez Pedraza" userId="e847ee17-a924-414e-850f-3dc02c77841f" providerId="ADAL" clId="{396AC308-D871-4218-B8D1-9CF45151371B}" dt="2024-06-17T22:04:17.067" v="973" actId="962"/>
          <pc:sldLayoutMkLst>
            <pc:docMk/>
            <pc:sldMasterMk cId="0" sldId="2147483648"/>
            <pc:sldLayoutMk cId="3295175720" sldId="2147483717"/>
          </pc:sldLayoutMkLst>
          <pc:picChg chg="add mod">
            <ac:chgData name="Alejandra  Martinez Pedraza" userId="e847ee17-a924-414e-850f-3dc02c77841f" providerId="ADAL" clId="{396AC308-D871-4218-B8D1-9CF45151371B}" dt="2024-06-17T22:04:17.067" v="973" actId="962"/>
            <ac:picMkLst>
              <pc:docMk/>
              <pc:sldMasterMk cId="0" sldId="2147483648"/>
              <pc:sldLayoutMk cId="3295175720" sldId="2147483717"/>
              <ac:picMk id="3" creationId="{C5F91A2B-BDF8-2844-7432-0D510925A73E}"/>
            </ac:picMkLst>
          </pc:picChg>
        </pc:sldLayoutChg>
      </pc:sldMasterChg>
      <pc:sldMasterChg chg="modSldLayout">
        <pc:chgData name="Alejandra  Martinez Pedraza" userId="e847ee17-a924-414e-850f-3dc02c77841f" providerId="ADAL" clId="{396AC308-D871-4218-B8D1-9CF45151371B}" dt="2024-06-17T22:15:28.649" v="1428" actId="14100"/>
        <pc:sldMasterMkLst>
          <pc:docMk/>
          <pc:sldMasterMk cId="1678740342" sldId="2147483701"/>
        </pc:sldMasterMkLst>
        <pc:sldLayoutChg chg="addSp delSp modSp mod">
          <pc:chgData name="Alejandra  Martinez Pedraza" userId="e847ee17-a924-414e-850f-3dc02c77841f" providerId="ADAL" clId="{396AC308-D871-4218-B8D1-9CF45151371B}" dt="2024-06-17T21:48:37.256" v="900" actId="478"/>
          <pc:sldLayoutMkLst>
            <pc:docMk/>
            <pc:sldMasterMk cId="1678740342" sldId="2147483701"/>
            <pc:sldLayoutMk cId="3655340378" sldId="2147483703"/>
          </pc:sldLayoutMkLst>
          <pc:spChg chg="add del">
            <ac:chgData name="Alejandra  Martinez Pedraza" userId="e847ee17-a924-414e-850f-3dc02c77841f" providerId="ADAL" clId="{396AC308-D871-4218-B8D1-9CF45151371B}" dt="2024-06-17T21:48:34.909" v="899" actId="478"/>
            <ac:spMkLst>
              <pc:docMk/>
              <pc:sldMasterMk cId="1678740342" sldId="2147483701"/>
              <pc:sldLayoutMk cId="3655340378" sldId="2147483703"/>
              <ac:spMk id="2" creationId="{B3B17136-D286-614F-91BB-71D021EBA8A9}"/>
            </ac:spMkLst>
          </pc:spChg>
          <pc:spChg chg="add del mod">
            <ac:chgData name="Alejandra  Martinez Pedraza" userId="e847ee17-a924-414e-850f-3dc02c77841f" providerId="ADAL" clId="{396AC308-D871-4218-B8D1-9CF45151371B}" dt="2024-06-17T21:48:37.256" v="900" actId="478"/>
            <ac:spMkLst>
              <pc:docMk/>
              <pc:sldMasterMk cId="1678740342" sldId="2147483701"/>
              <pc:sldLayoutMk cId="3655340378" sldId="2147483703"/>
              <ac:spMk id="7" creationId="{E006C1F3-8C7F-4D33-46B2-7CFEE54A6C9F}"/>
            </ac:spMkLst>
          </pc:spChg>
        </pc:sldLayoutChg>
        <pc:sldLayoutChg chg="modSp">
          <pc:chgData name="Alejandra  Martinez Pedraza" userId="e847ee17-a924-414e-850f-3dc02c77841f" providerId="ADAL" clId="{396AC308-D871-4218-B8D1-9CF45151371B}" dt="2024-06-17T21:48:18.226" v="895" actId="735"/>
          <pc:sldLayoutMkLst>
            <pc:docMk/>
            <pc:sldMasterMk cId="1678740342" sldId="2147483701"/>
            <pc:sldLayoutMk cId="1959862375" sldId="2147483704"/>
          </pc:sldLayoutMkLst>
        </pc:sldLayoutChg>
        <pc:sldLayoutChg chg="addSp delSp modSp mod">
          <pc:chgData name="Alejandra  Martinez Pedraza" userId="e847ee17-a924-414e-850f-3dc02c77841f" providerId="ADAL" clId="{396AC308-D871-4218-B8D1-9CF45151371B}" dt="2024-06-17T22:15:28.649" v="1428" actId="14100"/>
          <pc:sldLayoutMkLst>
            <pc:docMk/>
            <pc:sldMasterMk cId="1678740342" sldId="2147483701"/>
            <pc:sldLayoutMk cId="3675819967" sldId="2147483714"/>
          </pc:sldLayoutMkLst>
          <pc:spChg chg="del">
            <ac:chgData name="Alejandra  Martinez Pedraza" userId="e847ee17-a924-414e-850f-3dc02c77841f" providerId="ADAL" clId="{396AC308-D871-4218-B8D1-9CF45151371B}" dt="2024-06-17T21:48:51.032" v="903" actId="478"/>
            <ac:spMkLst>
              <pc:docMk/>
              <pc:sldMasterMk cId="1678740342" sldId="2147483701"/>
              <pc:sldLayoutMk cId="3675819967" sldId="2147483714"/>
              <ac:spMk id="2" creationId="{B3B17136-D286-614F-91BB-71D021EBA8A9}"/>
            </ac:spMkLst>
          </pc:spChg>
          <pc:spChg chg="add mod">
            <ac:chgData name="Alejandra  Martinez Pedraza" userId="e847ee17-a924-414e-850f-3dc02c77841f" providerId="ADAL" clId="{396AC308-D871-4218-B8D1-9CF45151371B}" dt="2024-06-17T22:15:28.649" v="1428" actId="14100"/>
            <ac:spMkLst>
              <pc:docMk/>
              <pc:sldMasterMk cId="1678740342" sldId="2147483701"/>
              <pc:sldLayoutMk cId="3675819967" sldId="2147483714"/>
              <ac:spMk id="7" creationId="{BC1E80F0-443A-5444-67C1-D75C9494DBAC}"/>
            </ac:spMkLst>
          </pc:spChg>
        </pc:sldLayoutChg>
      </pc:sldMasterChg>
    </pc:docChg>
  </pc:docChgLst>
  <pc:docChgLst>
    <pc:chgData name="Fabian Bernal Lopez" userId="a2b67318-d2f6-4283-843a-aa662118e1da" providerId="ADAL" clId="{CAAA48E7-A6A1-46F6-8845-962F26BE202C}"/>
    <pc:docChg chg="undo custSel addSld delSld modSld sldOrd modMainMaster">
      <pc:chgData name="Fabian Bernal Lopez" userId="a2b67318-d2f6-4283-843a-aa662118e1da" providerId="ADAL" clId="{CAAA48E7-A6A1-46F6-8845-962F26BE202C}" dt="2024-06-20T13:58:51.463" v="850" actId="1036"/>
      <pc:docMkLst>
        <pc:docMk/>
      </pc:docMkLst>
      <pc:sldChg chg="modSp mod">
        <pc:chgData name="Fabian Bernal Lopez" userId="a2b67318-d2f6-4283-843a-aa662118e1da" providerId="ADAL" clId="{CAAA48E7-A6A1-46F6-8845-962F26BE202C}" dt="2024-06-11T03:09:04.072" v="24" actId="1035"/>
        <pc:sldMkLst>
          <pc:docMk/>
          <pc:sldMk cId="0" sldId="257"/>
        </pc:sldMkLst>
        <pc:picChg chg="mod">
          <ac:chgData name="Fabian Bernal Lopez" userId="a2b67318-d2f6-4283-843a-aa662118e1da" providerId="ADAL" clId="{CAAA48E7-A6A1-46F6-8845-962F26BE202C}" dt="2024-06-11T03:09:04.072" v="24" actId="1035"/>
          <ac:picMkLst>
            <pc:docMk/>
            <pc:sldMk cId="0" sldId="257"/>
            <ac:picMk id="4" creationId="{ABED37DC-81BD-F26F-1BA5-09F54D7A4A7F}"/>
          </ac:picMkLst>
        </pc:picChg>
      </pc:sldChg>
      <pc:sldChg chg="addSp modSp del">
        <pc:chgData name="Fabian Bernal Lopez" userId="a2b67318-d2f6-4283-843a-aa662118e1da" providerId="ADAL" clId="{CAAA48E7-A6A1-46F6-8845-962F26BE202C}" dt="2024-06-13T19:00:37.610" v="459" actId="47"/>
        <pc:sldMkLst>
          <pc:docMk/>
          <pc:sldMk cId="0" sldId="298"/>
        </pc:sldMkLst>
        <pc:picChg chg="add mod">
          <ac:chgData name="Fabian Bernal Lopez" userId="a2b67318-d2f6-4283-843a-aa662118e1da" providerId="ADAL" clId="{CAAA48E7-A6A1-46F6-8845-962F26BE202C}" dt="2024-06-11T03:21:25.588" v="44"/>
          <ac:picMkLst>
            <pc:docMk/>
            <pc:sldMk cId="0" sldId="298"/>
            <ac:picMk id="2" creationId="{D14FC980-E2C4-096B-12B4-B2B00A9BF1C4}"/>
          </ac:picMkLst>
        </pc:picChg>
        <pc:picChg chg="add mod">
          <ac:chgData name="Fabian Bernal Lopez" userId="a2b67318-d2f6-4283-843a-aa662118e1da" providerId="ADAL" clId="{CAAA48E7-A6A1-46F6-8845-962F26BE202C}" dt="2024-06-11T03:21:25.588" v="44"/>
          <ac:picMkLst>
            <pc:docMk/>
            <pc:sldMk cId="0" sldId="298"/>
            <ac:picMk id="3" creationId="{C8ABF5BC-4757-90C5-5D3E-7B4BEF17CE12}"/>
          </ac:picMkLst>
        </pc:picChg>
      </pc:sldChg>
      <pc:sldChg chg="addSp delSp modSp add del mod">
        <pc:chgData name="Fabian Bernal Lopez" userId="a2b67318-d2f6-4283-843a-aa662118e1da" providerId="ADAL" clId="{CAAA48E7-A6A1-46F6-8845-962F26BE202C}" dt="2024-06-13T19:00:24.924" v="458" actId="47"/>
        <pc:sldMkLst>
          <pc:docMk/>
          <pc:sldMk cId="1373212307" sldId="336"/>
        </pc:sldMkLst>
        <pc:spChg chg="mod">
          <ac:chgData name="Fabian Bernal Lopez" userId="a2b67318-d2f6-4283-843a-aa662118e1da" providerId="ADAL" clId="{CAAA48E7-A6A1-46F6-8845-962F26BE202C}" dt="2024-06-13T18:58:55.435" v="436" actId="790"/>
          <ac:spMkLst>
            <pc:docMk/>
            <pc:sldMk cId="1373212307" sldId="336"/>
            <ac:spMk id="3" creationId="{74DCD5A8-BF2D-C498-C002-91C03348B8E9}"/>
          </ac:spMkLst>
        </pc:spChg>
        <pc:spChg chg="add del mod">
          <ac:chgData name="Fabian Bernal Lopez" userId="a2b67318-d2f6-4283-843a-aa662118e1da" providerId="ADAL" clId="{CAAA48E7-A6A1-46F6-8845-962F26BE202C}" dt="2024-06-11T03:07:14.588" v="4" actId="478"/>
          <ac:spMkLst>
            <pc:docMk/>
            <pc:sldMk cId="1373212307" sldId="336"/>
            <ac:spMk id="6" creationId="{79D948FA-4187-D750-58B7-68C3C1AD8706}"/>
          </ac:spMkLst>
        </pc:spChg>
        <pc:spChg chg="del">
          <ac:chgData name="Fabian Bernal Lopez" userId="a2b67318-d2f6-4283-843a-aa662118e1da" providerId="ADAL" clId="{CAAA48E7-A6A1-46F6-8845-962F26BE202C}" dt="2024-06-11T03:07:11.560" v="3" actId="478"/>
          <ac:spMkLst>
            <pc:docMk/>
            <pc:sldMk cId="1373212307" sldId="336"/>
            <ac:spMk id="870" creationId="{00000000-0000-0000-0000-000000000000}"/>
          </ac:spMkLst>
        </pc:spChg>
        <pc:picChg chg="del">
          <ac:chgData name="Fabian Bernal Lopez" userId="a2b67318-d2f6-4283-843a-aa662118e1da" providerId="ADAL" clId="{CAAA48E7-A6A1-46F6-8845-962F26BE202C}" dt="2024-06-11T03:07:07.914" v="2" actId="478"/>
          <ac:picMkLst>
            <pc:docMk/>
            <pc:sldMk cId="1373212307" sldId="336"/>
            <ac:picMk id="2" creationId="{BBB6DE30-9651-46A6-0017-72935E1CF883}"/>
          </ac:picMkLst>
        </pc:picChg>
        <pc:picChg chg="del mod">
          <ac:chgData name="Fabian Bernal Lopez" userId="a2b67318-d2f6-4283-843a-aa662118e1da" providerId="ADAL" clId="{CAAA48E7-A6A1-46F6-8845-962F26BE202C}" dt="2024-06-11T03:21:11.122" v="43" actId="478"/>
          <ac:picMkLst>
            <pc:docMk/>
            <pc:sldMk cId="1373212307" sldId="336"/>
            <ac:picMk id="5" creationId="{70803DD6-6401-E76F-C27E-1715E8CE565E}"/>
          </ac:picMkLst>
        </pc:picChg>
        <pc:picChg chg="add mod">
          <ac:chgData name="Fabian Bernal Lopez" userId="a2b67318-d2f6-4283-843a-aa662118e1da" providerId="ADAL" clId="{CAAA48E7-A6A1-46F6-8845-962F26BE202C}" dt="2024-06-13T18:57:47.032" v="388" actId="1035"/>
          <ac:picMkLst>
            <pc:docMk/>
            <pc:sldMk cId="1373212307" sldId="336"/>
            <ac:picMk id="7" creationId="{1CE3CE53-03EC-A090-E2B6-9D6681C7534C}"/>
          </ac:picMkLst>
        </pc:picChg>
        <pc:picChg chg="add mod">
          <ac:chgData name="Fabian Bernal Lopez" userId="a2b67318-d2f6-4283-843a-aa662118e1da" providerId="ADAL" clId="{CAAA48E7-A6A1-46F6-8845-962F26BE202C}" dt="2024-06-13T18:57:47.032" v="388" actId="1035"/>
          <ac:picMkLst>
            <pc:docMk/>
            <pc:sldMk cId="1373212307" sldId="336"/>
            <ac:picMk id="8" creationId="{8D262987-4A58-6FEA-99A4-FEC0E8051C20}"/>
          </ac:picMkLst>
        </pc:picChg>
        <pc:picChg chg="add mod">
          <ac:chgData name="Fabian Bernal Lopez" userId="a2b67318-d2f6-4283-843a-aa662118e1da" providerId="ADAL" clId="{CAAA48E7-A6A1-46F6-8845-962F26BE202C}" dt="2024-06-11T03:25:58.142" v="77" actId="1076"/>
          <ac:picMkLst>
            <pc:docMk/>
            <pc:sldMk cId="1373212307" sldId="336"/>
            <ac:picMk id="10" creationId="{1A2DE0FC-2038-9F58-DE31-047EA5CAF9E8}"/>
          </ac:picMkLst>
        </pc:picChg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15809271" sldId="522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237818365" sldId="1263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2143213054" sldId="1283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1467120904" sldId="1284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3038768107" sldId="1285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3157191016" sldId="1286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913649187" sldId="1287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2286693632" sldId="1288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1821070859" sldId="1289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2719982337" sldId="1290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4069269227" sldId="1291"/>
        </pc:sldMkLst>
      </pc:sldChg>
      <pc:sldChg chg="addSp delSp modSp mod">
        <pc:chgData name="Fabian Bernal Lopez" userId="a2b67318-d2f6-4283-843a-aa662118e1da" providerId="ADAL" clId="{CAAA48E7-A6A1-46F6-8845-962F26BE202C}" dt="2024-06-13T18:31:34.561" v="108" actId="20577"/>
        <pc:sldMkLst>
          <pc:docMk/>
          <pc:sldMk cId="2432790640" sldId="2145706952"/>
        </pc:sldMkLst>
        <pc:spChg chg="add del mod">
          <ac:chgData name="Fabian Bernal Lopez" userId="a2b67318-d2f6-4283-843a-aa662118e1da" providerId="ADAL" clId="{CAAA48E7-A6A1-46F6-8845-962F26BE202C}" dt="2024-06-13T18:31:34.561" v="108" actId="20577"/>
          <ac:spMkLst>
            <pc:docMk/>
            <pc:sldMk cId="2432790640" sldId="2145706952"/>
            <ac:spMk id="15" creationId="{8D31FBF7-6135-0C87-8892-4F01C78ECB29}"/>
          </ac:spMkLst>
        </pc:spChg>
        <pc:spChg chg="mod">
          <ac:chgData name="Fabian Bernal Lopez" userId="a2b67318-d2f6-4283-843a-aa662118e1da" providerId="ADAL" clId="{CAAA48E7-A6A1-46F6-8845-962F26BE202C}" dt="2024-06-11T03:23:45.086" v="64" actId="404"/>
          <ac:spMkLst>
            <pc:docMk/>
            <pc:sldMk cId="2432790640" sldId="2145706952"/>
            <ac:spMk id="17" creationId="{5D7D6E29-6D5F-BD85-91FC-82B8537E4572}"/>
          </ac:spMkLst>
        </pc:spChg>
        <pc:grpChg chg="mod">
          <ac:chgData name="Fabian Bernal Lopez" userId="a2b67318-d2f6-4283-843a-aa662118e1da" providerId="ADAL" clId="{CAAA48E7-A6A1-46F6-8845-962F26BE202C}" dt="2024-06-11T03:24:04.552" v="67" actId="14100"/>
          <ac:grpSpMkLst>
            <pc:docMk/>
            <pc:sldMk cId="2432790640" sldId="2145706952"/>
            <ac:grpSpMk id="18" creationId="{A7BDC172-41E6-C38A-BAA5-F16F0BE3FB48}"/>
          </ac:grpSpMkLst>
        </pc:grpChg>
        <pc:picChg chg="mod ord">
          <ac:chgData name="Fabian Bernal Lopez" userId="a2b67318-d2f6-4283-843a-aa662118e1da" providerId="ADAL" clId="{CAAA48E7-A6A1-46F6-8845-962F26BE202C}" dt="2024-06-11T03:27:15.911" v="78" actId="170"/>
          <ac:picMkLst>
            <pc:docMk/>
            <pc:sldMk cId="2432790640" sldId="2145706952"/>
            <ac:picMk id="10" creationId="{6FC833A6-28BF-B150-B54E-C645159680A5}"/>
          </ac:picMkLst>
        </pc:picChg>
        <pc:picChg chg="add mod">
          <ac:chgData name="Fabian Bernal Lopez" userId="a2b67318-d2f6-4283-843a-aa662118e1da" providerId="ADAL" clId="{CAAA48E7-A6A1-46F6-8845-962F26BE202C}" dt="2024-06-11T03:29:00.313" v="86" actId="1440"/>
          <ac:picMkLst>
            <pc:docMk/>
            <pc:sldMk cId="2432790640" sldId="2145706952"/>
            <ac:picMk id="12" creationId="{38FC6A3D-AB9B-7C4B-65C2-2D6F35F4448C}"/>
          </ac:picMkLst>
        </pc:picChg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1071832473" sldId="2145706982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3081869642" sldId="2145706983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1715676844" sldId="2145706984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3735958424" sldId="2145706995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14918823" sldId="2145707002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3612219525" sldId="2145707005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2482301087" sldId="2145707008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4194232698" sldId="2145707011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736041836" sldId="2145707014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2235047393" sldId="2145707017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3729330019" sldId="2145707020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1287066961" sldId="2145707023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3209911144" sldId="2145707026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881597911" sldId="2145707029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2344449028" sldId="2145707032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1006407385" sldId="2145707035"/>
        </pc:sldMkLst>
      </pc:sldChg>
      <pc:sldChg chg="addSp delSp modSp mod">
        <pc:chgData name="Fabian Bernal Lopez" userId="a2b67318-d2f6-4283-843a-aa662118e1da" providerId="ADAL" clId="{CAAA48E7-A6A1-46F6-8845-962F26BE202C}" dt="2024-06-11T03:32:48.148" v="104" actId="20577"/>
        <pc:sldMkLst>
          <pc:docMk/>
          <pc:sldMk cId="3089368149" sldId="2145707040"/>
        </pc:sldMkLst>
        <pc:spChg chg="mod">
          <ac:chgData name="Fabian Bernal Lopez" userId="a2b67318-d2f6-4283-843a-aa662118e1da" providerId="ADAL" clId="{CAAA48E7-A6A1-46F6-8845-962F26BE202C}" dt="2024-06-11T03:32:48.148" v="104" actId="20577"/>
          <ac:spMkLst>
            <pc:docMk/>
            <pc:sldMk cId="3089368149" sldId="2145707040"/>
            <ac:spMk id="3" creationId="{9BF4BB98-4E32-1683-AD69-454B08290E57}"/>
          </ac:spMkLst>
        </pc:spChg>
        <pc:graphicFrameChg chg="del">
          <ac:chgData name="Fabian Bernal Lopez" userId="a2b67318-d2f6-4283-843a-aa662118e1da" providerId="ADAL" clId="{CAAA48E7-A6A1-46F6-8845-962F26BE202C}" dt="2024-06-11T03:30:01.816" v="87" actId="478"/>
          <ac:graphicFrameMkLst>
            <pc:docMk/>
            <pc:sldMk cId="3089368149" sldId="2145707040"/>
            <ac:graphicFrameMk id="2" creationId="{F803CD7E-0771-FCC3-A82D-BC9AA89B1B72}"/>
          </ac:graphicFrameMkLst>
        </pc:graphicFrameChg>
        <pc:graphicFrameChg chg="add mod">
          <ac:chgData name="Fabian Bernal Lopez" userId="a2b67318-d2f6-4283-843a-aa662118e1da" providerId="ADAL" clId="{CAAA48E7-A6A1-46F6-8845-962F26BE202C}" dt="2024-06-11T03:30:48.597" v="102" actId="255"/>
          <ac:graphicFrameMkLst>
            <pc:docMk/>
            <pc:sldMk cId="3089368149" sldId="2145707040"/>
            <ac:graphicFrameMk id="4" creationId="{F803CD7E-0771-FCC3-A82D-BC9AA89B1B72}"/>
          </ac:graphicFrameMkLst>
        </pc:graphicFrameChg>
      </pc:sldChg>
      <pc:sldChg chg="addSp modSp new mod">
        <pc:chgData name="Fabian Bernal Lopez" userId="a2b67318-d2f6-4283-843a-aa662118e1da" providerId="ADAL" clId="{CAAA48E7-A6A1-46F6-8845-962F26BE202C}" dt="2024-06-17T22:52:26.374" v="750" actId="113"/>
        <pc:sldMkLst>
          <pc:docMk/>
          <pc:sldMk cId="992795746" sldId="2145707042"/>
        </pc:sldMkLst>
        <pc:spChg chg="add mod">
          <ac:chgData name="Fabian Bernal Lopez" userId="a2b67318-d2f6-4283-843a-aa662118e1da" providerId="ADAL" clId="{CAAA48E7-A6A1-46F6-8845-962F26BE202C}" dt="2024-06-13T18:32:21.483" v="113"/>
          <ac:spMkLst>
            <pc:docMk/>
            <pc:sldMk cId="992795746" sldId="2145707042"/>
            <ac:spMk id="3" creationId="{E7639B8C-ADE0-36D4-9ED3-22FEAD35DA0B}"/>
          </ac:spMkLst>
        </pc:spChg>
        <pc:spChg chg="add mod">
          <ac:chgData name="Fabian Bernal Lopez" userId="a2b67318-d2f6-4283-843a-aa662118e1da" providerId="ADAL" clId="{CAAA48E7-A6A1-46F6-8845-962F26BE202C}" dt="2024-06-13T18:32:21.483" v="113"/>
          <ac:spMkLst>
            <pc:docMk/>
            <pc:sldMk cId="992795746" sldId="2145707042"/>
            <ac:spMk id="4" creationId="{9A7B48D9-3563-8C41-9AF4-42F9D967E876}"/>
          </ac:spMkLst>
        </pc:spChg>
        <pc:spChg chg="add mod">
          <ac:chgData name="Fabian Bernal Lopez" userId="a2b67318-d2f6-4283-843a-aa662118e1da" providerId="ADAL" clId="{CAAA48E7-A6A1-46F6-8845-962F26BE202C}" dt="2024-06-13T19:14:39.844" v="569" actId="20577"/>
          <ac:spMkLst>
            <pc:docMk/>
            <pc:sldMk cId="992795746" sldId="2145707042"/>
            <ac:spMk id="6" creationId="{660E037F-DA01-2990-37A2-E97192CB296E}"/>
          </ac:spMkLst>
        </pc:spChg>
        <pc:spChg chg="add mod">
          <ac:chgData name="Fabian Bernal Lopez" userId="a2b67318-d2f6-4283-843a-aa662118e1da" providerId="ADAL" clId="{CAAA48E7-A6A1-46F6-8845-962F26BE202C}" dt="2024-06-17T22:51:19.813" v="744" actId="113"/>
          <ac:spMkLst>
            <pc:docMk/>
            <pc:sldMk cId="992795746" sldId="2145707042"/>
            <ac:spMk id="7" creationId="{437BC635-C6FA-DAFF-1470-A826F575AA1B}"/>
          </ac:spMkLst>
        </pc:spChg>
        <pc:spChg chg="add mod">
          <ac:chgData name="Fabian Bernal Lopez" userId="a2b67318-d2f6-4283-843a-aa662118e1da" providerId="ADAL" clId="{CAAA48E7-A6A1-46F6-8845-962F26BE202C}" dt="2024-06-13T18:33:42.152" v="237" actId="20577"/>
          <ac:spMkLst>
            <pc:docMk/>
            <pc:sldMk cId="992795746" sldId="2145707042"/>
            <ac:spMk id="8" creationId="{5E4A73BF-D177-7991-194A-2B12ABCA6AE2}"/>
          </ac:spMkLst>
        </pc:spChg>
        <pc:spChg chg="add mod">
          <ac:chgData name="Fabian Bernal Lopez" userId="a2b67318-d2f6-4283-843a-aa662118e1da" providerId="ADAL" clId="{CAAA48E7-A6A1-46F6-8845-962F26BE202C}" dt="2024-06-13T19:15:59.141" v="581" actId="20577"/>
          <ac:spMkLst>
            <pc:docMk/>
            <pc:sldMk cId="992795746" sldId="2145707042"/>
            <ac:spMk id="10" creationId="{14CC7A2D-1643-2C67-1941-E6877D9F01D6}"/>
          </ac:spMkLst>
        </pc:spChg>
        <pc:spChg chg="add mod">
          <ac:chgData name="Fabian Bernal Lopez" userId="a2b67318-d2f6-4283-843a-aa662118e1da" providerId="ADAL" clId="{CAAA48E7-A6A1-46F6-8845-962F26BE202C}" dt="2024-06-17T22:52:17.441" v="748" actId="113"/>
          <ac:spMkLst>
            <pc:docMk/>
            <pc:sldMk cId="992795746" sldId="2145707042"/>
            <ac:spMk id="11" creationId="{96DD0F41-FD8B-70F4-2C7E-5FACEB3345A3}"/>
          </ac:spMkLst>
        </pc:spChg>
        <pc:spChg chg="mod">
          <ac:chgData name="Fabian Bernal Lopez" userId="a2b67318-d2f6-4283-843a-aa662118e1da" providerId="ADAL" clId="{CAAA48E7-A6A1-46F6-8845-962F26BE202C}" dt="2024-06-13T19:16:04.282" v="582" actId="20577"/>
          <ac:spMkLst>
            <pc:docMk/>
            <pc:sldMk cId="992795746" sldId="2145707042"/>
            <ac:spMk id="13" creationId="{6AA462FE-89D3-688E-18A4-ECB3C7652F13}"/>
          </ac:spMkLst>
        </pc:spChg>
        <pc:spChg chg="mod">
          <ac:chgData name="Fabian Bernal Lopez" userId="a2b67318-d2f6-4283-843a-aa662118e1da" providerId="ADAL" clId="{CAAA48E7-A6A1-46F6-8845-962F26BE202C}" dt="2024-06-17T22:52:26.374" v="750" actId="113"/>
          <ac:spMkLst>
            <pc:docMk/>
            <pc:sldMk cId="992795746" sldId="2145707042"/>
            <ac:spMk id="14" creationId="{E030C7B7-04C5-DCF6-7E08-60DBFA16E062}"/>
          </ac:spMkLst>
        </pc:spChg>
        <pc:grpChg chg="add mod">
          <ac:chgData name="Fabian Bernal Lopez" userId="a2b67318-d2f6-4283-843a-aa662118e1da" providerId="ADAL" clId="{CAAA48E7-A6A1-46F6-8845-962F26BE202C}" dt="2024-06-13T18:32:21.483" v="113"/>
          <ac:grpSpMkLst>
            <pc:docMk/>
            <pc:sldMk cId="992795746" sldId="2145707042"/>
            <ac:grpSpMk id="2" creationId="{65901019-9EF4-B3C1-6856-F181A418CAF0}"/>
          </ac:grpSpMkLst>
        </pc:grpChg>
        <pc:grpChg chg="add mod">
          <ac:chgData name="Fabian Bernal Lopez" userId="a2b67318-d2f6-4283-843a-aa662118e1da" providerId="ADAL" clId="{CAAA48E7-A6A1-46F6-8845-962F26BE202C}" dt="2024-06-13T19:10:47.063" v="561" actId="12788"/>
          <ac:grpSpMkLst>
            <pc:docMk/>
            <pc:sldMk cId="992795746" sldId="2145707042"/>
            <ac:grpSpMk id="5" creationId="{3D202C1F-7AE8-BDB8-5A6E-6CE255AF139D}"/>
          </ac:grpSpMkLst>
        </pc:grpChg>
        <pc:grpChg chg="add mod">
          <ac:chgData name="Fabian Bernal Lopez" userId="a2b67318-d2f6-4283-843a-aa662118e1da" providerId="ADAL" clId="{CAAA48E7-A6A1-46F6-8845-962F26BE202C}" dt="2024-06-13T19:10:47.063" v="561" actId="12788"/>
          <ac:grpSpMkLst>
            <pc:docMk/>
            <pc:sldMk cId="992795746" sldId="2145707042"/>
            <ac:grpSpMk id="9" creationId="{05FD1B4A-69BF-7D27-9E6C-1D6D700BC775}"/>
          </ac:grpSpMkLst>
        </pc:grpChg>
        <pc:grpChg chg="add mod">
          <ac:chgData name="Fabian Bernal Lopez" userId="a2b67318-d2f6-4283-843a-aa662118e1da" providerId="ADAL" clId="{CAAA48E7-A6A1-46F6-8845-962F26BE202C}" dt="2024-06-13T19:10:47.063" v="561" actId="12788"/>
          <ac:grpSpMkLst>
            <pc:docMk/>
            <pc:sldMk cId="992795746" sldId="2145707042"/>
            <ac:grpSpMk id="12" creationId="{9D2C3383-D16B-7DC4-44A4-0755555CA88F}"/>
          </ac:grpSpMkLst>
        </pc:grpChg>
        <pc:picChg chg="add mod">
          <ac:chgData name="Fabian Bernal Lopez" userId="a2b67318-d2f6-4283-843a-aa662118e1da" providerId="ADAL" clId="{CAAA48E7-A6A1-46F6-8845-962F26BE202C}" dt="2024-06-13T19:17:33.167" v="602" actId="14100"/>
          <ac:picMkLst>
            <pc:docMk/>
            <pc:sldMk cId="992795746" sldId="2145707042"/>
            <ac:picMk id="15" creationId="{91B38BD8-C6D3-4257-BCCF-04CB163C4830}"/>
          </ac:picMkLst>
        </pc:picChg>
        <pc:picChg chg="add mod">
          <ac:chgData name="Fabian Bernal Lopez" userId="a2b67318-d2f6-4283-843a-aa662118e1da" providerId="ADAL" clId="{CAAA48E7-A6A1-46F6-8845-962F26BE202C}" dt="2024-06-13T19:17:25.289" v="601" actId="1076"/>
          <ac:picMkLst>
            <pc:docMk/>
            <pc:sldMk cId="992795746" sldId="2145707042"/>
            <ac:picMk id="16" creationId="{B2CEC86F-5F98-4023-8027-954C52F6641A}"/>
          </ac:picMkLst>
        </pc:picChg>
        <pc:picChg chg="add mod">
          <ac:chgData name="Fabian Bernal Lopez" userId="a2b67318-d2f6-4283-843a-aa662118e1da" providerId="ADAL" clId="{CAAA48E7-A6A1-46F6-8845-962F26BE202C}" dt="2024-06-13T19:17:16.609" v="599" actId="1035"/>
          <ac:picMkLst>
            <pc:docMk/>
            <pc:sldMk cId="992795746" sldId="2145707042"/>
            <ac:picMk id="17" creationId="{65668371-4BD4-7B4E-92EF-E906B25CF1FA}"/>
          </ac:picMkLst>
        </pc:picChg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1708563303" sldId="2145707042"/>
        </pc:sldMkLst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2838950283" sldId="2145707043"/>
        </pc:sldMkLst>
      </pc:sldChg>
      <pc:sldChg chg="addSp delSp modSp add mod">
        <pc:chgData name="Fabian Bernal Lopez" userId="a2b67318-d2f6-4283-843a-aa662118e1da" providerId="ADAL" clId="{CAAA48E7-A6A1-46F6-8845-962F26BE202C}" dt="2024-06-17T22:53:17.448" v="762" actId="113"/>
        <pc:sldMkLst>
          <pc:docMk/>
          <pc:sldMk cId="4222064260" sldId="2145707043"/>
        </pc:sldMkLst>
        <pc:spChg chg="add mod">
          <ac:chgData name="Fabian Bernal Lopez" userId="a2b67318-d2f6-4283-843a-aa662118e1da" providerId="ADAL" clId="{CAAA48E7-A6A1-46F6-8845-962F26BE202C}" dt="2024-06-13T18:35:08.779" v="243"/>
          <ac:spMkLst>
            <pc:docMk/>
            <pc:sldMk cId="4222064260" sldId="2145707043"/>
            <ac:spMk id="3" creationId="{6AA462FE-89D3-688E-18A4-ECB3C7652F13}"/>
          </ac:spMkLst>
        </pc:spChg>
        <pc:spChg chg="add mod">
          <ac:chgData name="Fabian Bernal Lopez" userId="a2b67318-d2f6-4283-843a-aa662118e1da" providerId="ADAL" clId="{CAAA48E7-A6A1-46F6-8845-962F26BE202C}" dt="2024-06-13T18:35:08.779" v="243"/>
          <ac:spMkLst>
            <pc:docMk/>
            <pc:sldMk cId="4222064260" sldId="2145707043"/>
            <ac:spMk id="4" creationId="{E030C7B7-04C5-DCF6-7E08-60DBFA16E062}"/>
          </ac:spMkLst>
        </pc:spChg>
        <pc:spChg chg="add mod">
          <ac:chgData name="Fabian Bernal Lopez" userId="a2b67318-d2f6-4283-843a-aa662118e1da" providerId="ADAL" clId="{CAAA48E7-A6A1-46F6-8845-962F26BE202C}" dt="2024-06-13T19:17:44.789" v="603" actId="20577"/>
          <ac:spMkLst>
            <pc:docMk/>
            <pc:sldMk cId="4222064260" sldId="2145707043"/>
            <ac:spMk id="13" creationId="{3740067F-3A8D-00A6-4099-34F352A8DB6B}"/>
          </ac:spMkLst>
        </pc:spChg>
        <pc:spChg chg="add mod">
          <ac:chgData name="Fabian Bernal Lopez" userId="a2b67318-d2f6-4283-843a-aa662118e1da" providerId="ADAL" clId="{CAAA48E7-A6A1-46F6-8845-962F26BE202C}" dt="2024-06-17T22:52:53.704" v="756" actId="113"/>
          <ac:spMkLst>
            <pc:docMk/>
            <pc:sldMk cId="4222064260" sldId="2145707043"/>
            <ac:spMk id="14" creationId="{00035997-C0DD-0BB6-DE65-CC62F387972E}"/>
          </ac:spMkLst>
        </pc:spChg>
        <pc:spChg chg="add mod">
          <ac:chgData name="Fabian Bernal Lopez" userId="a2b67318-d2f6-4283-843a-aa662118e1da" providerId="ADAL" clId="{CAAA48E7-A6A1-46F6-8845-962F26BE202C}" dt="2024-06-13T19:17:51.162" v="604" actId="20577"/>
          <ac:spMkLst>
            <pc:docMk/>
            <pc:sldMk cId="4222064260" sldId="2145707043"/>
            <ac:spMk id="16" creationId="{BBBD8142-60EB-C3CD-83A3-E760F4CEF754}"/>
          </ac:spMkLst>
        </pc:spChg>
        <pc:spChg chg="add mod">
          <ac:chgData name="Fabian Bernal Lopez" userId="a2b67318-d2f6-4283-843a-aa662118e1da" providerId="ADAL" clId="{CAAA48E7-A6A1-46F6-8845-962F26BE202C}" dt="2024-06-17T22:53:06.741" v="760" actId="113"/>
          <ac:spMkLst>
            <pc:docMk/>
            <pc:sldMk cId="4222064260" sldId="2145707043"/>
            <ac:spMk id="17" creationId="{944A9BC8-3108-6DC7-FBE2-E9377D6E42EF}"/>
          </ac:spMkLst>
        </pc:spChg>
        <pc:spChg chg="add mod">
          <ac:chgData name="Fabian Bernal Lopez" userId="a2b67318-d2f6-4283-843a-aa662118e1da" providerId="ADAL" clId="{CAAA48E7-A6A1-46F6-8845-962F26BE202C}" dt="2024-06-13T19:21:49.821" v="642" actId="404"/>
          <ac:spMkLst>
            <pc:docMk/>
            <pc:sldMk cId="4222064260" sldId="2145707043"/>
            <ac:spMk id="19" creationId="{1766412A-7B63-7281-95C0-055F7155F0CA}"/>
          </ac:spMkLst>
        </pc:spChg>
        <pc:spChg chg="add mod">
          <ac:chgData name="Fabian Bernal Lopez" userId="a2b67318-d2f6-4283-843a-aa662118e1da" providerId="ADAL" clId="{CAAA48E7-A6A1-46F6-8845-962F26BE202C}" dt="2024-06-17T22:53:17.448" v="762" actId="113"/>
          <ac:spMkLst>
            <pc:docMk/>
            <pc:sldMk cId="4222064260" sldId="2145707043"/>
            <ac:spMk id="20" creationId="{2702BB88-24D2-334F-5ED0-2138909DF83A}"/>
          </ac:spMkLst>
        </pc:spChg>
        <pc:grpChg chg="add del mod">
          <ac:chgData name="Fabian Bernal Lopez" userId="a2b67318-d2f6-4283-843a-aa662118e1da" providerId="ADAL" clId="{CAAA48E7-A6A1-46F6-8845-962F26BE202C}" dt="2024-06-13T18:36:06.146" v="248" actId="21"/>
          <ac:grpSpMkLst>
            <pc:docMk/>
            <pc:sldMk cId="4222064260" sldId="2145707043"/>
            <ac:grpSpMk id="2" creationId="{9D2C3383-D16B-7DC4-44A4-0755555CA88F}"/>
          </ac:grpSpMkLst>
        </pc:grpChg>
        <pc:grpChg chg="del">
          <ac:chgData name="Fabian Bernal Lopez" userId="a2b67318-d2f6-4283-843a-aa662118e1da" providerId="ADAL" clId="{CAAA48E7-A6A1-46F6-8845-962F26BE202C}" dt="2024-06-13T18:34:56.238" v="242" actId="478"/>
          <ac:grpSpMkLst>
            <pc:docMk/>
            <pc:sldMk cId="4222064260" sldId="2145707043"/>
            <ac:grpSpMk id="5" creationId="{3D202C1F-7AE8-BDB8-5A6E-6CE255AF139D}"/>
          </ac:grpSpMkLst>
        </pc:grpChg>
        <pc:grpChg chg="del">
          <ac:chgData name="Fabian Bernal Lopez" userId="a2b67318-d2f6-4283-843a-aa662118e1da" providerId="ADAL" clId="{CAAA48E7-A6A1-46F6-8845-962F26BE202C}" dt="2024-06-13T18:34:54.121" v="241" actId="478"/>
          <ac:grpSpMkLst>
            <pc:docMk/>
            <pc:sldMk cId="4222064260" sldId="2145707043"/>
            <ac:grpSpMk id="9" creationId="{05FD1B4A-69BF-7D27-9E6C-1D6D700BC775}"/>
          </ac:grpSpMkLst>
        </pc:grpChg>
        <pc:grpChg chg="add mod">
          <ac:chgData name="Fabian Bernal Lopez" userId="a2b67318-d2f6-4283-843a-aa662118e1da" providerId="ADAL" clId="{CAAA48E7-A6A1-46F6-8845-962F26BE202C}" dt="2024-06-13T19:23:06.398" v="661" actId="1038"/>
          <ac:grpSpMkLst>
            <pc:docMk/>
            <pc:sldMk cId="4222064260" sldId="2145707043"/>
            <ac:grpSpMk id="12" creationId="{154CA421-3D24-3210-A3BE-6773373AB527}"/>
          </ac:grpSpMkLst>
        </pc:grpChg>
        <pc:grpChg chg="add mod">
          <ac:chgData name="Fabian Bernal Lopez" userId="a2b67318-d2f6-4283-843a-aa662118e1da" providerId="ADAL" clId="{CAAA48E7-A6A1-46F6-8845-962F26BE202C}" dt="2024-06-13T19:23:06.398" v="661" actId="1038"/>
          <ac:grpSpMkLst>
            <pc:docMk/>
            <pc:sldMk cId="4222064260" sldId="2145707043"/>
            <ac:grpSpMk id="15" creationId="{B7AE9ED4-3959-1B49-595C-C38B344DAE65}"/>
          </ac:grpSpMkLst>
        </pc:grpChg>
        <pc:grpChg chg="add mod">
          <ac:chgData name="Fabian Bernal Lopez" userId="a2b67318-d2f6-4283-843a-aa662118e1da" providerId="ADAL" clId="{CAAA48E7-A6A1-46F6-8845-962F26BE202C}" dt="2024-06-13T19:23:06.398" v="661" actId="1038"/>
          <ac:grpSpMkLst>
            <pc:docMk/>
            <pc:sldMk cId="4222064260" sldId="2145707043"/>
            <ac:grpSpMk id="18" creationId="{8BF011A6-7A6A-677F-897D-573CD1AB73A2}"/>
          </ac:grpSpMkLst>
        </pc:grpChg>
        <pc:picChg chg="add mod">
          <ac:chgData name="Fabian Bernal Lopez" userId="a2b67318-d2f6-4283-843a-aa662118e1da" providerId="ADAL" clId="{CAAA48E7-A6A1-46F6-8845-962F26BE202C}" dt="2024-06-13T19:23:06.398" v="661" actId="1038"/>
          <ac:picMkLst>
            <pc:docMk/>
            <pc:sldMk cId="4222064260" sldId="2145707043"/>
            <ac:picMk id="21" creationId="{DD5E2C74-3639-704B-951A-60D13C7315B9}"/>
          </ac:picMkLst>
        </pc:picChg>
        <pc:picChg chg="add mod">
          <ac:chgData name="Fabian Bernal Lopez" userId="a2b67318-d2f6-4283-843a-aa662118e1da" providerId="ADAL" clId="{CAAA48E7-A6A1-46F6-8845-962F26BE202C}" dt="2024-06-13T19:23:06.398" v="661" actId="1038"/>
          <ac:picMkLst>
            <pc:docMk/>
            <pc:sldMk cId="4222064260" sldId="2145707043"/>
            <ac:picMk id="22" creationId="{F5E0A82F-0BC3-2E43-B0B2-AB6B169EB242}"/>
          </ac:picMkLst>
        </pc:picChg>
        <pc:picChg chg="add mod">
          <ac:chgData name="Fabian Bernal Lopez" userId="a2b67318-d2f6-4283-843a-aa662118e1da" providerId="ADAL" clId="{CAAA48E7-A6A1-46F6-8845-962F26BE202C}" dt="2024-06-13T19:23:06.398" v="661" actId="1038"/>
          <ac:picMkLst>
            <pc:docMk/>
            <pc:sldMk cId="4222064260" sldId="2145707043"/>
            <ac:picMk id="23" creationId="{C9F863E1-CD28-054B-B736-2DF933E0E4DD}"/>
          </ac:picMkLst>
        </pc:picChg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1957127869" sldId="2145707044"/>
        </pc:sldMkLst>
      </pc:sldChg>
      <pc:sldChg chg="addSp delSp modSp add mod">
        <pc:chgData name="Fabian Bernal Lopez" userId="a2b67318-d2f6-4283-843a-aa662118e1da" providerId="ADAL" clId="{CAAA48E7-A6A1-46F6-8845-962F26BE202C}" dt="2024-06-17T22:53:56.072" v="770" actId="113"/>
        <pc:sldMkLst>
          <pc:docMk/>
          <pc:sldMk cId="2018460426" sldId="2145707044"/>
        </pc:sldMkLst>
        <pc:spChg chg="add mod">
          <ac:chgData name="Fabian Bernal Lopez" userId="a2b67318-d2f6-4283-843a-aa662118e1da" providerId="ADAL" clId="{CAAA48E7-A6A1-46F6-8845-962F26BE202C}" dt="2024-06-13T19:19:14.989" v="621" actId="404"/>
          <ac:spMkLst>
            <pc:docMk/>
            <pc:sldMk cId="2018460426" sldId="2145707044"/>
            <ac:spMk id="3" creationId="{2F8F2B9F-97E2-EABA-CED9-286D8317006A}"/>
          </ac:spMkLst>
        </pc:spChg>
        <pc:spChg chg="add mod">
          <ac:chgData name="Fabian Bernal Lopez" userId="a2b67318-d2f6-4283-843a-aa662118e1da" providerId="ADAL" clId="{CAAA48E7-A6A1-46F6-8845-962F26BE202C}" dt="2024-06-17T22:53:38.203" v="766" actId="113"/>
          <ac:spMkLst>
            <pc:docMk/>
            <pc:sldMk cId="2018460426" sldId="2145707044"/>
            <ac:spMk id="4" creationId="{F85BC3B7-C0B0-D572-DB7A-BA361529A6DE}"/>
          </ac:spMkLst>
        </pc:spChg>
        <pc:spChg chg="add mod">
          <ac:chgData name="Fabian Bernal Lopez" userId="a2b67318-d2f6-4283-843a-aa662118e1da" providerId="ADAL" clId="{CAAA48E7-A6A1-46F6-8845-962F26BE202C}" dt="2024-06-13T19:19:20.799" v="622" actId="20577"/>
          <ac:spMkLst>
            <pc:docMk/>
            <pc:sldMk cId="2018460426" sldId="2145707044"/>
            <ac:spMk id="6" creationId="{8DA65CAC-6AC8-EC3F-1F2F-19A66D58B946}"/>
          </ac:spMkLst>
        </pc:spChg>
        <pc:spChg chg="add mod">
          <ac:chgData name="Fabian Bernal Lopez" userId="a2b67318-d2f6-4283-843a-aa662118e1da" providerId="ADAL" clId="{CAAA48E7-A6A1-46F6-8845-962F26BE202C}" dt="2024-06-17T22:53:47.728" v="768" actId="113"/>
          <ac:spMkLst>
            <pc:docMk/>
            <pc:sldMk cId="2018460426" sldId="2145707044"/>
            <ac:spMk id="7" creationId="{15D6EA4C-A63A-D769-4658-BA2989BDFB1B}"/>
          </ac:spMkLst>
        </pc:spChg>
        <pc:spChg chg="add mod">
          <ac:chgData name="Fabian Bernal Lopez" userId="a2b67318-d2f6-4283-843a-aa662118e1da" providerId="ADAL" clId="{CAAA48E7-A6A1-46F6-8845-962F26BE202C}" dt="2024-06-13T19:19:22.647" v="623" actId="20577"/>
          <ac:spMkLst>
            <pc:docMk/>
            <pc:sldMk cId="2018460426" sldId="2145707044"/>
            <ac:spMk id="10" creationId="{2F6C25BC-E976-0061-5AEC-D8CF107E3592}"/>
          </ac:spMkLst>
        </pc:spChg>
        <pc:spChg chg="add mod">
          <ac:chgData name="Fabian Bernal Lopez" userId="a2b67318-d2f6-4283-843a-aa662118e1da" providerId="ADAL" clId="{CAAA48E7-A6A1-46F6-8845-962F26BE202C}" dt="2024-06-17T22:53:56.072" v="770" actId="113"/>
          <ac:spMkLst>
            <pc:docMk/>
            <pc:sldMk cId="2018460426" sldId="2145707044"/>
            <ac:spMk id="11" creationId="{36EABBAF-F104-00D0-3271-F8B18B6C43CC}"/>
          </ac:spMkLst>
        </pc:spChg>
        <pc:grpChg chg="add mod">
          <ac:chgData name="Fabian Bernal Lopez" userId="a2b67318-d2f6-4283-843a-aa662118e1da" providerId="ADAL" clId="{CAAA48E7-A6A1-46F6-8845-962F26BE202C}" dt="2024-06-13T19:23:27.695" v="667" actId="1036"/>
          <ac:grpSpMkLst>
            <pc:docMk/>
            <pc:sldMk cId="2018460426" sldId="2145707044"/>
            <ac:grpSpMk id="2" creationId="{8048362E-F636-F006-1F20-455420DB3022}"/>
          </ac:grpSpMkLst>
        </pc:grpChg>
        <pc:grpChg chg="add mod">
          <ac:chgData name="Fabian Bernal Lopez" userId="a2b67318-d2f6-4283-843a-aa662118e1da" providerId="ADAL" clId="{CAAA48E7-A6A1-46F6-8845-962F26BE202C}" dt="2024-06-13T19:23:27.695" v="667" actId="1036"/>
          <ac:grpSpMkLst>
            <pc:docMk/>
            <pc:sldMk cId="2018460426" sldId="2145707044"/>
            <ac:grpSpMk id="5" creationId="{3BAFBE33-5EFE-025B-A235-7D42134CD226}"/>
          </ac:grpSpMkLst>
        </pc:grpChg>
        <pc:grpChg chg="add mod">
          <ac:chgData name="Fabian Bernal Lopez" userId="a2b67318-d2f6-4283-843a-aa662118e1da" providerId="ADAL" clId="{CAAA48E7-A6A1-46F6-8845-962F26BE202C}" dt="2024-06-13T19:23:27.695" v="667" actId="1036"/>
          <ac:grpSpMkLst>
            <pc:docMk/>
            <pc:sldMk cId="2018460426" sldId="2145707044"/>
            <ac:grpSpMk id="9" creationId="{6F4F1C37-5128-7F18-980E-4302D6C12063}"/>
          </ac:grpSpMkLst>
        </pc:grpChg>
        <pc:grpChg chg="del">
          <ac:chgData name="Fabian Bernal Lopez" userId="a2b67318-d2f6-4283-843a-aa662118e1da" providerId="ADAL" clId="{CAAA48E7-A6A1-46F6-8845-962F26BE202C}" dt="2024-06-13T18:37:14.398" v="257" actId="478"/>
          <ac:grpSpMkLst>
            <pc:docMk/>
            <pc:sldMk cId="2018460426" sldId="2145707044"/>
            <ac:grpSpMk id="12" creationId="{154CA421-3D24-3210-A3BE-6773373AB527}"/>
          </ac:grpSpMkLst>
        </pc:grpChg>
        <pc:grpChg chg="del">
          <ac:chgData name="Fabian Bernal Lopez" userId="a2b67318-d2f6-4283-843a-aa662118e1da" providerId="ADAL" clId="{CAAA48E7-A6A1-46F6-8845-962F26BE202C}" dt="2024-06-13T18:37:14.398" v="257" actId="478"/>
          <ac:grpSpMkLst>
            <pc:docMk/>
            <pc:sldMk cId="2018460426" sldId="2145707044"/>
            <ac:grpSpMk id="15" creationId="{B7AE9ED4-3959-1B49-595C-C38B344DAE65}"/>
          </ac:grpSpMkLst>
        </pc:grpChg>
        <pc:grpChg chg="del">
          <ac:chgData name="Fabian Bernal Lopez" userId="a2b67318-d2f6-4283-843a-aa662118e1da" providerId="ADAL" clId="{CAAA48E7-A6A1-46F6-8845-962F26BE202C}" dt="2024-06-13T18:37:14.398" v="257" actId="478"/>
          <ac:grpSpMkLst>
            <pc:docMk/>
            <pc:sldMk cId="2018460426" sldId="2145707044"/>
            <ac:grpSpMk id="18" creationId="{8BF011A6-7A6A-677F-897D-573CD1AB73A2}"/>
          </ac:grpSpMkLst>
        </pc:grpChg>
        <pc:picChg chg="add mod">
          <ac:chgData name="Fabian Bernal Lopez" userId="a2b67318-d2f6-4283-843a-aa662118e1da" providerId="ADAL" clId="{CAAA48E7-A6A1-46F6-8845-962F26BE202C}" dt="2024-06-13T19:23:27.695" v="667" actId="1036"/>
          <ac:picMkLst>
            <pc:docMk/>
            <pc:sldMk cId="2018460426" sldId="2145707044"/>
            <ac:picMk id="21" creationId="{9C4855C7-E6BD-07A5-7EA9-94AA191BC90D}"/>
          </ac:picMkLst>
        </pc:picChg>
        <pc:picChg chg="add mod">
          <ac:chgData name="Fabian Bernal Lopez" userId="a2b67318-d2f6-4283-843a-aa662118e1da" providerId="ADAL" clId="{CAAA48E7-A6A1-46F6-8845-962F26BE202C}" dt="2024-06-13T19:23:27.695" v="667" actId="1036"/>
          <ac:picMkLst>
            <pc:docMk/>
            <pc:sldMk cId="2018460426" sldId="2145707044"/>
            <ac:picMk id="22" creationId="{169E0E6D-5BC9-AB42-A916-6014CE46AC5C}"/>
          </ac:picMkLst>
        </pc:picChg>
        <pc:picChg chg="add mod">
          <ac:chgData name="Fabian Bernal Lopez" userId="a2b67318-d2f6-4283-843a-aa662118e1da" providerId="ADAL" clId="{CAAA48E7-A6A1-46F6-8845-962F26BE202C}" dt="2024-06-13T19:23:27.695" v="667" actId="1036"/>
          <ac:picMkLst>
            <pc:docMk/>
            <pc:sldMk cId="2018460426" sldId="2145707044"/>
            <ac:picMk id="23" creationId="{00F86438-F40C-9941-B50D-2EFF05E4696E}"/>
          </ac:picMkLst>
        </pc:picChg>
      </pc:sldChg>
      <pc:sldChg chg="addSp delSp modSp add mod ord delAnim">
        <pc:chgData name="Fabian Bernal Lopez" userId="a2b67318-d2f6-4283-843a-aa662118e1da" providerId="ADAL" clId="{CAAA48E7-A6A1-46F6-8845-962F26BE202C}" dt="2024-06-13T19:26:28.940" v="710" actId="1076"/>
        <pc:sldMkLst>
          <pc:docMk/>
          <pc:sldMk cId="3824561256" sldId="2145707045"/>
        </pc:sldMkLst>
        <pc:spChg chg="del">
          <ac:chgData name="Fabian Bernal Lopez" userId="a2b67318-d2f6-4283-843a-aa662118e1da" providerId="ADAL" clId="{CAAA48E7-A6A1-46F6-8845-962F26BE202C}" dt="2024-06-13T18:58:18.773" v="392" actId="478"/>
          <ac:spMkLst>
            <pc:docMk/>
            <pc:sldMk cId="3824561256" sldId="2145707045"/>
            <ac:spMk id="3" creationId="{2FB8E3A0-350D-28B9-AF8C-A1049132CD20}"/>
          </ac:spMkLst>
        </pc:spChg>
        <pc:spChg chg="add del mod">
          <ac:chgData name="Fabian Bernal Lopez" userId="a2b67318-d2f6-4283-843a-aa662118e1da" providerId="ADAL" clId="{CAAA48E7-A6A1-46F6-8845-962F26BE202C}" dt="2024-06-13T19:00:11.036" v="455" actId="478"/>
          <ac:spMkLst>
            <pc:docMk/>
            <pc:sldMk cId="3824561256" sldId="2145707045"/>
            <ac:spMk id="50" creationId="{8FFF5F51-286A-2E2C-D222-7833203041FB}"/>
          </ac:spMkLst>
        </pc:spChg>
        <pc:grpChg chg="mod">
          <ac:chgData name="Fabian Bernal Lopez" userId="a2b67318-d2f6-4283-843a-aa662118e1da" providerId="ADAL" clId="{CAAA48E7-A6A1-46F6-8845-962F26BE202C}" dt="2024-06-13T19:26:23.447" v="709" actId="1036"/>
          <ac:grpSpMkLst>
            <pc:docMk/>
            <pc:sldMk cId="3824561256" sldId="2145707045"/>
            <ac:grpSpMk id="5" creationId="{EC14C4DB-E9EE-1546-11B1-FB20D9801514}"/>
          </ac:grpSpMkLst>
        </pc:grpChg>
        <pc:picChg chg="add mod">
          <ac:chgData name="Fabian Bernal Lopez" userId="a2b67318-d2f6-4283-843a-aa662118e1da" providerId="ADAL" clId="{CAAA48E7-A6A1-46F6-8845-962F26BE202C}" dt="2024-06-13T19:26:28.940" v="710" actId="1076"/>
          <ac:picMkLst>
            <pc:docMk/>
            <pc:sldMk cId="3824561256" sldId="2145707045"/>
            <ac:picMk id="2" creationId="{37320B1E-81A6-2D10-50AD-92FA05294D7B}"/>
          </ac:picMkLst>
        </pc:picChg>
        <pc:picChg chg="mod">
          <ac:chgData name="Fabian Bernal Lopez" userId="a2b67318-d2f6-4283-843a-aa662118e1da" providerId="ADAL" clId="{CAAA48E7-A6A1-46F6-8845-962F26BE202C}" dt="2024-06-13T19:26:23.447" v="709" actId="1036"/>
          <ac:picMkLst>
            <pc:docMk/>
            <pc:sldMk cId="3824561256" sldId="2145707045"/>
            <ac:picMk id="4" creationId="{ABED37DC-81BD-F26F-1BA5-09F54D7A4A7F}"/>
          </ac:picMkLst>
        </pc:picChg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3985937327" sldId="2145707045"/>
        </pc:sldMkLst>
      </pc:sldChg>
      <pc:sldChg chg="addSp delSp modSp mod">
        <pc:chgData name="Fabian Bernal Lopez" userId="a2b67318-d2f6-4283-843a-aa662118e1da" providerId="ADAL" clId="{CAAA48E7-A6A1-46F6-8845-962F26BE202C}" dt="2024-06-20T13:58:51.463" v="850" actId="1036"/>
        <pc:sldMkLst>
          <pc:docMk/>
          <pc:sldMk cId="280889033" sldId="2145707046"/>
        </pc:sldMkLst>
        <pc:spChg chg="mod">
          <ac:chgData name="Fabian Bernal Lopez" userId="a2b67318-d2f6-4283-843a-aa662118e1da" providerId="ADAL" clId="{CAAA48E7-A6A1-46F6-8845-962F26BE202C}" dt="2024-06-20T13:58:41.999" v="837" actId="27636"/>
          <ac:spMkLst>
            <pc:docMk/>
            <pc:sldMk cId="280889033" sldId="2145707046"/>
            <ac:spMk id="5" creationId="{9A47BE73-D724-1D7A-C95F-C69025D2890B}"/>
          </ac:spMkLst>
        </pc:spChg>
        <pc:graphicFrameChg chg="add mod">
          <ac:chgData name="Fabian Bernal Lopez" userId="a2b67318-d2f6-4283-843a-aa662118e1da" providerId="ADAL" clId="{CAAA48E7-A6A1-46F6-8845-962F26BE202C}" dt="2024-06-20T13:58:51.463" v="850" actId="1036"/>
          <ac:graphicFrameMkLst>
            <pc:docMk/>
            <pc:sldMk cId="280889033" sldId="2145707046"/>
            <ac:graphicFrameMk id="2" creationId="{87077BD2-930C-F90F-BA34-6923F7CDB34B}"/>
          </ac:graphicFrameMkLst>
        </pc:graphicFrameChg>
        <pc:graphicFrameChg chg="del">
          <ac:chgData name="Fabian Bernal Lopez" userId="a2b67318-d2f6-4283-843a-aa662118e1da" providerId="ADAL" clId="{CAAA48E7-A6A1-46F6-8845-962F26BE202C}" dt="2024-06-20T13:58:08.138" v="823" actId="478"/>
          <ac:graphicFrameMkLst>
            <pc:docMk/>
            <pc:sldMk cId="280889033" sldId="2145707046"/>
            <ac:graphicFrameMk id="4" creationId="{87077BD2-930C-F90F-BA34-6923F7CDB34B}"/>
          </ac:graphicFrameMkLst>
        </pc:graphicFrameChg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959794713" sldId="2145707046"/>
        </pc:sldMkLst>
      </pc:sldChg>
      <pc:sldChg chg="addSp delSp modSp mod">
        <pc:chgData name="Fabian Bernal Lopez" userId="a2b67318-d2f6-4283-843a-aa662118e1da" providerId="ADAL" clId="{CAAA48E7-A6A1-46F6-8845-962F26BE202C}" dt="2024-06-20T13:53:11.953" v="822" actId="27918"/>
        <pc:sldMkLst>
          <pc:docMk/>
          <pc:sldMk cId="397238964" sldId="2145707047"/>
        </pc:sldMkLst>
        <pc:graphicFrameChg chg="add mod">
          <ac:chgData name="Fabian Bernal Lopez" userId="a2b67318-d2f6-4283-843a-aa662118e1da" providerId="ADAL" clId="{CAAA48E7-A6A1-46F6-8845-962F26BE202C}" dt="2024-06-20T13:48:44.282" v="784" actId="14100"/>
          <ac:graphicFrameMkLst>
            <pc:docMk/>
            <pc:sldMk cId="397238964" sldId="2145707047"/>
            <ac:graphicFrameMk id="2" creationId="{C2232076-B1D9-4B22-B173-9ED5A749E253}"/>
          </ac:graphicFrameMkLst>
        </pc:graphicFrameChg>
        <pc:graphicFrameChg chg="del mod">
          <ac:chgData name="Fabian Bernal Lopez" userId="a2b67318-d2f6-4283-843a-aa662118e1da" providerId="ADAL" clId="{CAAA48E7-A6A1-46F6-8845-962F26BE202C}" dt="2024-06-20T13:47:57.797" v="771" actId="478"/>
          <ac:graphicFrameMkLst>
            <pc:docMk/>
            <pc:sldMk cId="397238964" sldId="2145707047"/>
            <ac:graphicFrameMk id="4" creationId="{C2232076-B1D9-4B22-B173-9ED5A749E253}"/>
          </ac:graphicFrameMkLst>
        </pc:graphicFrameChg>
        <pc:picChg chg="add mod">
          <ac:chgData name="Fabian Bernal Lopez" userId="a2b67318-d2f6-4283-843a-aa662118e1da" providerId="ADAL" clId="{CAAA48E7-A6A1-46F6-8845-962F26BE202C}" dt="2024-06-20T13:50:07.286" v="816" actId="1037"/>
          <ac:picMkLst>
            <pc:docMk/>
            <pc:sldMk cId="397238964" sldId="2145707047"/>
            <ac:picMk id="3" creationId="{2847B893-D4D2-5B9B-2585-722846544B6C}"/>
          </ac:picMkLst>
        </pc:picChg>
        <pc:picChg chg="del">
          <ac:chgData name="Fabian Bernal Lopez" userId="a2b67318-d2f6-4283-843a-aa662118e1da" providerId="ADAL" clId="{CAAA48E7-A6A1-46F6-8845-962F26BE202C}" dt="2024-06-20T13:47:58.750" v="772" actId="478"/>
          <ac:picMkLst>
            <pc:docMk/>
            <pc:sldMk cId="397238964" sldId="2145707047"/>
            <ac:picMk id="5" creationId="{2C52D50E-3787-5D57-1F72-83AFCD26E9F5}"/>
          </ac:picMkLst>
        </pc:picChg>
      </pc:sldChg>
      <pc:sldChg chg="del">
        <pc:chgData name="Fabian Bernal Lopez" userId="a2b67318-d2f6-4283-843a-aa662118e1da" providerId="ADAL" clId="{CAAA48E7-A6A1-46F6-8845-962F26BE202C}" dt="2024-06-11T03:06:29.041" v="0" actId="47"/>
        <pc:sldMkLst>
          <pc:docMk/>
          <pc:sldMk cId="1512352765" sldId="2145707047"/>
        </pc:sldMkLst>
      </pc:sldChg>
      <pc:sldMasterChg chg="delSldLayout">
        <pc:chgData name="Fabian Bernal Lopez" userId="a2b67318-d2f6-4283-843a-aa662118e1da" providerId="ADAL" clId="{CAAA48E7-A6A1-46F6-8845-962F26BE202C}" dt="2024-06-13T19:00:37.610" v="459" actId="47"/>
        <pc:sldMasterMkLst>
          <pc:docMk/>
          <pc:sldMasterMk cId="0" sldId="2147483648"/>
        </pc:sldMasterMkLst>
        <pc:sldLayoutChg chg="del">
          <pc:chgData name="Fabian Bernal Lopez" userId="a2b67318-d2f6-4283-843a-aa662118e1da" providerId="ADAL" clId="{CAAA48E7-A6A1-46F6-8845-962F26BE202C}" dt="2024-06-13T19:00:37.610" v="459" actId="47"/>
          <pc:sldLayoutMkLst>
            <pc:docMk/>
            <pc:sldMasterMk cId="0" sldId="2147483648"/>
            <pc:sldLayoutMk cId="0" sldId="2147483656"/>
          </pc:sldLayoutMkLst>
        </pc:sldLayoutChg>
      </pc:sldMasterChg>
      <pc:sldMasterChg chg="delSldLayout">
        <pc:chgData name="Fabian Bernal Lopez" userId="a2b67318-d2f6-4283-843a-aa662118e1da" providerId="ADAL" clId="{CAAA48E7-A6A1-46F6-8845-962F26BE202C}" dt="2024-06-13T19:00:24.924" v="458" actId="47"/>
        <pc:sldMasterMkLst>
          <pc:docMk/>
          <pc:sldMasterMk cId="692343072" sldId="2147483687"/>
        </pc:sldMasterMkLst>
        <pc:sldLayoutChg chg="del">
          <pc:chgData name="Fabian Bernal Lopez" userId="a2b67318-d2f6-4283-843a-aa662118e1da" providerId="ADAL" clId="{CAAA48E7-A6A1-46F6-8845-962F26BE202C}" dt="2024-06-13T19:00:24.924" v="458" actId="47"/>
          <pc:sldLayoutMkLst>
            <pc:docMk/>
            <pc:sldMasterMk cId="692343072" sldId="2147483687"/>
            <pc:sldLayoutMk cId="1069771332" sldId="2147483700"/>
          </pc:sldLayoutMkLst>
        </pc:sldLayoutChg>
      </pc:sldMasterChg>
      <pc:sldMasterChg chg="modSldLayout">
        <pc:chgData name="Fabian Bernal Lopez" userId="a2b67318-d2f6-4283-843a-aa662118e1da" providerId="ADAL" clId="{CAAA48E7-A6A1-46F6-8845-962F26BE202C}" dt="2024-06-11T03:22:17.881" v="47"/>
        <pc:sldMasterMkLst>
          <pc:docMk/>
          <pc:sldMasterMk cId="1678740342" sldId="2147483701"/>
        </pc:sldMasterMkLst>
        <pc:sldLayoutChg chg="addSp delSp modSp mod">
          <pc:chgData name="Fabian Bernal Lopez" userId="a2b67318-d2f6-4283-843a-aa662118e1da" providerId="ADAL" clId="{CAAA48E7-A6A1-46F6-8845-962F26BE202C}" dt="2024-06-11T03:22:17.881" v="47"/>
          <pc:sldLayoutMkLst>
            <pc:docMk/>
            <pc:sldMasterMk cId="1678740342" sldId="2147483701"/>
            <pc:sldLayoutMk cId="3655340378" sldId="2147483703"/>
          </pc:sldLayoutMkLst>
          <pc:spChg chg="del">
            <ac:chgData name="Fabian Bernal Lopez" userId="a2b67318-d2f6-4283-843a-aa662118e1da" providerId="ADAL" clId="{CAAA48E7-A6A1-46F6-8845-962F26BE202C}" dt="2024-06-11T03:21:44.440" v="45" actId="478"/>
            <ac:spMkLst>
              <pc:docMk/>
              <pc:sldMasterMk cId="1678740342" sldId="2147483701"/>
              <pc:sldLayoutMk cId="3655340378" sldId="2147483703"/>
              <ac:spMk id="9" creationId="{CC133D11-F95F-5E5C-9F21-6F4B73CD9D17}"/>
            </ac:spMkLst>
          </pc:spChg>
          <pc:spChg chg="add mod">
            <ac:chgData name="Fabian Bernal Lopez" userId="a2b67318-d2f6-4283-843a-aa662118e1da" providerId="ADAL" clId="{CAAA48E7-A6A1-46F6-8845-962F26BE202C}" dt="2024-06-11T03:22:17.881" v="47"/>
            <ac:spMkLst>
              <pc:docMk/>
              <pc:sldMasterMk cId="1678740342" sldId="2147483701"/>
              <pc:sldLayoutMk cId="3655340378" sldId="2147483703"/>
              <ac:spMk id="10" creationId="{F530FDF3-649D-CB70-CF2F-9DBD46849838}"/>
            </ac:spMkLst>
          </pc:spChg>
          <pc:picChg chg="del">
            <ac:chgData name="Fabian Bernal Lopez" userId="a2b67318-d2f6-4283-843a-aa662118e1da" providerId="ADAL" clId="{CAAA48E7-A6A1-46F6-8845-962F26BE202C}" dt="2024-06-11T03:21:46.597" v="46" actId="478"/>
            <ac:picMkLst>
              <pc:docMk/>
              <pc:sldMasterMk cId="1678740342" sldId="2147483701"/>
              <pc:sldLayoutMk cId="3655340378" sldId="2147483703"/>
              <ac:picMk id="7" creationId="{F13A986C-67C2-4041-8F3C-2F00E830B9C6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compite-my.sharepoint.com/personal/fbernal_compite_com_co/Documents/IDC%202024/Archivo%20de%20c&#225;lculo/C&#225;lculo%20IDC2024%20(Puntaje%20hist&#243;rico)(winzo%20e%20impu)vfin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compite-my.sharepoint.com/personal/fbernal_compite_com_co/Documents/IDC%202024/Archivo%20de%20c&#225;lculo/C&#225;lculo%20IDC2024%20(Puntaje%20hist&#243;rico)(winzo%20e%20impu)vfin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compite.sharepoint.com/Shared%20Documents/2024/2%20-%20Generaci&#243;n%20de%20contenido/&#205;ndices%20Subnacionales/Diagramas/Puntaje%20promedio%20por%20departamentos-IDC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compite-my.sharepoint.com/personal/fbernal_compite_com_co/Documents/IDC%202024/Archivo%20de%20c&#225;lculo/Sem&#225;foro%20IDC2024-33_ranking.xlsm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Teletrabajo%20CPC\IDC%202020%20-2021\Presentaci&#243;n\Poblaci&#243;n%20ocupada%20dptos%202018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421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Estructura!$K$14:$K$18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  <c:extLst/>
            </c:numRef>
          </c:cat>
          <c:val>
            <c:numRef>
              <c:f>Estructura!$J$14:$J$18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59</c:v>
                </c:pt>
                <c:pt idx="3">
                  <c:v>38</c:v>
                </c:pt>
                <c:pt idx="4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47B-4B70-A292-862D79B85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9075584"/>
        <c:axId val="1309078464"/>
      </c:barChart>
      <c:catAx>
        <c:axId val="1309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9078464"/>
        <c:crosses val="autoZero"/>
        <c:auto val="1"/>
        <c:lblAlgn val="ctr"/>
        <c:lblOffset val="100"/>
        <c:noMultiLvlLbl val="0"/>
      </c:catAx>
      <c:valAx>
        <c:axId val="130907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907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O" sz="1400" b="1" i="0" u="none" strike="noStrike" kern="1200" spc="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noProof="0"/>
              <a:t>Formalidad laboral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400" b="1" i="0" u="none" strike="noStrike" kern="1200" spc="0" baseline="0" noProof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999492091948505E-2"/>
          <c:y val="9.8803107843850435E-2"/>
          <c:w val="0.86014376340353971"/>
          <c:h val="0.822404834851668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'[Cálculo IDC2024 (Puntaje histórico)(winzo e impu)vfinal.xlsx]Gráfico'!$B$1</c:f>
              <c:strCache>
                <c:ptCount val="1"/>
                <c:pt idx="0">
                  <c:v>LAB-1-3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D4219F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C6-4810-A423-E7D95B085F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A2F5F73-2F7C-41A7-B5A9-09473BB8DFE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75C15EA-85EB-446B-8FEA-38F9D6827EAD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1C6-4810-A423-E7D95B085F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2C510A2-BC7E-4056-9FAE-5EF2FB2CEBE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90D8296-C658-4F63-822B-A6023402F33A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1C6-4810-A423-E7D95B085F9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C6-4810-A423-E7D95B085F95}"/>
                </c:ext>
              </c:extLst>
            </c:dLbl>
            <c:dLbl>
              <c:idx val="4"/>
              <c:layout>
                <c:manualLayout>
                  <c:x val="-6.8833852471889038E-17"/>
                  <c:y val="2.3775240801201546E-2"/>
                </c:manualLayout>
              </c:layout>
              <c:tx>
                <c:rich>
                  <a:bodyPr/>
                  <a:lstStyle/>
                  <a:p>
                    <a:fld id="{D7A6ADD9-7672-4AFE-85E9-EED1E8287403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DCF24FD-6228-4E6F-BE15-91DFAC79B588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1C6-4810-A423-E7D95B085F9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C6-4810-A423-E7D95B085F9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5DDA974-F902-4D15-B8B9-867D45113C5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4B32EF9-4406-45AF-B1AE-D8DC7F332627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1C6-4810-A423-E7D95B085F9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C6-4810-A423-E7D95B085F9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C6-4810-A423-E7D95B085F9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EFC0DDD-4D8D-4C14-918C-9CF78365F6E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AD9CC9E-F99B-4125-AA86-6C35B36F8373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1C6-4810-A423-E7D95B085F9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86E2161-E074-47AB-847F-4A3D581619E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2A8E37B-3B55-42DE-B4DF-30B0F727D3D6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1C6-4810-A423-E7D95B085F9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C6-4810-A423-E7D95B085F9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1C6-4810-A423-E7D95B085F9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C6-4810-A423-E7D95B085F9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D3E649F-B582-4029-B238-99A058827A9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F4C2F08-27BF-4C0E-A44A-1B746E8CE4CF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1C6-4810-A423-E7D95B085F9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6AD8BEF-AEEB-4FDB-B6A3-24D0B8E9FB8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217AB04-0B5C-4114-A05C-BD3A23BCD234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1C6-4810-A423-E7D95B085F9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1C6-4810-A423-E7D95B085F9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1C6-4810-A423-E7D95B085F9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1C6-4810-A423-E7D95B085F9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1C6-4810-A423-E7D95B085F9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1C6-4810-A423-E7D95B085F9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1C6-4810-A423-E7D95B085F9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1C6-4810-A423-E7D95B085F9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1C6-4810-A423-E7D95B085F9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1C6-4810-A423-E7D95B085F95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3DE4A374-42B8-4BCE-BA49-FBF912CFFC5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B74B564-532D-459E-8113-3B8918A783A2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1C6-4810-A423-E7D95B085F9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E1A31BB1-5A96-4027-8255-CB31B8F58A3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376B011-E50A-44F2-8CEB-BAAF8CF3C6FE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41C6-4810-A423-E7D95B085F95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1C6-4810-A423-E7D95B085F95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6DFCAE25-6742-4B8D-A726-192E3E0C70E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EB8A0D1-693D-4362-BBF8-578E1E88D975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1C6-4810-A423-E7D95B085F95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1C6-4810-A423-E7D95B085F9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3A8EB584-3130-4619-9390-5B411A6A69E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F1DF52B-047A-4F1C-8960-BC6E06F6B2BB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1C6-4810-A423-E7D95B085F9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1C6-4810-A423-E7D95B085F9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60689244-E817-45B0-AB6E-43F462F2D04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B9C8E26-CBC3-441D-A4BD-DAAC2C7C1E8A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1C6-4810-A423-E7D95B085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6000" tIns="19050" rIns="38100" bIns="19050" anchor="ctr" anchorCtr="0">
                <a:spAutoFit/>
              </a:bodyPr>
              <a:lstStyle/>
              <a:p>
                <a:pPr algn="l"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'[Cálculo IDC2024 (Puntaje histórico)(winzo e impu)vfinal.xlsx]Gráfico'!$D$4:$D$36</c:f>
              <c:numCache>
                <c:formatCode>General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xVal>
          <c:yVal>
            <c:numRef>
              <c:f>'[Cálculo IDC2024 (Puntaje histórico)(winzo e impu)vfinal.xlsx]Gráfico'!$C$5:$C$37</c:f>
              <c:numCache>
                <c:formatCode>0.00</c:formatCode>
                <c:ptCount val="33"/>
                <c:pt idx="0">
                  <c:v>4.7963722474335277</c:v>
                </c:pt>
                <c:pt idx="1">
                  <c:v>7.0582602945171118</c:v>
                </c:pt>
                <c:pt idx="2">
                  <c:v>2.4188884711237284</c:v>
                </c:pt>
                <c:pt idx="3">
                  <c:v>4.3181121153144062</c:v>
                </c:pt>
                <c:pt idx="4">
                  <c:v>9.4434683170667153</c:v>
                </c:pt>
                <c:pt idx="5">
                  <c:v>2.2607110272365127</c:v>
                </c:pt>
                <c:pt idx="6">
                  <c:v>4.1426894770906229</c:v>
                </c:pt>
                <c:pt idx="7">
                  <c:v>6.4100771285864475</c:v>
                </c:pt>
                <c:pt idx="8">
                  <c:v>1.3252608083149573</c:v>
                </c:pt>
                <c:pt idx="9">
                  <c:v>5.2287154858869878</c:v>
                </c:pt>
                <c:pt idx="10">
                  <c:v>1.2598412305972801</c:v>
                </c:pt>
                <c:pt idx="11">
                  <c:v>2.19064212629632</c:v>
                </c:pt>
                <c:pt idx="12">
                  <c:v>1.1265851753725755</c:v>
                </c:pt>
                <c:pt idx="13">
                  <c:v>0.95793888342396238</c:v>
                </c:pt>
                <c:pt idx="14">
                  <c:v>7.8890578375824605</c:v>
                </c:pt>
                <c:pt idx="15">
                  <c:v>1.7507837191088804</c:v>
                </c:pt>
                <c:pt idx="16">
                  <c:v>3.4815847548865664</c:v>
                </c:pt>
                <c:pt idx="17">
                  <c:v>2.3380084573236477</c:v>
                </c:pt>
                <c:pt idx="18">
                  <c:v>0.93733898448461561</c:v>
                </c:pt>
                <c:pt idx="19">
                  <c:v>1.9715512710256691</c:v>
                </c:pt>
                <c:pt idx="20">
                  <c:v>4.3968144738316139</c:v>
                </c:pt>
                <c:pt idx="21">
                  <c:v>0.75433087582002112</c:v>
                </c:pt>
                <c:pt idx="22">
                  <c:v>2.4865838276676104</c:v>
                </c:pt>
                <c:pt idx="23">
                  <c:v>4.358068018940382</c:v>
                </c:pt>
                <c:pt idx="24">
                  <c:v>5.4379149095685921</c:v>
                </c:pt>
                <c:pt idx="25">
                  <c:v>6.5589395183993453</c:v>
                </c:pt>
                <c:pt idx="26">
                  <c:v>9.7166253544322085</c:v>
                </c:pt>
                <c:pt idx="27">
                  <c:v>5.1125837095107638</c:v>
                </c:pt>
                <c:pt idx="28">
                  <c:v>0.66891622751969348</c:v>
                </c:pt>
                <c:pt idx="29">
                  <c:v>3.0510684298263828</c:v>
                </c:pt>
                <c:pt idx="30">
                  <c:v>5.8095031924060256</c:v>
                </c:pt>
                <c:pt idx="31">
                  <c:v>7.7950527294884919</c:v>
                </c:pt>
                <c:pt idx="32">
                  <c:v>3.2763349556395833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'[Cálculo IDC2024 (Puntaje histórico)(winzo e impu)vfinal.xlsx]Gráfico'!$B$5:$B$37</c15:f>
                <c15:dlblRangeCache>
                  <c:ptCount val="33"/>
                  <c:pt idx="0">
                    <c:v>Amazonas</c:v>
                  </c:pt>
                  <c:pt idx="1">
                    <c:v>Antioquia</c:v>
                  </c:pt>
                  <c:pt idx="2">
                    <c:v>Arauca</c:v>
                  </c:pt>
                  <c:pt idx="3">
                    <c:v>Atlántico</c:v>
                  </c:pt>
                  <c:pt idx="4">
                    <c:v>Bogotá, D.C.</c:v>
                  </c:pt>
                  <c:pt idx="5">
                    <c:v>Bolívar</c:v>
                  </c:pt>
                  <c:pt idx="6">
                    <c:v>Boyacá</c:v>
                  </c:pt>
                  <c:pt idx="7">
                    <c:v>Caldas</c:v>
                  </c:pt>
                  <c:pt idx="8">
                    <c:v>Caquetá</c:v>
                  </c:pt>
                  <c:pt idx="9">
                    <c:v>Casanare</c:v>
                  </c:pt>
                  <c:pt idx="10">
                    <c:v>Cauca</c:v>
                  </c:pt>
                  <c:pt idx="11">
                    <c:v>Cesar</c:v>
                  </c:pt>
                  <c:pt idx="12">
                    <c:v>Chocó</c:v>
                  </c:pt>
                  <c:pt idx="13">
                    <c:v>Córdoba</c:v>
                  </c:pt>
                  <c:pt idx="14">
                    <c:v>Cundinamarca</c:v>
                  </c:pt>
                  <c:pt idx="15">
                    <c:v>Guainía</c:v>
                  </c:pt>
                  <c:pt idx="16">
                    <c:v>Guaviare</c:v>
                  </c:pt>
                  <c:pt idx="17">
                    <c:v>Huila</c:v>
                  </c:pt>
                  <c:pt idx="18">
                    <c:v>La Guajira</c:v>
                  </c:pt>
                  <c:pt idx="19">
                    <c:v>Magdalena</c:v>
                  </c:pt>
                  <c:pt idx="20">
                    <c:v>Meta</c:v>
                  </c:pt>
                  <c:pt idx="21">
                    <c:v>Nariño</c:v>
                  </c:pt>
                  <c:pt idx="22">
                    <c:v>Norte de Santander</c:v>
                  </c:pt>
                  <c:pt idx="23">
                    <c:v>Putumayo</c:v>
                  </c:pt>
                  <c:pt idx="24">
                    <c:v>Quindío</c:v>
                  </c:pt>
                  <c:pt idx="25">
                    <c:v>Risaralda</c:v>
                  </c:pt>
                  <c:pt idx="26">
                    <c:v>Archipiélago de San Andrés</c:v>
                  </c:pt>
                  <c:pt idx="27">
                    <c:v>Santander</c:v>
                  </c:pt>
                  <c:pt idx="28">
                    <c:v>Sucre</c:v>
                  </c:pt>
                  <c:pt idx="29">
                    <c:v>Tolima</c:v>
                  </c:pt>
                  <c:pt idx="30">
                    <c:v>Valle del Cauca</c:v>
                  </c:pt>
                  <c:pt idx="31">
                    <c:v>Vaupés</c:v>
                  </c:pt>
                  <c:pt idx="32">
                    <c:v>Vichada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41C6-4810-A423-E7D95B085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194751"/>
        <c:axId val="984174591"/>
      </c:scatterChart>
      <c:valAx>
        <c:axId val="984194751"/>
        <c:scaling>
          <c:orientation val="minMax"/>
          <c:max val="3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84174591"/>
        <c:crosses val="autoZero"/>
        <c:crossBetween val="midCat"/>
        <c:majorUnit val="1"/>
      </c:valAx>
      <c:valAx>
        <c:axId val="984174591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841947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'Gráfica '!$C$2</c:f>
              <c:strCache>
                <c:ptCount val="1"/>
                <c:pt idx="0">
                  <c:v>Promedio nacional</c:v>
                </c:pt>
              </c:strCache>
            </c:strRef>
          </c:tx>
          <c:spPr>
            <a:solidFill>
              <a:srgbClr val="00B050"/>
            </a:solidFill>
            <a:ln w="9525"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88-4759-87A5-E7E83F19717B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88-4759-87A5-E7E83F19717B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88-4759-87A5-E7E83F19717B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88-4759-87A5-E7E83F19717B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88-4759-87A5-E7E83F19717B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88-4759-87A5-E7E83F19717B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88-4759-87A5-E7E83F19717B}"/>
              </c:ext>
            </c:extLst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88-4759-87A5-E7E83F19717B}"/>
              </c:ext>
            </c:extLst>
          </c:dPt>
          <c:dPt>
            <c:idx val="12"/>
            <c:invertIfNegative val="0"/>
            <c:bubble3D val="0"/>
            <c:spPr>
              <a:solidFill>
                <a:srgbClr val="ED7D3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B88-4759-87A5-E7E83F19717B}"/>
              </c:ext>
            </c:extLst>
          </c:dPt>
          <c:dPt>
            <c:idx val="13"/>
            <c:invertIfNegative val="0"/>
            <c:bubble3D val="0"/>
            <c:spPr>
              <a:solidFill>
                <a:srgbClr val="7030A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B88-4759-87A5-E7E83F1971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'Gráfica '!$A$3:$B$16</c:f>
              <c:multiLvlStrCache>
                <c:ptCount val="14"/>
                <c:lvl>
                  <c:pt idx="0">
                    <c:v>Instituciones</c:v>
                  </c:pt>
                  <c:pt idx="1">
                    <c:v>Infraestructura</c:v>
                  </c:pt>
                  <c:pt idx="2">
                    <c:v>Adopción TIC</c:v>
                  </c:pt>
                  <c:pt idx="3">
                    <c:v>Sostenibilidad 
ambiental</c:v>
                  </c:pt>
                  <c:pt idx="4">
                    <c:v>Salud</c:v>
                  </c:pt>
                  <c:pt idx="5">
                    <c:v>Educación básica</c:v>
                  </c:pt>
                  <c:pt idx="6">
                    <c:v>Educación superior</c:v>
                  </c:pt>
                  <c:pt idx="7">
                    <c:v>Entorno para los
negocios</c:v>
                  </c:pt>
                  <c:pt idx="8">
                    <c:v>Mercado laboral</c:v>
                  </c:pt>
                  <c:pt idx="9">
                    <c:v>Sistema financiero</c:v>
                  </c:pt>
                  <c:pt idx="10">
                    <c:v>Tamaño del mercado</c:v>
                  </c:pt>
                  <c:pt idx="11">
                    <c:v>Sofisticación y 
diversificación</c:v>
                  </c:pt>
                  <c:pt idx="12">
                    <c:v>Innovación</c:v>
                  </c:pt>
                  <c:pt idx="13">
                    <c:v>Puntaje general</c:v>
                  </c:pt>
                </c:lvl>
                <c:lvl>
                  <c:pt idx="0">
                    <c:v>Condiciones habilitantes</c:v>
                  </c:pt>
                  <c:pt idx="4">
                    <c:v>Capital humano</c:v>
                  </c:pt>
                  <c:pt idx="7">
                    <c:v>Eficiencia de los mercados</c:v>
                  </c:pt>
                  <c:pt idx="11">
                    <c:v>Ecosistema innovador</c:v>
                  </c:pt>
                  <c:pt idx="13">
                    <c:v>-</c:v>
                  </c:pt>
                </c:lvl>
              </c:multiLvlStrCache>
            </c:multiLvlStrRef>
          </c:cat>
          <c:val>
            <c:numRef>
              <c:f>'Gráfica '!$C$3:$C$16</c:f>
              <c:numCache>
                <c:formatCode>0.00</c:formatCode>
                <c:ptCount val="14"/>
                <c:pt idx="0">
                  <c:v>5.2365399285032508</c:v>
                </c:pt>
                <c:pt idx="1">
                  <c:v>4.7235371313223782</c:v>
                </c:pt>
                <c:pt idx="2">
                  <c:v>3.6443965606086883</c:v>
                </c:pt>
                <c:pt idx="3">
                  <c:v>4.9787195492602416</c:v>
                </c:pt>
                <c:pt idx="4">
                  <c:v>6.17724441123634</c:v>
                </c:pt>
                <c:pt idx="5">
                  <c:v>6.258136313080386</c:v>
                </c:pt>
                <c:pt idx="6">
                  <c:v>3.4861796481736973</c:v>
                </c:pt>
                <c:pt idx="7">
                  <c:v>5.2676637673625804</c:v>
                </c:pt>
                <c:pt idx="8">
                  <c:v>5.6859106239982049</c:v>
                </c:pt>
                <c:pt idx="9">
                  <c:v>3.1781452088053705</c:v>
                </c:pt>
                <c:pt idx="10">
                  <c:v>4.9493280710401359</c:v>
                </c:pt>
                <c:pt idx="11">
                  <c:v>5.60154571560523</c:v>
                </c:pt>
                <c:pt idx="12">
                  <c:v>2.0627162348598866</c:v>
                </c:pt>
                <c:pt idx="13">
                  <c:v>4.711543320296645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B88-4759-87A5-E7E83F197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0623312"/>
        <c:axId val="618734527"/>
      </c:barChart>
      <c:lineChart>
        <c:grouping val="stacked"/>
        <c:varyColors val="0"/>
        <c:ser>
          <c:idx val="1"/>
          <c:order val="1"/>
          <c:tx>
            <c:strRef>
              <c:f>'Gráfica '!$D$2</c:f>
              <c:strCache>
                <c:ptCount val="1"/>
                <c:pt idx="0">
                  <c:v>Promedio Departamento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D4219F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'Gráfica '!$A$3:$B$16</c:f>
              <c:multiLvlStrCache>
                <c:ptCount val="14"/>
                <c:lvl>
                  <c:pt idx="0">
                    <c:v>Instituciones</c:v>
                  </c:pt>
                  <c:pt idx="1">
                    <c:v>Infraestructura</c:v>
                  </c:pt>
                  <c:pt idx="2">
                    <c:v>Adopción TIC</c:v>
                  </c:pt>
                  <c:pt idx="3">
                    <c:v>Sostenibilidad 
ambiental</c:v>
                  </c:pt>
                  <c:pt idx="4">
                    <c:v>Salud</c:v>
                  </c:pt>
                  <c:pt idx="5">
                    <c:v>Educación básica</c:v>
                  </c:pt>
                  <c:pt idx="6">
                    <c:v>Educación superior</c:v>
                  </c:pt>
                  <c:pt idx="7">
                    <c:v>Entorno para los
negocios</c:v>
                  </c:pt>
                  <c:pt idx="8">
                    <c:v>Mercado laboral</c:v>
                  </c:pt>
                  <c:pt idx="9">
                    <c:v>Sistema financiero</c:v>
                  </c:pt>
                  <c:pt idx="10">
                    <c:v>Tamaño del mercado</c:v>
                  </c:pt>
                  <c:pt idx="11">
                    <c:v>Sofisticación y 
diversificación</c:v>
                  </c:pt>
                  <c:pt idx="12">
                    <c:v>Innovación</c:v>
                  </c:pt>
                  <c:pt idx="13">
                    <c:v>Puntaje general</c:v>
                  </c:pt>
                </c:lvl>
                <c:lvl>
                  <c:pt idx="0">
                    <c:v>Condiciones habilitantes</c:v>
                  </c:pt>
                  <c:pt idx="4">
                    <c:v>Capital humano</c:v>
                  </c:pt>
                  <c:pt idx="7">
                    <c:v>Eficiencia de los mercados</c:v>
                  </c:pt>
                  <c:pt idx="11">
                    <c:v>Ecosistema innovador</c:v>
                  </c:pt>
                  <c:pt idx="13">
                    <c:v>-</c:v>
                  </c:pt>
                </c:lvl>
              </c:multiLvlStrCache>
            </c:multiLvlStrRef>
          </c:cat>
          <c:val>
            <c:numRef>
              <c:f>'Gráfica '!$D$3:$D$16</c:f>
              <c:numCache>
                <c:formatCode>0.00</c:formatCode>
                <c:ptCount val="14"/>
                <c:pt idx="0">
                  <c:v>6.6624515482268194</c:v>
                </c:pt>
                <c:pt idx="1">
                  <c:v>6.2421347061864827</c:v>
                </c:pt>
                <c:pt idx="2">
                  <c:v>5.3094122308911773</c:v>
                </c:pt>
                <c:pt idx="3">
                  <c:v>5.4065830747537476</c:v>
                </c:pt>
                <c:pt idx="4">
                  <c:v>7.5855018462024164</c:v>
                </c:pt>
                <c:pt idx="5">
                  <c:v>6.779525370317903</c:v>
                </c:pt>
                <c:pt idx="6">
                  <c:v>5.2086617876519092</c:v>
                </c:pt>
                <c:pt idx="7">
                  <c:v>6.7159440902360537</c:v>
                </c:pt>
                <c:pt idx="8">
                  <c:v>5.4843235503752972</c:v>
                </c:pt>
                <c:pt idx="9">
                  <c:v>5.1872162475298458</c:v>
                </c:pt>
                <c:pt idx="10">
                  <c:v>6.7820670346826786</c:v>
                </c:pt>
                <c:pt idx="11">
                  <c:v>9.2841608028692821</c:v>
                </c:pt>
                <c:pt idx="12">
                  <c:v>3.6101114451750358</c:v>
                </c:pt>
                <c:pt idx="13">
                  <c:v>6.1736995180845113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5B88-4759-87A5-E7E83F197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623312"/>
        <c:axId val="618734527"/>
      </c:lineChart>
      <c:catAx>
        <c:axId val="58062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18734527"/>
        <c:crosses val="autoZero"/>
        <c:auto val="1"/>
        <c:lblAlgn val="ctr"/>
        <c:lblOffset val="100"/>
        <c:noMultiLvlLbl val="0"/>
      </c:catAx>
      <c:valAx>
        <c:axId val="618734527"/>
        <c:scaling>
          <c:orientation val="minMax"/>
          <c:max val="1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8062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 </c:v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Gráfico!$D$69:$D$78</c:f>
              <c:strCache>
                <c:ptCount val="10"/>
                <c:pt idx="0">
                  <c:v>SAL-3-3 Médicos especialistas (8)</c:v>
                </c:pt>
                <c:pt idx="1">
                  <c:v>SAL-3-1 Comunidad de la salud (4)</c:v>
                </c:pt>
                <c:pt idx="2">
                  <c:v>SAL-3-2 Médicos generales (5)</c:v>
                </c:pt>
                <c:pt idx="3">
                  <c:v>SAL-2-1 Mortalidad infantil (24)</c:v>
                </c:pt>
                <c:pt idx="4">
                  <c:v>SAL-3-4 Camas generales y especializadas (3)</c:v>
                </c:pt>
                <c:pt idx="5">
                  <c:v>SAL-2-2 Mortalidad materna (24)</c:v>
                </c:pt>
                <c:pt idx="6">
                  <c:v>SAL-1-2 Cobertura de vacunación pentavalente (DTP) (16)</c:v>
                </c:pt>
                <c:pt idx="7">
                  <c:v>SAL-2-3 Expectativa de vida al nacer (6)</c:v>
                </c:pt>
                <c:pt idx="8">
                  <c:v>SAL-1-1 Cobertura de vacunación triple viral (11)</c:v>
                </c:pt>
                <c:pt idx="9">
                  <c:v>SAL-1-3 Controles prenatales (2)</c:v>
                </c:pt>
              </c:strCache>
            </c:strRef>
          </c:cat>
          <c:val>
            <c:numRef>
              <c:f>Gráfico!$E$69:$E$78</c:f>
              <c:numCache>
                <c:formatCode>0.00</c:formatCode>
                <c:ptCount val="10"/>
                <c:pt idx="0">
                  <c:v>4.7182201484670161</c:v>
                </c:pt>
                <c:pt idx="1">
                  <c:v>5.7435961105920814</c:v>
                </c:pt>
                <c:pt idx="2">
                  <c:v>6.1207806919355603</c:v>
                </c:pt>
                <c:pt idx="3">
                  <c:v>6.6280449193776452</c:v>
                </c:pt>
                <c:pt idx="4">
                  <c:v>6.9555774435103714</c:v>
                </c:pt>
                <c:pt idx="5">
                  <c:v>7.1625269978401729</c:v>
                </c:pt>
                <c:pt idx="6">
                  <c:v>8.3602918381044997</c:v>
                </c:pt>
                <c:pt idx="7">
                  <c:v>8.7500000000000071</c:v>
                </c:pt>
                <c:pt idx="8">
                  <c:v>8.8679533679836862</c:v>
                </c:pt>
                <c:pt idx="9">
                  <c:v>9.4901638003376956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C-4049-BB13-DF7D94D54C7F}"/>
            </c:ext>
          </c:extLst>
        </c:ser>
        <c:ser>
          <c:idx val="1"/>
          <c:order val="1"/>
          <c:tx>
            <c:strRef>
              <c:f>Gráfico!$F$3</c:f>
              <c:strCache>
                <c:ptCount val="1"/>
                <c:pt idx="0">
                  <c:v>Reto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Gráfico!$D$69:$D$78</c:f>
              <c:strCache>
                <c:ptCount val="10"/>
                <c:pt idx="0">
                  <c:v>SAL-3-3 Médicos especialistas (8)</c:v>
                </c:pt>
                <c:pt idx="1">
                  <c:v>SAL-3-1 Comunidad de la salud (4)</c:v>
                </c:pt>
                <c:pt idx="2">
                  <c:v>SAL-3-2 Médicos generales (5)</c:v>
                </c:pt>
                <c:pt idx="3">
                  <c:v>SAL-2-1 Mortalidad infantil (24)</c:v>
                </c:pt>
                <c:pt idx="4">
                  <c:v>SAL-3-4 Camas generales y especializadas (3)</c:v>
                </c:pt>
                <c:pt idx="5">
                  <c:v>SAL-2-2 Mortalidad materna (24)</c:v>
                </c:pt>
                <c:pt idx="6">
                  <c:v>SAL-1-2 Cobertura de vacunación pentavalente (DTP) (16)</c:v>
                </c:pt>
                <c:pt idx="7">
                  <c:v>SAL-2-3 Expectativa de vida al nacer (6)</c:v>
                </c:pt>
                <c:pt idx="8">
                  <c:v>SAL-1-1 Cobertura de vacunación triple viral (11)</c:v>
                </c:pt>
                <c:pt idx="9">
                  <c:v>SAL-1-3 Controles prenatales (2)</c:v>
                </c:pt>
              </c:strCache>
            </c:strRef>
          </c:cat>
          <c:val>
            <c:numRef>
              <c:f>Gráfico!$F$69:$F$78</c:f>
              <c:numCache>
                <c:formatCode>0.00</c:formatCode>
                <c:ptCount val="10"/>
                <c:pt idx="0">
                  <c:v>4.7182201484670161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AC-4049-BB13-DF7D94D54C7F}"/>
            </c:ext>
          </c:extLst>
        </c:ser>
        <c:ser>
          <c:idx val="2"/>
          <c:order val="2"/>
          <c:tx>
            <c:strRef>
              <c:f>Gráfico!$G$3</c:f>
              <c:strCache>
                <c:ptCount val="1"/>
                <c:pt idx="0">
                  <c:v>Oportunidad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Gráfico!$D$69:$D$78</c:f>
              <c:strCache>
                <c:ptCount val="10"/>
                <c:pt idx="0">
                  <c:v>SAL-3-3 Médicos especialistas (8)</c:v>
                </c:pt>
                <c:pt idx="1">
                  <c:v>SAL-3-1 Comunidad de la salud (4)</c:v>
                </c:pt>
                <c:pt idx="2">
                  <c:v>SAL-3-2 Médicos generales (5)</c:v>
                </c:pt>
                <c:pt idx="3">
                  <c:v>SAL-2-1 Mortalidad infantil (24)</c:v>
                </c:pt>
                <c:pt idx="4">
                  <c:v>SAL-3-4 Camas generales y especializadas (3)</c:v>
                </c:pt>
                <c:pt idx="5">
                  <c:v>SAL-2-2 Mortalidad materna (24)</c:v>
                </c:pt>
                <c:pt idx="6">
                  <c:v>SAL-1-2 Cobertura de vacunación pentavalente (DTP) (16)</c:v>
                </c:pt>
                <c:pt idx="7">
                  <c:v>SAL-2-3 Expectativa de vida al nacer (6)</c:v>
                </c:pt>
                <c:pt idx="8">
                  <c:v>SAL-1-1 Cobertura de vacunación triple viral (11)</c:v>
                </c:pt>
                <c:pt idx="9">
                  <c:v>SAL-1-3 Controles prenatales (2)</c:v>
                </c:pt>
              </c:strCache>
            </c:strRef>
          </c:cat>
          <c:val>
            <c:numRef>
              <c:f>Gráfico!$G$69:$G$78</c:f>
              <c:numCache>
                <c:formatCode>0.00</c:formatCode>
                <c:ptCount val="10"/>
                <c:pt idx="0">
                  <c:v>0</c:v>
                </c:pt>
                <c:pt idx="1">
                  <c:v>5.7435961105920814</c:v>
                </c:pt>
                <c:pt idx="2">
                  <c:v>6.1207806919355603</c:v>
                </c:pt>
                <c:pt idx="3">
                  <c:v>6.6280449193776452</c:v>
                </c:pt>
                <c:pt idx="4">
                  <c:v>6.9555774435103714</c:v>
                </c:pt>
                <c:pt idx="5">
                  <c:v>7.1625269978401729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AC-4049-BB13-DF7D94D54C7F}"/>
            </c:ext>
          </c:extLst>
        </c:ser>
        <c:ser>
          <c:idx val="3"/>
          <c:order val="3"/>
          <c:tx>
            <c:strRef>
              <c:f>Gráfico!$H$3</c:f>
              <c:strCache>
                <c:ptCount val="1"/>
                <c:pt idx="0">
                  <c:v>Fortaleza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Gráfico!$D$69:$D$78</c:f>
              <c:strCache>
                <c:ptCount val="10"/>
                <c:pt idx="0">
                  <c:v>SAL-3-3 Médicos especialistas (8)</c:v>
                </c:pt>
                <c:pt idx="1">
                  <c:v>SAL-3-1 Comunidad de la salud (4)</c:v>
                </c:pt>
                <c:pt idx="2">
                  <c:v>SAL-3-2 Médicos generales (5)</c:v>
                </c:pt>
                <c:pt idx="3">
                  <c:v>SAL-2-1 Mortalidad infantil (24)</c:v>
                </c:pt>
                <c:pt idx="4">
                  <c:v>SAL-3-4 Camas generales y especializadas (3)</c:v>
                </c:pt>
                <c:pt idx="5">
                  <c:v>SAL-2-2 Mortalidad materna (24)</c:v>
                </c:pt>
                <c:pt idx="6">
                  <c:v>SAL-1-2 Cobertura de vacunación pentavalente (DTP) (16)</c:v>
                </c:pt>
                <c:pt idx="7">
                  <c:v>SAL-2-3 Expectativa de vida al nacer (6)</c:v>
                </c:pt>
                <c:pt idx="8">
                  <c:v>SAL-1-1 Cobertura de vacunación triple viral (11)</c:v>
                </c:pt>
                <c:pt idx="9">
                  <c:v>SAL-1-3 Controles prenatales (2)</c:v>
                </c:pt>
              </c:strCache>
            </c:strRef>
          </c:cat>
          <c:val>
            <c:numRef>
              <c:f>Gráfico!$H$69:$H$78</c:f>
              <c:numCache>
                <c:formatCode>0.00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8.3602918381044997</c:v>
                </c:pt>
                <c:pt idx="7">
                  <c:v>8.7500000000000071</c:v>
                </c:pt>
                <c:pt idx="8">
                  <c:v>8.8679533679836862</c:v>
                </c:pt>
                <c:pt idx="9">
                  <c:v>9.4901638003376956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AC-4049-BB13-DF7D94D54C7F}"/>
            </c:ext>
          </c:extLst>
        </c:ser>
        <c:ser>
          <c:idx val="4"/>
          <c:order val="4"/>
          <c:tx>
            <c:strRef>
              <c:f>Gráfico!$I$3</c:f>
              <c:strCache>
                <c:ptCount val="1"/>
                <c:pt idx="0">
                  <c:v>Promedio últimos 6 años</c:v>
                </c:pt>
              </c:strCache>
            </c:strRef>
          </c:tx>
          <c:spPr>
            <a:solidFill>
              <a:srgbClr val="ABCDEB">
                <a:alpha val="30196"/>
              </a:srgbClr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strRef>
              <c:f>Gráfico!$D$69:$D$78</c:f>
              <c:strCache>
                <c:ptCount val="10"/>
                <c:pt idx="0">
                  <c:v>SAL-3-3 Médicos especialistas (8)</c:v>
                </c:pt>
                <c:pt idx="1">
                  <c:v>SAL-3-1 Comunidad de la salud (4)</c:v>
                </c:pt>
                <c:pt idx="2">
                  <c:v>SAL-3-2 Médicos generales (5)</c:v>
                </c:pt>
                <c:pt idx="3">
                  <c:v>SAL-2-1 Mortalidad infantil (24)</c:v>
                </c:pt>
                <c:pt idx="4">
                  <c:v>SAL-3-4 Camas generales y especializadas (3)</c:v>
                </c:pt>
                <c:pt idx="5">
                  <c:v>SAL-2-2 Mortalidad materna (24)</c:v>
                </c:pt>
                <c:pt idx="6">
                  <c:v>SAL-1-2 Cobertura de vacunación pentavalente (DTP) (16)</c:v>
                </c:pt>
                <c:pt idx="7">
                  <c:v>SAL-2-3 Expectativa de vida al nacer (6)</c:v>
                </c:pt>
                <c:pt idx="8">
                  <c:v>SAL-1-1 Cobertura de vacunación triple viral (11)</c:v>
                </c:pt>
                <c:pt idx="9">
                  <c:v>SAL-1-3 Controles prenatales (2)</c:v>
                </c:pt>
              </c:strCache>
            </c:strRef>
          </c:cat>
          <c:val>
            <c:numRef>
              <c:f>Gráfico!$I$69:$I$78</c:f>
              <c:numCache>
                <c:formatCode>0.00</c:formatCode>
                <c:ptCount val="10"/>
                <c:pt idx="0">
                  <c:v>4.7566699999999997</c:v>
                </c:pt>
                <c:pt idx="1">
                  <c:v>5.8683300000000003</c:v>
                </c:pt>
                <c:pt idx="2">
                  <c:v>6.0549999999999997</c:v>
                </c:pt>
                <c:pt idx="3">
                  <c:v>6.5233299999999996</c:v>
                </c:pt>
                <c:pt idx="4">
                  <c:v>7.3633300000000004</c:v>
                </c:pt>
                <c:pt idx="5">
                  <c:v>7.3949999999999996</c:v>
                </c:pt>
                <c:pt idx="6">
                  <c:v>9.3550000000000004</c:v>
                </c:pt>
                <c:pt idx="7">
                  <c:v>8.6349999999999998</c:v>
                </c:pt>
                <c:pt idx="8">
                  <c:v>9.3149999999999995</c:v>
                </c:pt>
                <c:pt idx="9">
                  <c:v>9.0133299999999998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AC-4049-BB13-DF7D94D54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24505824"/>
        <c:axId val="423424400"/>
      </c:barChart>
      <c:catAx>
        <c:axId val="42450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3424400"/>
        <c:crosses val="autoZero"/>
        <c:auto val="1"/>
        <c:lblAlgn val="ctr"/>
        <c:lblOffset val="100"/>
        <c:noMultiLvlLbl val="0"/>
      </c:catAx>
      <c:valAx>
        <c:axId val="423424400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450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s-CO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Hoja2!$A$4:$B$36</cx:f>
        <cx:lvl ptCount="33">
          <cx:pt idx="0">Cauca</cx:pt>
          <cx:pt idx="1">Chocó</cx:pt>
          <cx:pt idx="2">Nariño</cx:pt>
          <cx:pt idx="3">Valle del Cauca</cx:pt>
          <cx:pt idx="4">Atlántico</cx:pt>
          <cx:pt idx="5">Bolívar</cx:pt>
          <cx:pt idx="6">Cesar</cx:pt>
          <cx:pt idx="7">Córdoba</cx:pt>
          <cx:pt idx="8">La Guajira</cx:pt>
          <cx:pt idx="9">Magdalena</cx:pt>
          <cx:pt idx="10">Sucre</cx:pt>
          <cx:pt idx="11">San Andrés y Providencia</cx:pt>
          <cx:pt idx="12">Bogotá D.C.</cx:pt>
          <cx:pt idx="13">Boyacá</cx:pt>
          <cx:pt idx="14">Cundinamarca</cx:pt>
          <cx:pt idx="15">Huila</cx:pt>
          <cx:pt idx="16">Tolima</cx:pt>
          <cx:pt idx="17">Norte de Santander</cx:pt>
          <cx:pt idx="18">Santander</cx:pt>
          <cx:pt idx="19">Caquetá</cx:pt>
          <cx:pt idx="20">Putumayo</cx:pt>
          <cx:pt idx="21">Amazonas</cx:pt>
          <cx:pt idx="22">Guainía</cx:pt>
          <cx:pt idx="23">Guaviare</cx:pt>
          <cx:pt idx="24">Vaupés</cx:pt>
          <cx:pt idx="25">Antioquia</cx:pt>
          <cx:pt idx="26">Caldas</cx:pt>
          <cx:pt idx="27">Quindío</cx:pt>
          <cx:pt idx="28">Risaralda</cx:pt>
          <cx:pt idx="29">Meta</cx:pt>
          <cx:pt idx="30">Arauca</cx:pt>
          <cx:pt idx="31">Casanare</cx:pt>
          <cx:pt idx="32">Vichada</cx:pt>
        </cx:lvl>
        <cx:lvl ptCount="33">
          <cx:pt idx="0">Colombia</cx:pt>
          <cx:pt idx="1">Colombia</cx:pt>
          <cx:pt idx="2">Colombia</cx:pt>
          <cx:pt idx="3">Colombia</cx:pt>
          <cx:pt idx="4">Colombia</cx:pt>
          <cx:pt idx="5">Colombia</cx:pt>
          <cx:pt idx="6">Colombia</cx:pt>
          <cx:pt idx="7">Colombia</cx:pt>
          <cx:pt idx="8">Colombia</cx:pt>
          <cx:pt idx="9">Colombia</cx:pt>
          <cx:pt idx="10">Colombia</cx:pt>
          <cx:pt idx="11">Colombia</cx:pt>
          <cx:pt idx="12">Colombia</cx:pt>
          <cx:pt idx="13">Colombia</cx:pt>
          <cx:pt idx="14">Colombia</cx:pt>
          <cx:pt idx="15">Colombia</cx:pt>
          <cx:pt idx="16">Colombia</cx:pt>
          <cx:pt idx="17">Colombia</cx:pt>
          <cx:pt idx="18">Colombia</cx:pt>
          <cx:pt idx="19">Colombia</cx:pt>
          <cx:pt idx="20">Colombia</cx:pt>
          <cx:pt idx="21">Colombia</cx:pt>
          <cx:pt idx="22">Colombia</cx:pt>
          <cx:pt idx="23">Colombia</cx:pt>
          <cx:pt idx="24">Colombia</cx:pt>
          <cx:pt idx="25">Colombia</cx:pt>
          <cx:pt idx="26">Colombia</cx:pt>
          <cx:pt idx="27">Colombia</cx:pt>
          <cx:pt idx="28">Colombia</cx:pt>
          <cx:pt idx="29">Colombia</cx:pt>
          <cx:pt idx="30">Colombia</cx:pt>
          <cx:pt idx="31">Colombia</cx:pt>
          <cx:pt idx="32">Colombia</cx:pt>
        </cx:lvl>
      </cx:strDim>
      <cx:numDim type="colorVal">
        <cx:f>Hoja2!$C$4:$C$36</cx:f>
        <cx:lvl ptCount="33" formatCode="General">
          <cx:pt idx="0">1</cx:pt>
          <cx:pt idx="1">1</cx:pt>
          <cx:pt idx="2">1</cx:pt>
          <cx:pt idx="3">1</cx:pt>
          <cx:pt idx="4">2</cx:pt>
          <cx:pt idx="5">2</cx:pt>
          <cx:pt idx="6">2</cx:pt>
          <cx:pt idx="7">2</cx:pt>
          <cx:pt idx="8">2</cx:pt>
          <cx:pt idx="9">2</cx:pt>
          <cx:pt idx="10">2</cx:pt>
          <cx:pt idx="11">1.1000000000000001</cx:pt>
          <cx:pt idx="12">3</cx:pt>
          <cx:pt idx="13">3</cx:pt>
          <cx:pt idx="14">3</cx:pt>
          <cx:pt idx="15">3</cx:pt>
          <cx:pt idx="16">3</cx:pt>
          <cx:pt idx="17">4</cx:pt>
          <cx:pt idx="18">4</cx:pt>
          <cx:pt idx="19">5</cx:pt>
          <cx:pt idx="20">5</cx:pt>
          <cx:pt idx="21">5</cx:pt>
          <cx:pt idx="22">5</cx:pt>
          <cx:pt idx="23">5</cx:pt>
          <cx:pt idx="24">5</cx:pt>
          <cx:pt idx="25">6</cx:pt>
          <cx:pt idx="26">6</cx:pt>
          <cx:pt idx="27">6</cx:pt>
          <cx:pt idx="28">6</cx:pt>
          <cx:pt idx="29">0.29999999999999999</cx:pt>
          <cx:pt idx="30">0.29999999999999999</cx:pt>
          <cx:pt idx="31">0.29999999999999999</cx:pt>
          <cx:pt idx="32">0.29999999999999999</cx:pt>
        </cx:lvl>
      </cx:numDim>
    </cx:data>
  </cx:chartData>
  <cx:chart>
    <cx:plotArea>
      <cx:plotAreaRegion>
        <cx:series layoutId="regionMap" uniqueId="{8CC66E63-C8F5-4C3F-98B4-E0F3101E243B}">
          <cx:dataPt idx="4">
            <cx:spPr>
              <a:solidFill>
                <a:srgbClr val="FCBE17"/>
              </a:solidFill>
            </cx:spPr>
          </cx:dataPt>
          <cx:dataPt idx="5">
            <cx:spPr>
              <a:solidFill>
                <a:srgbClr val="FCBE17"/>
              </a:solidFill>
            </cx:spPr>
          </cx:dataPt>
          <cx:dataPt idx="6">
            <cx:spPr>
              <a:solidFill>
                <a:srgbClr val="FCBE17"/>
              </a:solidFill>
            </cx:spPr>
          </cx:dataPt>
          <cx:dataPt idx="7">
            <cx:spPr>
              <a:solidFill>
                <a:srgbClr val="FCBE17"/>
              </a:solidFill>
            </cx:spPr>
          </cx:dataPt>
          <cx:dataPt idx="8">
            <cx:spPr>
              <a:solidFill>
                <a:srgbClr val="FCBE17"/>
              </a:solidFill>
            </cx:spPr>
          </cx:dataPt>
          <cx:dataPt idx="9">
            <cx:spPr>
              <a:solidFill>
                <a:srgbClr val="FCBE17"/>
              </a:solidFill>
            </cx:spPr>
          </cx:dataPt>
          <cx:dataPt idx="10">
            <cx:spPr>
              <a:solidFill>
                <a:srgbClr val="FCBE17"/>
              </a:solidFill>
            </cx:spPr>
          </cx:dataPt>
          <cx:dataPt idx="17">
            <cx:spPr>
              <a:solidFill>
                <a:srgbClr val="00B0F0"/>
              </a:solidFill>
            </cx:spPr>
          </cx:dataPt>
          <cx:dataPt idx="18">
            <cx:spPr>
              <a:solidFill>
                <a:srgbClr val="00B0F0"/>
              </a:solidFill>
            </cx:spPr>
          </cx:dataPt>
          <cx:dataId val="0"/>
          <cx:layoutPr>
            <cx:regionLabelLayout val="none"/>
            <cx:geography cultureLanguage="es-ES" cultureRegion="CO" attribution="Con tecnología de Bing">
              <cx:geoCache provider="{E9337A44-BEBE-4D9F-B70C-5C5E7DAFC167}">
                <cx:binary>3HzJcty6kvarOLxu6gAEwOHGPR1hkDVpnj1sGGVZJkGCAAmA49vcZS960dGPcF7sT1nyVEc+9o2j
f9GqjULFAiuJD5n55YdE/fNm/MeNvN2aF2Mtlf3Hzfj7y8K55h+//WZvitt6a/dqcWO01R/d3o2u
f9MfP4qb298+mO0gVP6bjzD97abYGnc7vvzPf8Ld8lt9qG+2Tmh11t2a6fzWdtLZv7j26KUXN7pT
7m54Dnf6/WWipa7fi+3LF9sPtVCpsM6IG4d/f3m8NeKP/9EvX9wqJ9x0OTW3v7/87kMvX/y2+x1/
sueFBJNd9wHG4j0WUd8PIobuX/jlC6lV/nDZC8O9iEUsJDG+v04/f/fxtobxv2DQJ3O2Hz6YW2vh
gT79/Wbgd9Z/8/4P50RYndzPV6LvHiE5+fTMv32Px3/+c+cNmIWdd76BbHfKfnbp1xFLtt0NAPlU
ePl7FODyY/YAB/J38Ar2AhT6JAqD+NOLff7ue7x+as7jaD0M28EqeXX18scz8X8LJ67lH//db83n
6fr7rhXvkSBANIyCH7gW3YuQTwLEyBfXu18m91D9ikWPo/V15A5g/OTw2QCWFPrmj/99OrjYXhD7
hKKI3jtOHP/Zs1hEvsIZfP7uB8/6qT2Pg/X5OXagStYQ1p5JDLzeSnn74sOtfPHT8PPvZS8CmEUU
Mf8h2D2CGWPoLm/je1DJ95j9G4Y9Dt6fbrCD4vWr5Nmg+MrJP/4FtOPmKekH2gvCkFCf7vIOuheH
OAr8ML4PjjvI/Zoxj4P27dgdvF5dPqMAeWufOJ0RQij+nM1QuBMfyd4nDhkG/kMA/d7Xkp+Z8zhY
D8N2cEoWF8/Gr5I//td80O+fkCRGewAUDfGXqLibyiDXwctncXTvXLup7Bcs+gFaX0buAnZy/mwA
u9gqt1Ufbp+QK4Z7n4CAUuseEATh7rsyjOz5d971I+f6JZMeh+yboTuYXbw6fjaYHW5frLptKcwT
uhnGe5QwijGFIus7tPw9yFo+ZviBS+4Uzb9mzONwfTt2B6/DV6tngxeAJdQf//2EaPn36Qm0jIf0
FH0PWhDf++CPXOxXLHocsq8jdwBbXb16NoAdbfMPW3mrnhAxjECcQhEEvd38RfcQKFYBI+F9uAQR
5NvK+ZdseRyrb4bugHX0jLzrets1f/yX/Txrf1/rwJCefHInI37vVCHa8wmKIqibH0XqFwx5HKcv
A3dQun5GktRFd2Nunw6jeM+PQ0IiGj0EQGB932UttkdiH2gheshaECC/9aqfmvM4Ug/DdnC6uEqe
TegDBvXilfpgwKNeTC9Oje7Fh1t1c6ffP5Xsi8keoTGIHejBj/D32EV4j4Q0QOCC9+DuMI5X5qYQ
jfjjv+Q216DEvPjG5v/41mR4gE+EEJQat5Xir8P544D/ne/aWSV/51bPRDvjOtfuj3+9SPeSvadb
T3QPkieJcPSgi/1JOIMMG5Hgrt6/X087seB+S8ppWCaNgIXyV5Y9vkr+fIcd7P/8gWeD6LS9+eNf
fzVl/54KCtW8H0Yx6GgPgX2XLvl70V1qjpj/aBLm+qcGPY7hl4E70PGTt88muCed+gBhsN6ap9zG
Y3sYxQGLg4dwjnbieQj+F8csCj4na9ADvs3Fv2rV47h9P3oHvOTq+VT9r8zT7r7C5iq8QsY+K2s7
NWSI/7qG/Lk9jwP2edwOVK/OXz0bP1t3Qm4/L/K/X5DAPnlIgOgS9oOYyPYYaDQYf74Oava3DvZT
cx4H6mHYDk7rq82zwelSS1E/IVAQ6AhjYRQ+bIL/KRKyPR9FQUDih+y2w2x/bs/jSH0etwPV5TPa
IT/W0Kn0QPafWrCOoA8Fh7H/OT/FIMF8V0ySPSgjffqFlOwQyH/PtschfOweO3AeXzyfCJls2+4W
SoHPgervB0m8B/HvThH4EXGkQFNYEEGTyn0U3QmSv2LR49B9HbkDWPLq7NmEytPOdfV2esLtchBE
7xj8120iBNHwO7cL/pqA/IpJjyP2deQOYqdXl88GsWRrt2r7lKIb0IzvEdvd2IMGzLsP/GjX4Vcs
ehywryN3AEteXTwbwF7V21mrrX26mOiBkgYNRXH8J9eC3T6o2HBMHzpSQOr+ljH+iimPI/V15A5S
r46eT/aCTbBePKlrwYYetDhgin7EHP29gPoBg4bZ75H6FVMeR+rryB2kVlfXz8enoMdLt91Tytc/
bW94CJM/ioKvfsWkxyH7ZugOZq+On1Pikh+eMgoy2GANohg6yXf4xR1QIIFE6PEgmGx/ZsfjKH0e
twNR8ur5tOOddUJ9+OO/n5AN0j2K/Ihg2CK/f+1yC7YXIh96lgloiXevndL5Vyx6HK6vI3cAO3tG
Sse5gP7Ju/X8OXv8/YILOv5xEMQ03KXtd0hBHovDT2QQeoc+f+d9b/kvmfI4VN8M3cHqfPN8eODR
rXtCmB46WX/YKhSCuHH3+lG6+pk1jyN1P2oHpKPF80lS1wIOzz2xOwUgDeIv8sVOSzK0dJEQDuHQ
z0dwdij7Lxj0OFRfBu6gdb1J/8/SwG9bFb7baf03TxR+2rmKofd4NxvdNUVGESb0B03HXw49/tiS
x9H4elzyO7u/PUf5/+cs2o/PE345cplCG8Xi01nNb44U/vXVTw8JJ0t3hj4Um/dJ6LsH/ZwrNh9+
f8nwN3Dd3eG7GvXrTN3P8ecRt1vrfn/pBcEenH7yEUM4RBGcrIE0Ndx+ugQNJhFj0B7EMAngYEYI
rqRAXy7gCCnbiz6FSopC2LKEYS9fWN3dXfLoHpxVBPcMItjvxNAJFnw5OHuq5ZRr9WUuHv5/obr6
VAvl7O8vQfiHRdTcf/CTrSxkMcURNK77hPhwT/D45mZ7Dsdz4fP4P8KqF1bGokpJW7Qn2BadamaO
4pzE3sQ7L3Rq0VRDF17Yph/oOq8azY5x5Y2Oh3l/gpv24zz3GxL2H0s35t7ZyOJcJGgayZQWNhAf
ozFfxWWRc2zkRUzwCR1gapY2kHI8pzHOg4RkGVKbKlfKr7gSvi+XM0YN457Nq2mhiHP9pSrKfE59
idrxuo4GaU2SlXj0t32ktUw6HCmdCLBvTjw8FBmfo6IqD2hRNRkXCufm3BR9bjfj7Bcz91Wfkfe9
Rl3zsbdK9CtGREX5UFThuHReP3U8jPtGLjKYBnXeN+VME6VKd44q1NpEuriViS7qgS0R8ULLaxnW
dpFrVDV8mMveX+G4Q5IXM2yCJlAjasqrCk4Gp6VpA53Qqhy9/WzIizgB0wK5KagKa170TdYsMpnr
LOnGttC8ysPOiKTuFTIhH71K1Iupmf0mtU66fL+UQ1kely6e5mtdVEjkN8jW8btQGVXysg9MzFVb
e2esZbngetSRx71K2W2TMQnvdFrFBScF6gtuPBlG7/KiHChv/X7I3pkmEwrx0dJxWnZWZeUbOmEh
j1rDinzjKK10qno9Nwm1RNRrSQvrp0VMPZNm0ajn1yYgJV5MQRfrNFDOw5LHXqtnxWNk53OZaQzL
xHdovuwG1L4V+eSVmFuCqzr1UDm4pUdV498tgDhKYuZCmFJpq+i0qESfJU2pjHftteA+E59b6MPZ
VJNAH72qgudro6EMV/Fg4jjVzJXefit7SRe1w9hb6xqJEnEPT1Ycdg5VIh2RYPUhrNGsTwjWuOZZ
WcarPoznYN15dWc2mFXjwOtyGjw+eQKzNOhl6ewaZzkrNm3hRyIxdNBkS9Sgi1T44eQW/thV+nwU
eBYL4oqcHdKiMdUGHJREqSubRmuu+rkKHO9zTFjKTG4KuA7xIumrPi5WTFuLlq00Ai9EF4vhfTWR
cH5HkERZIojHyCaCZyuWdYTqeT1UVPawKGOUF1dxVKp5MedhHy4yMhev42yQeNsKI+Nt5mzZX05z
Zcb3WVjkaNnBYfpzawffJNMQxyJROcLRZrDzwA4Y012YTl6sBePz1I4zt4gNbhEQOcuzKipksVFO
ZezUm0dPHGZWwGfaIIvLFQpaFfupB7Pf8KaryyqNIhU2DXc+noLUz0ynF2geY7Qpu67WjeO2iwK7
Flk2DYeu67PqvMrtRFIpYedlv7NZOyyp9Eqa+npsy9d5MU0HtmpCmtS0l9d5M/l4MWaqHBKiwk5s
LA6d5JBqzXRQEWHwltyNTInvqn5TGDwaTkTf3UYROPBhUdZKpnMj68zwwUVGraNuymCN+XFVh6sC
lxNdINITtuw12PzWrybTJLWA+L2PwjFCmzYsnHw7jmWD075ua3GQM5zJfVrl2nKtmqZdiJCi9n2H
yJhf1s5ETdKPNLJtOg+1GiSXI+7MeT03jb0JTRRdotKXTTKrID/I8YhJwsqGvc5k3+Ekb2idb6wK
7JTiVsYzH6QZ+kUXIC9cWE0jiLVN472tChorjowLksF32chRHZarvmLteQyhRiVmzkqXMApddlw6
ZHqeB71/UBeeHBYQt4xIcWWrg07lheVN00cHxPfVYeZGX3GGSL2QocQfCkqn92w0SPA+aPpD6orR
pKVnhwtDc38x9dl4amMSdbwYGp373A1lZtOGZoGXzl1FsqNWFjZMPdq4aYErv8oWQZU7u5U9jVQC
3VvjnBpKLYR/X9tqHaI5rtZzT20YcOOjaViVeVDmJSfdFAtusoxMi8gLm34/GIRU6yxjwbuh9v38
sGZFLPM1rDvTfnSt8KYrC4vA1YljFiemnAuIJu4q8rMk9+PTHBXnrsQHYxy0CVLDfjhlhM/avxzb
6LwN6ZCEPYS/EPuOl3QQy5F5YVLZOuCBbdAaUU+scx20+1nduwXqcswh+b5xip3aJlop685K7bdc
aFg0Hpr7dMjmAPAgkpfKHXkUH1a1aHk4kWET5eok1PjaVMUFw1PE8SRvBzGetbPt05n5OQBhb/PR
2+ZBcFISyEz1NCTFRNw+tpZxR/3oEA2Gvia+IrxSuN83slqrvigOIjKjFWsJpBUZ1cu89cA7bFsk
xKsuhiY+iErac+wqnxtY4As2uvwNYnmXRIBJkyu3YlUW7sumjlfY1/mZAxfN01I1FePdoOqTAQcF
WuLM0RUqmg85q1VSeGPBJXjHoq+CrfCq/LAYrV6E4MJw57hKi66GPIZmGvGocSdTURSQqNXxNE4j
N5AbzrUQwTKS7BiCvdsCtXnjTThIypLsD3V16YlCLgbAegUOW/CMFdtYt/ikqEe3yvRgeSxozU2o
4yVixr915VidzGL4GE5jsYzRVCadDPe9ujj35zo+Csb+rPdRwSutyKrqxmlldJMlrmm2Ulf0fCqG
4hpSTL3vCtakeqzYm8l51YGaNVuxPiZrB+kxEVi9n4yxPGy6w9lrw9TiWqUzwVlinZdzZVD13vbo
SEp5GOH62M0QNlWry2WfNW3iaRYs4inaFlXe8kD1JfdnEycTqQ/CfC4XkM3TlgiduFjq9Uinpd+J
U5i64ZDCmtKDA5LYNrc1eAIfcLM2Klo7I6/N7L/XRbsuWzpw38ojweb9kMYsjSt7OLdFmVS+KTeO
qWUp1WlVoE2XhzfU2Y1F/bIgcc7jbFwO47gs/GLlF0W9Lb3KrIci/1CFwA3UWLPVMNp6VU7xmz4e
PVjTeBUOc5DkRK/GvlxFYZ4UHfKTaogGSMD6HFj4Bcv9g2xuDm2eTVxnpuJTZA/GMk9kBzHUL3Nv
4aDjN3FFXy0zr0JrzyPgwn0TzDyndbDCCrXLJs7jSzoLfaGL0r5G1O8vcuLQbayK7EJMqiuTkZhg
05f6jgBnk9uPG4Wrq65xwJLgpM6y1mU03fGc4iAmIz3MJqCovem6bdc341UoouocPiJPIxe5VDWs
OCqcIbyQY7MECh7dNiESawIka62muDnu6jl/07tsOq6myiUZVsFHKOmrU6c6lwZT2+pj4KIVhYfF
GGiy6V3i5s6+ifPMyLXCakZHY99MJc9lNtUQzmZtk6GcZrOUJou7jQIe/d6onuCERDkRaRR4uVxQ
M/UXbCoERP7ehdMG3LB3ad/JQMC6FarcJ0E3snfQFBW6w9LhoIQoQfVbMXkBZFiJRLhqtVSYpu2U
q7xJYm28ILE4ziMeRjg/E9IC0rrNa0i5VRWNXEyjsCkaOnTWoc4cqdCg60kYaLTuG7qPplZNvGpN
1MFDuDlIu9BmPp8bLHouJNRF6UxrY1eh7VyfGNN5xZrmspVLB5Q0Xo/Aa3wedRl+r73gdRlhtaD+
GN6RvxF8phlORAjpj4rbbPQvTF2OJ1meldwEeLyVg2rWpXUWomIF+XdovGWd10ECbZEz1xWJN0Om
EWdlifchHFzKkBbn42jaU5VP5ACoMIMwjMqN6dFGd+iNglPl6dj6IhGllVxTcu0Me0dlE5z4ob6o
dYTfFX5j9oHZQnJ2RqeMtcMae95t3I7ByYz7rZ7D90Nvx0U9VNN+KUSRFAFSJ8zV7qBu+nplwWGP
gMZaSKaFSOJBDlfNNAFLnbVYAr+oP86xnJYQwuekrEWxhFUp7+qIDp81c8nWjnbFoqTGO4d6Ai2G
uJepgOoJiGMdpTRuqhrSE1A6KHqQt29zIJQcjmXUkCCstwlGAkuxLe1KtSpMaE6PZFs2vA3D/tAP
M5PUJsIVp0gXl7FC+oB1TZaSGUcQeIP6KAqyFrLO8KF18bCYorFcCZWNm1jVUaKJu4a4UMCDRUt5
lyyysTuuKfsQtnECXT5rlrGknyTmLRbnOSG3eKJvFesvOjwA7kKXCZC+kWd9/NZlVHE4NCIhyXfx
QraMclX7b33CIMt7MebU6P0ghCgzFP2cqAAq7DkL1p4IjseGHBvPXQPzm3hti9SM+VXZ2HVm+4p3
Ljjygmrb+fYNVUAaSoRPMuofxvCmw/1GoWg1YD3wDE96XbFsXs7ITysUzVBmDUWC6npeToE+Hqfq
UvXdhwlZzOehOQLedWQm5I5CARSAZBXhQUU/xtoTPBqCAXIkOoJfvNpUYUx4Xc1k0RPTcheRA5aT
VVPYlg+CbUyGLl0uVl0AdgS0g4ozdm5lvIzynuqbAs8tFBNCpxkkkSQMoELMBUTAMhCEi4pJjnPM
Em/0CZ/c+I6MQWrCCfIk/JxYghpzJfLgyllbQiO9kInT3WXm6lVXxT0nyDUrNYb9xhVxxw0E2E0z
yDM3j6mpnEwqyA0LbLJlU/oQMrzyOO6VhowRj4npy3hhlZcnTT1dl2V3iJzxF23spbXzEMyTX3Io
jy6Na89QYNFK6xzxaVD+gqH2BlQNy4eInM35mOARXdIyPoVacN8v7AllcVKockwHJfKzxpBmWQ7K
rX0oW3npezphto04wrI6bamiibWmSoLS7wYu6y48lKUN4E5CJDkKpkMtgppLpkCm6QqUZFIc9nUE
bxVoTjoPHc8sPKGT3ZBRgTWRoQmbGkjPKDqINVtSNNGVnES9MVAtJz4UaJmsp3TG4TVrY50o4nU8
CuJzHQ6HfS6PpqrGHCqKdUnya0anBfL8gqu5egeiwZFl02vZ26upaodFMXs6LZEvYelHa4h5zToy
Ai3CLpNQ245DYtXsJXgAjjpBeOEjzAVvaZaHd26qjpoJJINKZpe9HuWiqdUV9prDGvSoM4p1tpk6
uGUr/WmpqTRpl8f6ECGv2QCLa1ctHiikm7C7Bq5Kct6asgYaGJmNsX1jE9xSVoPiMJIlm/uqARGn
tnVSxk2WJ/Ngsvft1EDRVzmcL1kz9QJK0Sbbuq4au0WUNzNbQ/8t5ESmqh4t4qIdR95XWCxjkfXn
Xpn5B3S2GAiMN0E2asdLEYETZWL66AFoqwn14yIndDqpA5otO6+3MehMU11B7KDdMqfSrUPd2zUL
XP1RYo/tuyBqNw61UHEFuFsVfgf+54t5UtzlgYhgEJRpvIPSNGl6gNmbh2IF6nFPeSczBGEGZTXb
j+e4JAdVXdkj6nvdmxoHRq/KCkPI9kNb4w206+CViEV8ANLNEB9JLPONkkMFHhVXmdmoOnNJMBN7
gqyPTmY/i0+LIpjEeVOOdtxIN5PDWdBCwgQrsz/Wxl+1+YiOSwx8ZuUNIlecKCpxWoHOBTrBhHkA
5dwBEIhxYYQbPxZZqBZQVOF1NWs8pI7Mfhox50E4CH3ueeUZ8+bpUOD6siX+fND4LL+W9RCkGS3F
SW6QvcAmP9NzfzCJ6Mo31my0D2R1CgxdKpFdFuW8BLyhjg7IdioHf9l6geB0zHs+RviqrsuzLG+P
O0dEQjp7Sjtc8pFFm7H0j+lYLytNFjpE7Sqw7IMsm30MlUFvvHf1yHLuRrM/FxItykC/BkJw0mCl
F1EkpgSDXpYGtVWJ39YdFHtjBassgLwXBMucFAsJdWjqhx1aAjU96kQEDD8o35peHFZAIRNQGTUH
TNbBpI+CKt73QrbwzBjxPuqnpZGgJ9ZZrM8oKxxIe32V4hwhyJJxvoh0Niy8CKqGks4DdyYk+5WP
xUkMdcEJU35ZAjNqNHeTEhD0KFhHA9yAaqdd2sadPBwKBrVujdCxh2iZ+FV/1MdQpXlFo2Baasar
wlsFUh92tFhHc39BqnKR582Z8TMFqrJX8ZHKddEOVeKEd+Bn9oo0jiZ4rqpFFoTxIvAcBEFKxaYJ
SA3UOdsMQUP5GHinsZtf26GNeT9mlyWB/Et998Yz3klZOccb0FgSS0H1VchflUINQPLccadCyGxZ
fVdSnIAw+173sJ7D7Dgs6rNy9BfYZ6t8ms7lQBmvVdPzOoS43lXeBnf+e8/zD0AozvkceFscR++w
8OdNKUqdGg8qYV2dZlN4OAXTkcvRZi6i1+MwLbpcXlnpr0EuTY1vN7SYV2oecu4jtSgjs56tLjdZ
hv0kDIejiRYf/dzu1/N4JMv2zDJ2BmHnLPTyqzxsPzIm9zUoADkBAlLV00nrV2pVzlCXTKH52FeR
SyoxXfvzkILvH4UgctrG3eo7AaxXr01UnJE2bDhV3obKDkRP7yQn8kOj+4U3EvBAu2RDu4bKGGgL
wAsdz2mp67Qf/SKxLD9EJczRqKCEdIt5JBsfFHxa6tPBpxdSMMMps46Dfnk6KO+YkPwYzrNv6DhK
HhRq45o2hRS8tcV8XmVQ601A3mCq9WZqxaGI2YE24WtBonfCQWUWt00L4qABhW7ME9iYQOs8DoMT
DAUf1CeT5lnmEW6zyl+5DG3y3qNJVUDSbXDYXFsHAjzW1vDGAIFsmyuY1ZOo7Pe7uUtcNK5LjQ7i
HlhWm437ZSCXEW0OqqhdUApqCjBJkc5tVSTjhGoO0eB1jWLGc9XkyzinHdegzYLeyAemt1YMKyCa
V3lEVnOp38vJHINIdpjL7kZMjsFClZdVaRZmpgszNielISetFAUkwzEFyTCtvPIQOOu7MijPZJkl
cgY9pnbbcGAeRywGZ/QL0Ap8uyLDLHgNlZXs2xNXFK/DRlzqygg+qjZfF9rc6j6vFnf6O1AcnDa1
2ERK1okY4/ejzd67ii3bvLgkNt56CLcH4AY5r9C48YrhqMrla9LoKSGgByxjBkKvzqoLG4sVzO9w
nZWBPSogJcGOAai/FdQOvFA9oA6RLp6tx8O5RYumD06nJvAXeRadQHY7dPCbgGnjj7ekKN/ENGsX
IBuhVV+6dz2I3KuAFlECIc4uqYtOFYUStZSbbqSnmbRe0uS15bYa2aKJ6bkIfQTxudxn43yFbTYn
/tSB0DhHqYq6ExkxDaVcfWDb8bzSDe+ycsn6XvFpJnI54LGJlmLS8cHsZvyuEyI7mnxQcnk2o4ml
PVSoZwjN+MjTvlkCjyL7eqpJEo1zflwWZZUo2D67oX2Pkx6q5TdR7rHN1GBg/ySb6WEAKvMFbNvM
51RP8xGRnb3bF4OVTbOou/BEhzcgZ42HdYDMDWw6KJcMbUMboClZv8w6NL51ss7XLdT/B/E84rfG
ULMFdeV9306groR32ktfZIuCMkjnhUDwb50l2SROjfQFL6x3GfVErRSkZR0ymYRELPKh646ioQ3X
UJGesAaBdN9NfjIjDEVDzQAWMaQYftJ2YctQ8NxnVzhDEAyCGPTyGHwDRI+eQ21wRiu6j4m5gK1A
WJthNC0DVZFTQYjjII8i2HxqZTpVqEimNhh5JVXL6zasOAiz555uIvgNzjaN5+j1VAeGR1X1LijD
9xqIctIVFUtI07drP8tew1ZIKiNtayiCxveBCN9MReS9YVavYD/JLBCd17VD5xnG701LPhThmMTB
7KUkBMGA9tXraRxR0gRTkZatr3mTAefGbEYbdleNjh4U6kYAfGNPNrKbL8PCC0AydG9c5R2GuX9i
e3zsWn9KYSUG6xw2UGFPBNs0gOzOTVFL7gkreFCyJVbNQRiLtfZKiPjt/AYkjJM6/H+kfdly2zrT
7ROxigA4gLckSA22PNuxc8PKZILzPD79v5hdZ0eidMTa+SqXTqkJoAF0r169AJ6Uqj6HejnZpM2/
T8ao3pGq2xJNe/bhWSh8AsAfGCqCzNgxle6HsdRsOSCYSX212urAK9xWa6gI9SIUcdeNG1PD5wMy
edDGvHTGoQCCpsf6V7WasYbM1LySpvqvvAyzW85aYrdDX+6SgMpnVvTh85BN3V6nCgAw3g/3vPET
gL6FRn8ZcGSBomB0HwAy9O26MnIdBU0rA0Yso+eupMEdaZX8prZqJH61ShWcmlqZ/EoriWOhV3z1
u1Ulnc1LC2VAeKvDk7J/MBKpA8luqcvSNHgLlJDdNlzKHZkYfN5Ih4J4uIWNOx3g7E4xc+1hagxN
8JzoEWAggkSiRkE5tjvZzEA7Po+yqRR1aCCSknxwE8pbpIyQaH5E7W0AVj+VTfHYSoZrMBsAfNiJ
OpLdEFZAO0ukUulgRZ+VFeI2Zxm7LVmdzTdedsu63NyzfKRby1LST9qz4KYjY/noE7Qn2zKMaxgl
mVYcxo4rWCbJX2IeDLt4ysqdxWS/J36pu3Fjqa9KYLJGaHlP3lncqk5SVMaMQWV3Dc2VjU+6fuuz
vN4QrapucoKSWR1kZmOPVsqEXxSGl5pj9KCMRVjZkd7QxsEsta8py9mbMSdfNS8woR1D1pBNDZAE
RQ/vur7Qdhq6bdyeG+GNgSI1TkIUpeyUdYXHJ8S/sVpHO70njWHLkkaiyzlu9tCMa8co/GTnK4Hi
KJSnvaMGvXZTjpJ9pnqQU3tMGpY6WmPFLmkCBOWTnlj5E0nqUbUDbCC7nBCTAfZ5JSjbcKcL+vAr
6VT5htJs7KaoPxRCKyWgobiffgZcMUQSM/0rU6pAlCpQzSTshy9RUuaISCP1EKVDjaCWc0Qqmn5P
I7N/qIwpmkRS5JHhqoDAvLEdAjeu9QpHH9efxupe4QBMAtukdTUXR/kYoyhu9nva1MGWDM0285MJ
V0EG4M5uOiMSEiXJ5EkvSz31/CaOpKsEXfaL+Iz89Gur37esnT5UP6Ga02V+/dUHJPE2NqmCGkTH
htHuppAfioRJYiflFH0lWTx8zaSa6y5imEa/MUZLwdWXWtWQ2nWEvYwPQPZgd71Rd4CNUkTkY1H1
iIZYRXBPmB3z3X5gevkz6YJusjMaVtNNYEocCBXqX+UOxQqEUY2cTOQpEofVTgJ1GT3sRvnKkbDn
YtQSBkpFhsvGbXO/VjYkGC3DM1vaBSBQ9Aid+qaJN0nbjswtmNUkIrGAAtq1nmmpG1YZU+3Y6hGL
ViOKfHY56Dnyaqs3g21dB7xD+Yz639XICguRkho1Gr3LEU3puNi/+kBwEzvUA0U6fpEMldfQgPH9
ZNbmo9rOmWCHpMea8emtCXoAaANlnTS4G1oyIgEfEIbTJDHpY8rYlMXANjLyM88U1Cq5kuGwNYy2
HbwgbYGo6oGGtBZ/BIuDGdUMSfkTIsnWZ7HmEg13tKizVjPcSOVZeiNx63IUnPS0PBhdwMNDPgAR
/qbrcaIf+rwdhkMd69lHHbX9gBHQBFUSgk8b7aDUO8cHaSMthwbB0ehbv2g26p++4Re1PQExrG8w
gPSRy05JnRrAkRNVYEM4Cs8n4CfgjbQ2qxtebHS1yTpR+0Gcu7QHnrRrLbX5pSkUxQ4VYYsqEjm9
+j2IEDovUFC1tAmHRhOHP9JBawu3aKzWApqQMfBCUssan0iDQFrNm7S9ScIQwWoO4NsJpdkOovV9
UHFUQ+Gq13Ws3pVqkVb2hAKvY9VKqR7gmW0lAisEWtAEVtqJBCwepIxJX4S2MpZKLALDbw86Ctnl
7UhBatlOILHEyMgimgo4OXBqnWHmwHgpOOKeOA8Rb4dVFA4HpS4n8zmniha4uh5W90Y7mYowgibS
HRKC2/FgRtD3d5HO4frSg4A2G0yEiZKZWQbIgSNlQGCPmvptZCbgFyhFN+1ICqjwGcXvsDvQNugQ
2kwKBY/H8OGZqMSB2NHrGQdBaVCRtSQADQq7C6USu71m4UwmBkIGl3QZAuTOVMiA4n2ZWm4W1coP
WYCjfFuArQMwhHRAmHK/jH4OkwlyUmPkCCL1aPT6MuePnZInmgB1x+jAuYklc4gsgEzGoYU6U6r6
FhguYz88gytUB0jDxuiVTwPlj2PQJ98jfaqnXW9KWb6kYEIQrzEUZPhqHRTSjhC++W+JQYf0QGQd
gleCXxlQQZMtbuvBZzUCoi5LP0xlDoY0RQaRZ5o1J7ba4K9fOqWJEkflvTQBXkeV4ZiJlG8d4UCv
lDyq/Qcjo9PPvmz9SaTUj2rMcTi916MZRLc+73pi621lKSg2lL16YFHV/SglEjQf4J/pKGkGlAOV
/+KXGpcKdRD7NqYzmvrY2TmOsxzxMguRMucYgLkpaJT1TqmVcW9LOXUIcKy6SjYBlF2+WL0yWvum
b2LDTbQuU5yUmzSaV7RF1DQFYYFtNRqZzRnVa8dHlcDE92p15NTFYEiA00ZJbBTmQJqhhupHLsgu
KQDYgCcA6kilmA89kG//1rcaHDQaIu/ADVMZ6kIabfdYqZhPG7Ur63tQqMrBCJTpeawA2mD+UA5x
8sGkgcOa1FLsEqjRTHMgdx0zumHDRp/vwtYyHdC6EGGr0ZCnzsgZ7qshyCd9XyhQY3CbDpfbHSpj
6kOkJ9mwLfNMG5EsZ0B86rBEwh1o9YSdmdRkcNXesIKPijWoXStJEtrYLTgFRrjYk9qhOx3JptFp
roaLbS72SDp4GvaF/yxxoUiAM1prbn2qoZxr6YYa2zFjOvDVwBpHgZqUL3d6zKfmpldwsjjl5Pe1
01kR/g/q3pHmVFY5EScEkJM+UrAabk3cGXsrHeN6o3ZN8Q21x57ZDY7vwiYEtQxPDyISviZp6Mci
0xq1wTz4iIvHKhlwnvAJ2H87NOEH05VQu0Fanj0mrQWIvFTMCqWpqckBwrQddi5yZdROBlqNvo1r
Z1I9XqmNFE3G6mSjkFZ7pRRHO4ouGS6UpMPec5VwjEcE86o/wINSPiJNwj61mziPQT5JDSSrQ8cR
s08ZIZXTF512B8KI6W84dkcNGKKe6j0b6t5yCdCQERV1WRc7LUTUbqftYIKGMhk5UqNe1q1QMe/A
gtJWBReFg/5708gwIHuZA6VzNJoWoTbYJWgDr0VfRfV2SP12cMy8JuMedKwhRjzb9zFQsUJTQISJ
iiotmDN1MhntI7rrJQYpaKqn/FFjbpdBCYtwSEiaM132mD+aGT54RD7IK52X3wGHcnqnd0PLae/0
bei2nRsc4h31qB252YFLEX8ACBTcad16e/1TwIo9+xJLZzrTjFlPRkfLx/GXjI02DloeR146fCjV
d7jNylgh53dkAE39aOCiYN7OrVoY6KzQcGyglgGLpAIwjLVU/pIkAA+qCePStookeyw7ElDn+pDI
6ZiWJilZmBwzPVGAuFFRupNnev2G3XQ3jY2qjkMO+XMg2pUxni7nucGZLnxEB45IMCXY8VQ0AP+S
YrAzsvP5y8qwTknH/1jRwW422CzoS62F04C22I85rSOXH/QfYAJvwKGys8/JGUXijltTXLc3c5j/
cJzPzUHO63hQMpK9rxeEirT4jIAS4jK5CZtcFGp9a7WQ3vr3BaCHf372mFP9e01OrVmEW5qGpmfK
Qe6e1/RoCtsoi8NJMZhAYuR0L/Um3pSiFb5teOpWf1ixNn/7whqOJDimwTCd2kwjP7YGSNRIdKOK
3Eb0bvMCzLv9HAT9xrbSSyLHAE5j+/d9Z+tO9liHXn1z/QPOHcY6ts8XDoOHjxIEYS0T6gjmc/Te
EGVTTSv74MyIqeomJNegDG2CqUIWJPWIo1Qc8jBx8/57U8ROPZaoasQrVs6m8rcVAy/MaKAhgg9/
OpVTlLW8CEomtE24jffxZtpH29grV2bsbE8vzCz8AzGGyVK1wDGi7GPls1ajlT18fmosLCx8QkEN
JRkjDKR2iQcKoBvGbldtwo1y4O/DHQfR+aEZ9v/RERZG59PzyO2nHolxITEsQqvkjqoADBXwekUc
xPzpuqmLMzgfG6ByQ3yaLk5FXg0JcoSQgYUCeLVk+zr0i7+ZRDRF4PQgEPan+mKZIkbDBshugo2l
/0A4VD0QO8BtRh6zVIBk71liUlaMXvLzY5uLhbMAtRYy4kBAyNfYilzG9kHF3euzd8k9DIS1oO4w
jZrokjxdKdycudEXbfz7yOjvdG3rCylMp7C5Xb9UTie35ZcVm/OJfnJMmeqJzcWJ31fhgDqdjF2g
+/uqdRMRb1pP2aStW23WRkgv7OQTawsHoQ2ps7IFRMa/Th7C5Gd/X+wYYrhXlJGyXXpnOKGruOPP
5M3/wZzYAWnwsb4tX+ht5hoeqDC76+O/sLCGpiJSMkw0+6j6YnOYFBVzFWRP4avgbUn0SoQHc+0u
OItPMMeaquHaMVHI1ZYemwVGF1pjwkRu3hh56xYFkmX5s6zHldGc3acLQws31fgEAg9RY5fSF7N4
962nqHmW5WebSPE38/ZnSIt5Q7lUTqMeY6eX2eSRUHZbk46gpapy+HXd1MVt8U/HlYlrxlx2QgE7
LWdgc763oxd/A8D0HsSQBJvCtysHPMQP/t8vHGhBqRT6h3M8OauyHx+Z6OwLwTDB6DQzVZ9MjuI5
K0sNxCCUvsCu8L0s0EYRE8D3vV5Na8HeJYc5sm8uDoIkjbIOiZIm+ok/kyx6n0ixq6L2yWBy5QC4
5DI42UzoY0HuhbH570e3A1dBLQdFAE0ZVWMHqI30ie4mueX4RmAH/lrgfGm/HZuDWNqxubTy8yyt
YE5aP8BKsfURqTs6m667zEUrELdBDjYLj5oL7xxqWSpjGOGeBbO9CV5LC+dKN6zsgQu3ncGPrCym
TtUqkLdNWAmn9F6P6YMk5uv/NpDFdEUAloiWSCYGpL12PFgA50sdvDuGDOB/M7Xw+TbUVbTZYTTm
8FB1Dsi1rt7qKxtrZWH4wrFH9PNYxjhPWfGARiNbacs94vXnvxkKgkUo4miMq/NXHPl0F6cBqhWZ
Br59izp8l32UJcoBaZD81Zz9MbTwM5AX2tLIYEhG3UOSmu9m1H3TrHrlWL/saH/MLBwt73g5jRMa
p3KpOU2G6miabq5PGZtv3mUcwOHOUDpEQyxZngN+6qMMqUQpYg++aUT6NHnUnW4MpwDfz27fmLRL
RwrdHRxuMwe4S+wMTrnLb4mDfsJ95eQP7QPoItHKl108/o+/bLEHevSNSVRxLEEfwZ0V3bO/Sx35
hW0GN9rm98nGfLk+F7+zlmtzsdgKOchhxGowF+O+Byhp92iYcZtduDcEf9ZE48onP7enA72RK4O9
uD/QdEyA2uD2oYtoLO8y3CmTaQkVSL0aUpGg5wgcfXdlhGt2Zm842iEoQgCtKs35Si0T4OZ29qI5
1s0cSPPbeOffk8ml27WlpPP2PpvYo+EtErmmQENSMXFLJDuW24oNklNaOe0h3Wi2+WiOcCxS2plT
3zR35j4Xobc2wRe30tEXzH8/GrhE4bE20XMpujAY7sqY514hOf+bcwFcGW6iE1yj+mLDMkWLZGlm
cKAalFkVIIqqoGPUWjHz2x3O5/OPncXWmKpWC6MJo+mdThQv5juY0RtU8m+1H4FrCOM53aFT5g74
rMPd8HNto9DLs/nH/mKjgMyvmO0ESqS24eiicixbdXIAYsEWXMGPJrD1u/Zdfe69UegOSE2H4pf5
QBR7LV5b+Q5jca0UvA0DtD8yEQ/fwzRyIj9YmWpycceg+x3ovQmgUZv/fuQ43GJgvUrVErrdCRNZ
Gbcj4YvO6dywc9BCVHoS+ClZOfpnTzlbYajLMqLCjYxl7MtRpwOlI9CEWv9CM3YX37bKk7Sec8tc
GeHFOTyytPAldQSdemSw1ESvGqLrdPx5/dC5OIOz0vsssQowZ+EsYzAkkYVmLZFO0YZYW0ObvJrF
K8M4R/mQA1kI3RmgPhM1pcVCpbIjpR5ioaznYmd509Zy2CZ88IFzB8JfiWcuLY8FQhUSSKglnp/X
QWMYepojembDDgJViU3r/L40c6FEyq5vORTor2GYl+ZwVpfQoAbDTc4Xc6gX0oq6EvZSdfQCS97I
vN+gYdi9bubyJBIgehRvphv4d+rt4MwpOWjzUFg4DAItY/fpwXL0DXGNL4qIViaRXEp38CIxXpjD
G6jQOFyMapBTo6QpbiOeCDS8inJfojtUNFt2CHfZt/4WjQjNKy7Fp+vDvOTyR3bJ4tggRWdWIChY
omhQgqoyEeitd93ExVgCGDAGBoAUoPPiRpd+yEva40afz43kZ4w46XE8BC76Yjbxg/U4T6kWO+vY
+rxflyeHBUTWAPis63S53UoFmcvveB5dKTbjP6JodDTymel3NAWhKfubuZzf3aAM6B/e7zn1mC7I
YyoDeKYP6hYBszf1H1em8qLzH5lYuImSmoEW+giDu9CAV4IakJUF6or1g9GYN1lObyI1fLIC44n0
6hath3fgjCd2k8vDECTPY9lkK4fNRQf694sgbHY6aGPKLfSxYNAsBBEqRul8F/AgX/OhOSw6X8r/
N7fmLBx/fPdUVA7KBPKLYPfGftih/C1Qhb7FsjrsNdus3abksuv8sbfY/U1ZhX2UzJjABkoK9R6N
mu60y56jZ3YH+sx92dnZE0psr/7dGvKxNqOLCNHQoxwXLdY4jGMxgZQVof15xY/m6TqfTm4wDsUe
tAMsbogsnppUjrABZqLgn6k7bP1t9NTerx9t5y5LyVyUNFC6gGDO/JLw8colIJ82RYpGy7x44AHY
RhxtS9p/vhQoABw8YqTjGgLGuJizhMalnsgODdw6uMkoW4ygs6AYjjbxtUrrhTDo1Na8fkdhkJrG
ph/GrYWIE53YvWs4ueWGrhQSB5lNHD55sUgtb62GfOEcpVTTGdgLOp7+wgFzarjlbdckheXjHJ3e
sxfDGbQtWsH3c/7JQO65t7Cc9Ka/Wbudzq/4E8NLLK5vm6HTo14XaVV84VYyN8YHaJJBo3mLpqBu
TFf884LP6AZaD6G5hyLA2XJmLbNQVat8MVoglSSP6LexAc6tXLoXhnViZbGQwKnpNI7Y47VsnEq/
kelLrHhF39gGxBtWdtx8YJzuOHpibLHjoJYVmBCQ0rB4yPw8NKts/F1yk++oUL+vZZnkfH+fWlug
MgH1wRFPf1vrRHCDdpgtewS32KZb5eX6yC7Oom4gSiIQYkHR5tQre71NqriAqSnNbaN5qJW7sNK9
PkJ20MQr98D52YhxHRlbXLEGBWN3LHpfQKjKZspdTr5fHw2ZT4qzdTqysNhkHQElLk1yVJ12c6+K
aJ8ikW5iJ9iZG07t2Ftbq5UhLSteuJInqqRd6sbxT4s99uH99RGt/f7i5mT9oDfg2GgQmwH7aprs
WVHruokLSfDJsvxG1o6OxMEcSebTHtRc6Uxes2OtPXngTthgJqOh2OMvUMrpHGtTbUdPFch4lEfD
C5GTdx/XP4XM63Nl/ZaF8tEyW1An5LzPwjtw9DfVjr7NoI7pqu+1IA56uB/BR3eVhzUqxwWYDvkN
1Yw5NcEZrS9uoUYWRc0apoDSZreu5lAI1jip43eACWN05Tqx0NCBsoYoX1phaOQhKEKgC5HgxQqj
Y7ZWp5IqQpPvI/lFirWI5MJxjIdEcR6qBurNoDqcbvERDUNlWWQRrvBP6Gbp7EWS95V1u7DvTmzM
5+eRC8XgQA4SzWYufUxeULXYYNs5aG7dzFHJetZ66TI9sbdYKz/JIZwGqTq38ZpbkP/u0wEUTBt9
Om6xBR7o6g7U9eLn9gZsv+tjXZvOeT2PhppZEM/TOWgxef4w+TseQ6ZqLa+7cCofD29+8vHYhlkO
0NyLdCZArMtck/Q3Jk2+6FZ1SOPxlrdsldgxL9Bi4x1ZRAp7alFqXaXlCSwmt+FduJ22XKCI/ujb
UMj7m3wZF86/LsmW+UBcB6RrU1iroZHzLbsFhX8jhbazntTnVmhe81XehJ7vXl+5SzucG2ATWnhq
DE8saovLrpHg4ZjQRnDJvbrnG8OJ98oduMwTSG/MNW6KzX+PbHGOAPTiFEqYSGUXey/LoKMUTpQL
1XpumxyiNT/yKoOS+jVM5fwEOTWy2HwYqjIMQasLv+UbU34Ocq3ouWZhsd0mQHhAiWEB2ke2THOn
bz//tzEsdlVoQiPU8DFRhZ8Ks/O9qSk3101cwIRO52kRxFUpmusqtVUEuZ+85GEGMbSP/If2Xj0q
Ql2DIy9426m5RRRnTXKcwhK6i7nm1W/xNnArFdpCtkQ3p9MK89OCftR+WrlC51893cinVhc+rqjh
aKGFi4tgihF9j37sQJDjI2zSj7gPvv3NlFogmVjQQ4d08+KgKgfscpl0vhh+ECh9bsKvvkg+Z4Y+
bsv6+1oqcyE+AMaGLApS0eiE5nSxhHJMkhycYUU0IngChOIk9yH1xkPioT7Bb9E07kZvxFEF3bLu
EPOVAPaiCx3bX6wp18pI8QNkqo1QHeqgkaYQqDHHt52buRDqWNva50DG6XgXq2m2pVX0oKkJaNnq
0MAq3SiR+9jnqlNCjKqA6t/a/XZprx8PcRGk1yQvoQ45D7GBZhLkckjzn2/Q00EtnKYarImWKlLw
FH3BQ/ghS7SuQRvoum+e39OzFY7TfmZRkN9MrqN7uqmGoTBjRkU/UKG1t3nOt7qy+wsjeCUAnDdq
aGfkkyodpFZ2yK0hgpIJNH1NNgOlAlqcXbNyfF2oPTIg52h+sACT4NWjxSGsQ/hCrTId1/Gud8vA
Tjal290Cv4ht6UHQ4jn63tjWJnMnaOsi5Vm9ti84I7Y6SItExXvTZ7CThT6Hvpo4zkqrdrsAYrCj
ddDkODcnO4YOMaS+XruyLxxnJzYXG07T/GFmdEPPa9PcAliXL7ovjMI2QJ4qnkgmysaZdDFo9jpj
/cJOOLG92HxpR/Mc8sMQVDG+6OVbGL1cd54L2SpYpkcTuthqEr3441BiRelhdLpbEFy3kaBQ9Nnm
u1yAhbyWrV46v04sLrYekSGLdI4hDT9UZxLQw0DpunN6gfpftWm3KwM8jyoxQMQ/qJUxgjevFy6r
grBS61AJdt8Hz98z4F22hoVT9tVmbWgXFwv1MkI58DVtWWeU/ai0agRH4dln3H3I7O36WC45Im4W
wkHbRY74G3I+Ok700g/biGRclGiqNLIvIXlLUQiBsth1O5fGcWxnsUK4+kivNLPD+1/aCRIp7Vo+
uGLh9zlzPJIWQjWGiZHUNXm0lOBbiibMlVFcCn5Qu8E6GDixAC0thuGPvC8grQRZpdaBINYWzUqs
savv6g7a0i+IwQoneLZ+Xp+7CxtKUxGIooBqgGZPljXuZPSrAJpAgTt4xJuYKLTt3P+BXuQXSH20
uD1flTWb5/cMbM7gIJyc68YSsqjTKUfLEO7L0h0diAWLRLS5w0xbvhmoMqBn3Q7y7WokNG+d0zjv
1Oy8ykerWEoobia1psxIyTfmxW4JhXqnfp+5TexXsom//MXcYkZRj+YEvYvLnA2oGhTZIIkl5rmF
kvRjdxPi6CCOb2vb8NlYqQlcAEFBaz6yN58tRwMMwkbpO6g0oRt5hDI7btYxKF2UxoVfKupt1NbQ
xYkrdEqPph0UUO2yW9VQnZVhz466nGdwyjSMmCHQ0hZHGA2h9l5CA8yNdt2udHyRmo7f76QHCdNu
nwIAnuV9uB2g3/u1/J7gfFv7hPNTFA/nHX3CYqlrAw8WoKKO/EEY+xkOVlIbZcpn6jUb5SP/vjLi
+eeujXgRYw9dOUQDMQIXXaUO3xTesK17EB290Jkcw5N7wKurqMr5cuPtK6qD64iMAWqPxuKiz2gL
6XEEbO5cZp4Q2Yd73zM3VKApfbcywrM1XdhaXOwcUvyhFsDW3FGo2IjiBbSMLK8/mGhgMe3ie+tx
u4Ligx0LSwElcGVJz86M+QNMPCagmQSkfWs5WKOwQubrsRugysV0KOx+jf7zhfXbBl5UnNkkoPss
ljFSQE8xUghlTP6ANh0IWg1oJkZOWNC1+TzzGIwDLYw4GnDXz213p1sVL4qYTcDB2legBIZHNHYq
8s+ZrNp38J8khpoM3dQDlGaJRBXq69QUu4Q/B9kan+wcF5y/xESRwUS8QUy6iKhCiGcQoFixq22Q
j5aAE36a23A/bC3X32qai8IvcXMPjdYWVID/a/sVjGsEL9WjXwnMXXVhPEAPNVSpMONDjgcvWtwM
ImiKfsV3zq9WmDEZEgCuWwbO4cXCTnXaKzJPErd2p9w2QRAqtvR+bO3G7UXm9tsKCs4rycelFT62
uXDYFu89QDS4SV02eRoOXqpXK8Oa99zJqTOPan7NhqPJFr1RCwBSqSzZQKUKEv4K9kRR0NoJquSA
viVmZ2Og2GFrrKAXZyEdTHJYBCJoopC+bHBsIJEC8SxMpKYGO0MFl59/QOod6hO/rh84l2bv2NBi
9noIYKGZuU3cZFbR7CHkFP+8buH8QMFQdBDTUENHGroMfEwFe13JYYGwt0m/r8tDYawEAJcW6NjE
YhCM+wWaXaPENXRl0/QpaHbm1ix+EMvtZW9fH8/FpTkaz/wxR5c/6zqtRuEa9C0Sle9y4NF+ajVi
8wDaVHliKSuZysUVOrK32LoJ66GMw2EPr/g4OakA6f+4PqK16ZvvpKMRgaXGoRaB6Usa5TGBEnyQ
3iX0wCz1ITDW+k1XhqMvNtMAQT+mh3CHMX2W/WcAWZLro1kzsMC1Q0hvSwBDiTuQL6H2QIty5Ti4
6NBz7gC8AxHWMn8I86AJlB4GUh066lqJvXk3q3NfH8a5myFwh+7s3NuG0H3Jn2tm2Qk2KYlbmu/D
+O6jDwoi9ADb/rN7wQ4wE8SQdG4yXlyQpUFZBuooKlKNnjsqNNPt0Gfu9cH8bk49PUJPrbBTF4u6
ecvghSU3oraquBroopEDubJG+GSjumA0oxVTJs+DmwvpmU7rHzQ0juMNiesfco4y4Jw4Hu7sPUe+
Dk0uKTvI0LtlL4Jt5vmisUEvgDqPSIV0VwPkeXeeDxwItEEtbqCj9tQelJf6APouKW7E3h1eoK/z
Gt4kKPxDLEJMKOyAviSGmZefrA31fCPMQ/1jenEqVvnAEyOQc9cJGqJF6MaAcPwH0813xKUQYrXX
Gj5/O+XZaMGnRjZiIsH+HUkfzW4Ozd14HGGyTp7rzEv1D2L9Yqp0hxJobTdrakIVnawEN+cbEgM9
srpwYTyZgycWIshM5ek+R41aTb/qIFlf95w1IwsPbgM8dQDuM4IA0IJtljZuWqgvcVy+/Y0dA7QX
1PvZ71fHjx10JNB/Ry87Vk17kgbEVvUXo61XBnNerJi3gfbHymI0JTQ5tUKHldapoZzQ7Mp9JCDq
oYBQ0AuoXB2gyCJUO9oHoH79byNcbkEVrzMoHeTWtLpFvvrNNyBbaJIV97+8Xn9GuNh4LQsDNhrz
PLbzA2v2WL1DK2jFyMUtdjSNiy3mZ8hI9QBDAbvnAMUbh5uGuD5bF++BIxOLcINqGZ5SSTEOyn2H
plCRAaCcIcNXS+Vw3dT/Z/v+mbNFqAFmnOyhSoRXKJDoBjf1ptv2XvpAt3+R5p763yLkGIMxriSF
pfSt/Va9qJ9zc024wXMmXr3rPWvDnBQptu6so7ErjrEMQMIskaWaogEtRkYdBTj7NcPOe2PFy3/n
c+dn4b+TudQIUnpoFU4MQ6xdvLUxQhPegVC8CFy0/4oRm67fBPtmH25GL+4cdcvvAGDcmQe0/X2k
wtrlK6fkiq8ulYK6OragR45xm9Ah93W87DD9WPEfeumyM3DyI8G0zs8uHiUhXgOBGFHvhHcz8IeH
Cx7w4uEmByVrTV3h4nj+GFsCFVCTKiI9QB8YmgAYWFdliBfHBgmiwcomP4dk4KtHhpY7MFJ7s+LY
5L18NBJQMgzujXK0yRA6sXbA4zlOla/kf2uDW+xELYMAaj+fkbPo9piiV7FZuzUvx2TAo/GQLuJL
PL56GpqAZVtaPV5IAXw43EL87XvoWhCB3edglnXA05gD+gFEAEKRbCoHjYO1s+aT54XD+R46+obF
AQpJ9hgvXuAblK353L7Jn3jURUAnDk8JkDu8p/WmbOjtdEBjB1TrntKVLXE5Gjwyv1jamfecExPm
UcLbpYUDQqGohbKx3vzvoVij8V10pCNri0UNg3RIxw7WoHfnTOTNSCC7KV+z/nuuVrbUbnxrbYDn
qd08v5BaABijYq6X2VZH0xBXCKKWW1pBotamTrrNnwBguP5PBgwVJZD9fMrWAMtX9s1FB8NDu0Av
CCXn0kJJKRXoeMOJoaI3VqC8QmPxV+lYd40d76YNwtCNvJvu9M1M5VJv8JitM3xcP5IuOhjSNPrb
yWZQ89TJIWVY6VWMCfiHFWE4JYZevsaO6QxbBbJ1drqDSNVW3VI8egGh+5Vr4JzUj1k//oDFosed
1P1BxQdQFF9cbT+JwosfIQj53r+Xt6rAG1qrbLJLjnZsc/77URjOkwoP/42wabSFh1cUv/nFMD8l
xJ5rIFw2Xoo5kArxOeZlbbyXblf0H87aDYAN0ExwalpNjIjoQYnhVngb5aklP4Nuzann31jerFDF
Ao5pzeXbJXz8f6R915IcOZbsr4z1e8yGFte212xDpaosXVQvYcViMbRGyL+533J/7DqyZ8gMZGyC
7H0a62E3TwIBHBzhxz2CUo8YCaj4gekp8+NtfWJSk9/yHOiaxvkFUOCaO6Z8SBa4lDXg0ZmPaDSg
mOyFNkebg3YAMMy2fw6PtMP0GZRIn3mOYsUchhMUTDibGrCx7FjEnHcaIRMmBLVBeDDi2Zukv2fC
gHgu8gxDFxnHi/Y3dGcCmGiSx0h+bfTfnwSCmjedsPi3BebmDXkSK2ODzDfZxds8c+uN6TYAQUFG
Fu5me/2er3nyhTXmC2XGIEdliwJDqJNvaWw+ZVP2HA3xmzyQL1OVHDIxuqlKwR3leqPU2g2IvDlc
YJejXcyKmWtnQKcSdSH8BuLSMW0oAoGGibpa8xtmJL6rfuOEvryN3nlVjZVLd754tlZUzolIoBoI
L6/P3pAgiUvyg2XU7vVNvkTjLxfIpvfDKDaR2sGOgvwgeOmRN4IYvcKdUL+fEGdAVlcHCaIwYAi1
DdT8wUov43Xhnd7LbjrzS2gkeubhIOYwFZOCrW4bW99E0FHGMIB6D6iRXbwq4P/j0iny9phxbCrI
XqWeHmfEC64VQF7W8vWw5zwXPCvUM5yti8TNBKFCWElFzUv6EFKLgNMVnERv7WVeHBj6M87M1BnQ
Z6mA7YPQbQ8ZOweSLG5v2MaBRoL1xvLmvf4GwqLJTQ79S3cXeUgYIOt5/UCtrhYOAiECOkYm25Wa
lR4MtSrKRbIAVaPpq9V/TSwem9aqM7VkDQA1GQO7pwHps7UW4KEt2hxGMvMNIjLQq+bEGGsGgHqD
rC4teWkGU3Du26kyDJ3evnTe1YiSGxJzNmrVvZ3bYM67aeUmBlVhowG4Ey1ouz5a3puxUbz4jne5
eOthTnoNHV1xyrBhc13XjgxeJOjKcquT1CEzjzh4sVB2Ri8UmBi2qdaE1WD24KvCioS7YG/5tXOq
TwLb390kBwXYDQw7YpDn7xw6ScbcKMqT6EOz/FVdbCiQrUVeHmP6VQtiyKLKUMrS3N8/2+A1Bh+X
iMl0iO0tr1imNdood1hfYuVuBUqfvEADH5p4181czvfDE57bYR6dNsmRwiSwYx4N+wtNukN7B4gW
Kr2VB/28TSfa3Mh+7eL+NIoh3OXijEKAQFNRnmob+/xVcvM9oI83NHNEfde7h9pIvCEeUCAOUW3L
nTbDtoLyHZfAiK7u4hT92GWLRf4MYjYnII5DSoXhsHZDUK+KwF7KCy9Wr4RiYAjLAtszBpWW67VG
EGmXYCP3tEbsn5q5im5HtTe8699y9UqowEQAmkYpdJlP2UHDFQlihStRiQAIJO5Qzc5ARFsaHsfy
W01yzjuwVvAD7d8Pi2wtrCiNMSgsWFQ34XY4Iu9HZqb72Z63gZylscUwDQQQoQz+c2/upY8iVHSt
xIB+Z3gXWJCViEUXLNa/jdKiN+NscYzPbHNt6FPoEiAAbXYA0vjpRgHLhrr9mz7lzBTjMpM6AAma
CFOm9GwFD7H8Qc6frx+OtUQSDyUlrgKMRDVZhuU6SQVVhwAUjrriW4fEt2511/jSe4qD6sy74epH
3kuwgufQYBNzSUhFcN9ZPIfUSJ3ahkA+DE6BKL7GLDgwi9rD5GKIwjfcbM/Dyq6+dOcmmatWCcFg
Wh0FW+yib92mP3T+BMpUUKmjFcF7C7gLZJIUgGH6dEhgTf+ib2ZXhkKj4JifMWGGgc4O4a07bMOP
17/kmvM8XyHzMrRahNBcg03LgLxeBSCX+hGyiZz3ZzXGOzfDeBNFnTKoeuK8yA+ggb1BUHeguUh6
VO153x9aH7K5u+FJAG9PcdQf+eUuzjpZMK/chJ0IvS6UXtrPkfi5ye/H/PfLpDifgBqh4KBhgpR5
h0gLSWkiYY169S5A7Qr9UM77uub5zy0wwR2kysA+0qZINIz4rYNSaa4Wu+vnYfUJ10zcaokiCmBt
+bpA5xK4ogoBF2Uay3qHPJtQk/QgbH9IoVMCIkDonbWb2Ocd/7XFnRlmY7B5ClQzo81pEVputQW5
I+Pb9bXR+8O+z+gHmGD/pfw8Kv0FZ8F3BZkbEzpncFqj4lrmo5l+JTVaIOPRnFRekLyyHMzUoOZA
oQygeWa+FVTBm4YkOvbxAfVcH6feHbczJKJRe3SsfbYP/enx+vrWvPLCJvPI1Jja1GKII3nRTt9r
h+RJv8cIA+16UOrGaauDMBviPpxTebmtiPkA60ZNV8SAGwvsNkhQphVleu3GApwdM1CUqn7fma2L
utznTrM215d5eZWX9pjPCN15s8pr8JcVSuSYyfdOlpy64/hFesyXZ2VphP6Is7OizGBTVynLkVm3
JhRC5seyhxaOTt6JANXboA6cnljbaC55H5E+zxeWAUUFGZcEHheW5EVvoA2e9OCRIihlkJ0Mou75
QLbahr47+lcuTGLNHqqXOsQSRP1y9kTTp7qUK9CoqRVuvAxZU6gKovc+bzp3pOSQkKHgThivfcNz
o8w3RIdLiwrAP13iY0YL/BMzYDjlRnUhR445qcgjt7Kd3/EedJ5Z5qtCq7mwxInSLbeB4mQdMgNt
Gu3ZzDmjxisAWzjQs11lIocy1bR27C0gy/bhtonAzEAqT+xsA3Nn6Z0GgqdsO21NB5JaX69fj//B
NADiSCkh2mDQ+3p2dKGANJRmAbKz1oOW2+w29/oECk4q+4mIybwn+w7qnW7Vu9EDN0hb3+Gfxpl4
ogCqecgpKV9YO1DCGEY7couv9VvyQfTHTXpDsfhhZJuTy1k19W3stdFQtvn3qpl3SyJTVJgUYBR8
gfLW/bxVnykPxrCT7erIo7e/dO706/4wxrIb1xYmvaGLjuMbEr8ZoIOqtLwHhD4QVxbE8l10Q6/r
g4mzGjc1NIey+oa0ja8G8V2lQCayUcA+AHXUWB8+NmR2NF3gbenqt0TzBIUkEVzBp4N2dpD6yqDY
ezTps119O3zRviYnhBqNRoMebarKCW55TdhVm6hdgRuQSriwELVG0mrIcuLwxuKuF1u7yJ+klMvi
sPZkaWdWmNspzYmpCRElH8shn4h0s91Yj8oxE+2/uDiSQwO2cqQymIHnGl89qWfGmfuph004qRNI
EPtPvUspJABBtLNXmjn9rW6RgWkcKIdh8hzcJiziOSyVJhiopxWgt+yI33WndfIN6MMqT/quOC1Y
R3iR3ErahC6rhPkyoPzB1sJOu8vRJDYTAQFo69WvKoAXwBf60nfiRF7gND7n5q9cxnNrbMMBQ05Q
c/nLmuRDPXYzHwI3BHyHMkEVD6HLG5+7NGhSZlPUijE9J2ki/cBn9yIlQWcF6ph6VTd+CgNxD7SH
d31Rl+GHiVxCg1aFDC8js13FOEGgFUxlgnKBeZoH7fzhhs/TvPKllnaYixBlIfivFSBWDKWDmKHu
xiWEwfrYLWOQW+ntrdm3u9EiniqMn3SrLcAWG/Mczcpi6fS5QpX+MOxz+pFn+wntOQUas6fF9v+q
m6m/UPZZKTCdptx/2KGR0JkdsRtMIdWkGJtKdh1EoVCBwRHhb+vKAcGCTBPQUwX0agbzFuVtAJ3M
BrsKNby8gRRlrm+vnw/6XZaPA13KDwvsA9Sr0GwfxxxII9xue9LbD73c7vLI8BXT7DlP0dr3wQuA
UyhDmQkQjuW+BY3Uj2OpJZ7URRB6V9SNXoSFLVn5y9hkPvBXNw0lYg5L4ffvNtZ4ZpoJJzpMoCVj
qEK5Diw4flEm8iaVwKI6xNCJbCAWjuEXc7ZRCf0wFSEUeKE6gRJGAQSRGVEB2DHfdAaXJHpt+6mG
DKr2IP++GC0qpiZR40KnkpT9ZLdRsJXDpHAiY/KJKfA0iS5fK7oJP60xlzSrZsTtIoipwslwSu02
Km6j7NusH/qec6xWLUlAyWjwmWBVZkoYkLLPJsEyEk83byGQ6IKVZ6dHz2l0E6g89kP66ZgjjNoy
KFGg3iHDHmOrSANUrUG46E1FpHyAlCMw+F2OU1QJqaPNGjmmYZjcZ4Elb65fnssYg3I4/7TMpOaG
UOnFUGOSMZgqYNkMWwFv7Pi/NMI8EpImWL3cmYkX6JWTWpDxFBtvzMvd9bWs3E3QXBiA8tJXAsWN
5d1UiZHUPSRY4dPGm3Zj7mjJnHBZA9a2DKTXiiQrePiAQFyagYCLDqkYCIOXGnTAm9xN1ZswMHhZ
E88MPZ9nHjqV81JSO+hiJYArBN8LlwgOFI4NcOrln6sv36F3/vspoUnpvH+sjNnAOS4hFQDokRuT
xyx/CJRvefp8/RutFHZNzPerCBpAlwe6T+aox1mra7MuYXS2s61P/X1xF2FIuPega2E5yE9+gYNk
bSchwonwRDHQDGZZVJM6icI+gMm2f5GiQ2lAKXb68HfWhZodymmajPYlcyoCFBF1CchpT9zH28Jt
X/KX8IiS/KayoY8MIi9b42wl/RtZp4HaAFgyZBkoQoP5WlEZkSGuqMSdmDpVt9XCz1qIlmbCWdrK
Cw6ZUYwbYeYJa2Nf8LaDrLM0QXouIgkdrIdYEoew8nIlSGPATAyiW6BeMYu4POqVPMwzhjdR3LeI
b4UyZn+zfQ8Go6YLH69/p8uzAGSaTE8CiH4QsjKmZjFWtXAIATVM9o21zWOAPX9/NRjotYC0hiMH
PTYT8XQVpEtADBm4ZiUfGgN67VL1WDzmU8MxtLKWc0NssJ+Fcwk5YqxFGf2+wYTNMcrur2/XCTm0
PGRIeH8u5vTnZ15IAC4WBV0sRo+OCdElO0t7t8vmHWZF0/ChDHKviMGdIYyHcvp63ThvfcyzUVkY
B9ciZP1t8V0Tv+nBfkSufd3GStSPBVLpRngkXCO2tGAGJCskSDWjS4fRim3mR24rgKY+2mK64jMv
iFtd0pk1Zkl6WGckNECHFEI7W4EEmKyPdp5/ur6oyxtLqxQomgLsj8CYbb4n8gDO3A4C7kY/2J35
Ihu8/vTaOrBtiPfwAMoX7X2zEbQExP+C2+47T0Et1ilQGd1JD5QOu3uW7Tqy+Qn82rrAFgCqVYCW
aUtm6SdQDEb/VQBtSt4SW5gVW+6/X9+5FVjyaRyaqkwgEAMfzNKEKpdTp+QgpwuOwQbEBBJYxhxN
QpkAHNEox1ozShP9MXbnBJXg8FPMVddY2VqsUUeVCVBahJ7Mu98nUyIUeWW6WgOxd+1JV9/j+bdd
OkbXqQQm5T0CqyVjQxqkQk3poQdzrL7NBT1107LLt9c3cwUMuDTDvFBGHYhqYcIMRTFUko3K0m1z
KLb6Her3ByPkYgFXuj7UIsIK9GBwMFnfK+aynMuUq6pxR1d8rTE10W9r90TW6aDUeuDjD9dtUtyS
jCqPBZKF5ZEJtKE0pBYjwIMjfYKs5/wsYGJDcHT0qoF8BmDKtGNf4XjmlbsA3MsPqyyJdKdMvSBa
NcR4VIi/l4ek5iUl9BAwrh8gLKq7AoiBdVE7l3NgsIhCKUJLPbLLpH/Pu1xEGNp/ihrxoQ4Jb5Rz
7bVZmGQODETTZ3MCHzEOjPUJPG0bzMTSGWCqtdaGHNe/dtHO18d8NzGXZKSu8CYAEHnEaNwwANQt
/P3kB0fy5zay5QlDinojN7CNs3QTgtspeBN/X8aQOnpA9WSQmIiY72K8FmlaI5ctBFBiODhVo9tR
BEoK0Hj+/oVWEdJoqKGiZAzg5vKoI7cKizjNaTtF8uXWlojdA05MR1KrCvNIIVjprptc+UgLi/Qa
nMUfYmWI3aiPIEsUBlvPEgx3fcn4UQDPDP3zMzNtkRRq0NeUGWv+JPnjt4xqEEe+9EinjjB0W3vZ
ZuRRCawkQ9ZidTQwPjOLmuekGGNmufoXKN8BvgwlUnCgwmHa6ts8e90ThF7xjLvXN5Vrl/H/HYZf
xDidLRfwUXDEtwambyJXetRtsMGEwB2DMv4XaoGruww0MWB0oE+5SMTquMTUPeoR+JiWJyWCK9Tq
bVIWn68vj2OGraZEUV2HUguCzXC+i8iT1r8Kw8N1E6s7iGutgNiP1r5ZSKCmErRihInehHh25tiN
5pvAlXejM3tkttXItobd38Gz0bGtH2ZZXOAwZ22FuZvQK3oMSBHTlgBTUiJhc315a2HQwg7jUKyh
zmalAn1YEUPdTnW0bTl4xq24Gw/xi/GibUQXE0rkpd2mOD4H8Wv88fovWPuG5wtlAmUVqM4OOgah
JwD3lcffhAJAM63lXQS6DuaNoxh36CtTOo8LelJ1CIdaN7DOHrd+eAz3hpPfjF7/GANEd31FK1Mo
9Nv9tMVcdrlSJa2RYYuS/omO5DZ34b4FAOYRSNL5obwxgISREpfIfuDwZmXX8hzAUigtCsT8NNBr
LV2N1Y3pBJ2ZEHiY3tWARjZ3OrrC0Dz3wWXwzFnrSuxAuQ0pAR1gP4iKltbmEJNoM2kpcAPnRvMw
7YYAuhgQiUG+GlUe677Zp27glbyYc+WLLiyrS8ujZghQqArwRf38trkvH8wdOP9cvYc/44FnVw7p
whb98zP3PbazXuaGhTmiPvTDAmqXaKiYRsd5dunBYA7pwgxzcLKiABBSNJBlE8ETky8xCR1jeq4r
zp1bc2oLQ/Srnq0nDNsxFdAh8KxtsZtzX32nwPHA7yzEYGDIjmx9drmgG3qVL5aHPISeFNogZaxK
mly3QoezAmxYDz7w4F5FqqWXJz5w0CpwdnN9lQai2hNVJMqQy1UiwZqlUYA2crcnpd3Q5BUsdIkD
qtHJCQM729YFoPHBK+dOrH7GM7vMyQQPshKFM9bZuBoAN1CP+qx9ovQvgqe1tjZ5ouwqjminT7y6
7uqSgWFEAw74BYC5mLhaqmZr6LUWWp2RI+5VZ4xBlgj8C3jX8X8qTv/A93c0fGY/KxreuoTON/24
zOUArnyq+t6KTm1bylihbNodv7+4lmQCYfrTDnM7aDyaY2AeMCnXsOeb3rRBl6LfjA6VX5UA79nw
Cq9rGd/CJHNiBxSl4jiHSeAIihv6PlZPemJbVPTleb7FiJZfbbhDWdyVMl+xH8YIV8iMAEc9Ecnj
roRejo4AHTf6u6fmbGeZBEmISTwAEAOSIJ9EnprZqIe4eKuq3NbfwK9qgwav2PBKZOuHFXVTDeMj
KFKwOXwaWAWpMG7mDfvTIKNXY/4h+gqMBmAo+RPm3XggDXrzLo4qdGbBJaoAZMjiQobIHKYxgmBd
3IDSuknsWuCMRq9MaKI1ZaJahnwaE3VsxaWPSBkQ2YhOcNTIkQ7Rp/q2QLHRrOz+QPH7R7VwAIvz
ZVsWMI7a+CDF6V/aHsHA33BE57+FOUdhJyu1bBUxhkvGm/ktuddusrvSkTH2HzzVO+ODeZgONedh
pnfiYo/PNoA5TNZQykXWN7LbtbHfEkwwWt+aDnVl8VY0eeHHmqs9WyHbZIKquyYNwUBvyuBF36BQ
C0baA7FBY/Mp/6TbgS0dUz+c3es7yzPLxFhh0jSKVYFVK5e2RfcwjaLdaKWt8qR+VoDpi9PEKtUO
gaiD0eXkCeIJc7YAxt41W1xNKoBdfKB3U8dMgcuDN6/fzZ9fkWURKDHUFs4RdbafKLW+Tol+TXfe
9F5+j0EozJHV3KG2db93ZpR5OC09qWaoV8APhSCS1qBED/JdI7dTZwR3tiMGSER4T+bq63Vmk3m9
JDnRQeGMhWaG4JRRayvJc1vfmt0uikabhM9kSDk3ZP1ZObPJvGQ5iK2LCJymoE8AIQgqie2jguQH
Ug13mAJwgSUf7LwGVJaHsFrdYUDzwaWDkikalczlFNKItAaaVvBOyfO4i/fN9o0+oCDdd8CCwXFA
a9klGnAoWCEzQI2bdYbo3DdVTc3RiSlTteOD+EF+VbRd/R5uRpA3NPuiRZpA0s3Y2nQ0+GvEqSut
uHxk0WBVRCIC2l026OyHeuyyDjfIyAy3NL4FgM9cdwZrnxNklMA9Y9hHpEo3yzhz0gRBk2oNLyeq
36HugscNb7X2hbKtzy/TR/Vj5lg81AANXhk3uzDKhCZi0eWzlAXU89Ufks8tXpr0mHyob+pn4lRH
kVdEXcsrYRC9TvRSkUFfHB2zssJIhcEI2on4nN1mxMVUKmf0aHRQepxdpY/T5QJ/2GOLOxpwuFDw
xq5qYBqfvPgwPnVH5eOwoSX3dCdldvDWQ7zbqTYjl0aZZ5xx8HNrgsTBgnGC2ejulVLGPIdIyez8
Zd7EOwtlkTKyJ9CXvfAuzepxQlMDlwZ3FHz6DHCiDbu6UeUq9oKX6H52U8jP9naFngZqToOr3oxf
Yp+XK63Mqln6uVFmwSXR+zkzYFR86F0BJXnja/rePWZ+mNrhsfJ6r4XGPHTX5NCO3jsAzNMnbuFk
7Uyf/wimFiTOKeaawzJGkUbfU6KgGE0d9a64LbzG4WvfrhVqFoumv+csDY4yRey7pokxAd/cmHsI
XG7DF+OAUT0LZHi6C3IJ2Vfw6NFCDbeAsbpa9NxNUH/BQ7EIw0pQu7YLwtgb39JXyoSaSY5xjF4x
tmQnD2bIjX7XvD9VUf5hkZ76s/VKaoS6lQGLk+pHz6In2eO2SRyIhkoazcT91Fd+Xx0XMCBgKAEq
kVAoklkgRtDmAGcOMIquma8jsQDgnEBVj07Z1F95ScWpb8u6DQ3MPZhBOwHEmBcukFqwQs+4ucK2
/S75qmOlqHgjaWu/UOK/zE5uJegTOdMO7MfbBuhs3jFeiSiw4B+/gC3dVsUQ55NIPbPxEaIjdkj2
8r2MvkIHIQjhTugeOJ5y7Yk7N8jc3QHNX7HrsOTeR3PBK7DajeD8VfJLn8zcRmq++V/aZK5qR6Sh
DgLYFPfdB8ntNvp9jI4oLfo5YHE78oMJGohdfNiTSKkByQKIsC4Pb2dEINAXsK2K+DaT+0nf5SZP
8X4t3gapNFVC/csI85QTCxhfSNzHntKBLW2+CRtb+9qjkz3uKZVODM5GIAEK7mzNpdOnAqzIGEWA
U9DTZru8s9EGQgHlCRoSesE+Qe771kEolbLhjZ6EgRtn2nK/4kUeQ60CiYpaNapFGkv/YgLV03RD
Qu9mE25UEyR/oNZK/B43tDO2aufEgCbYAYGAFk814NIbMcaZmzpI5VARclqy4lPNmEr2TJfqTWmO
1rlIMHg38+IILS2yL6veqznUD+HvIU7k1v1diCpn03PAWpepE6zgAElonmIkGiNTy4Na5mTQDQNZ
N7Hs7oPqTaVDkY8ACOp2gwm/CtPev13YsGSgsjGHCvVSyBawdCBVTCBOo2BIOouU4qYMJut+ikWD
c+svUnsAp06iTSAiAFTgtPKz92MyhSFPEU57Q1p+K/oEPJGVn5XGc07ifZyXnCz78nOhTmxQFQaU
UUDvw2zk0PUKwW3EOKr2SSMPsZnaQ8Fxnpc3YGmDufBNq5XRVABBFavBYzZYiU1086OWG2B8k5+u
O80LP42piPP1MCH7lBJMQSXQrzaCVzX/aoHd6bqBlSsFC+BYlAyU1WhbZnn0kqpvoXKCQUTzOPvt
Le31QuJqb76FTuKh+exdt7f6gc7MMfEEwXjCnGUwN9a9o8TPtYHtg4+8bmXl1C0WxfiJQs1G6Cti
mEsjkp2apa35ovGKUdYhnjmmLsNgfCI6OgZRLiTHaB0sNzDr5GoOC8zIqdBPFG/DV/mL9DbhSZ0/
NofskHyIj8oGZF0ftH1gV1CG/RsXGZA0jCWDTV2hWMXlDxDE2uqgpgWNc4zR25GS3ITGyKHJuzyH
YLOGJAgG2PHcgE9naaMWZpJaFc5hWaEdIT3HXKYUNrTF3wuENFwg6F+AWWbZGoOuN/W5wDj34FB0
VjmCSiHcpDs1BkZa01xEJZyjeHH0YdJUARVE5wN9XMyQM4sKSVwmphm4CcIQyvpn1y+GZz5JTrsj
qG1wDbKHn4r5QApVBZpZQlLMMhIFgxTVWmII7nynQC/RKhFhJr5xO2/I9+xW+gB+loLLtnQx50yt
WnAiwPQB3XxxPoJGGee2GUPQxveuhUJ9QkApEiOuRTHlUX2aXOgGQ9tB5l2Ni0EyxjKbj2eGGGaz
NYXeQEJPGkI7KFHTqQcngZYTUXIHB/UQhcJj3nD8JuujT5ZBf6NSNUxUH5iEuJxJXgYBLOe96vZI
9tO2ttthBGs3j8Fi7aMCSKvQM4sBCVZZpBHCWpwVEal++T2vlU0wYgprNvzrHm11QT+tWMyCwJkl
x5kFKyR7wYzhAeGEbZk3YcvLMVcNwZVZtDNHga7LS4FK4GQA/hZ67Sw7gxDa1lS4Avma9Nnu+pJY
n3L6RmeW6C85Cw2yqkaztYclrbb2VRR4Y9NwKnkX6TrgiZhaQREPinaqgRbO0kap5zMxB0BFKiik
ZHZzIzvSTbABXaIjPKZgzBYehnYbQlz6FwriFy4NjHXYRozlYeRIk1j+LDNLELDOI4Z5dVfM7NbO
XMMAKA5fcfaaRxBAbfKP1/f04jCCbAoGEYxaGCkBEHq5XrOp25EMZerp9W0f3zX1IUs47apLtwkb
GI+gwSq+HoDQrI2sb9FDSZE7gslXdcQUC6OFPe1LjaqTCJIpruekueF5JgelEMoGreqIWdF1ZKHX
5QzG7FCb/lLzC7eR04BafEdAExEdVPwP52he+kzGHv09Z2dzzjo1jdQZA1al3Ydu8CA783OL2EjA
ctGZS53GcMENu9FR29pc/4YX/UAsFmRhCMjwousILpi73s1VQLpCwBhUUjmkLu1S2RVyA7S54Baz
uhs13TaqvQ4qexLVL+iH+rNUIaKODoh+PaUX/T7pdnqsOIZ1G0NSdpobGyJEiSzSaJ/jmi7uMf25
KNegOwEWDZCOLfdKVNPJjLIIFd3wcQwH24jvr2/IhQHM0dEhJoyQouN7kcbDeIWBxzH2RWkv64aL
xNe5buHi2piY+zeBmIarUPBGM1FpkWh9VQ2G6ArGY9V/b8rGNUNeKnR5cU5WQMumqsj34I2WGxUF
qlKSwBKBC2x2nSc70No+Zh9VnOJpV72YHC69y0UBLkkRvxiNx6CqxYQ3oqDFmTrmwJKlgb5tzHi8
K5MktM0k4NG1svE29HixdQhp4HqwPlaPqi3iCHMJkYwMPMDN1Ekr7QZDAQ1HJ1R2EtXpdqo51+Ti
VMAm5ejUIOoqoXrGfrNWjPu5rWW3nNCOQnY+DTXn+eCZYCLrrmqNKKpgom7nGmh9+N3MaXmN04uW
F3BVUJlCAI8QAtke2wwKKsymTxAnRCGn6O3mOfXSL+FW9WjXYt5YDwUIqG2gcrZbPhLnQlSINU4/
7Zmnk4qhbNSgpvzXTWxXLm0YYxbj0/AKwnRPuY1vAPuVaPEeTyQvdbl4n0/WdVSXwbdqgQaA2eEW
s0iRicEn9MEGwRuf2hftLr+lFEfZITMd8Vu5I7caMF+zmzncwi97QxjrbJQIje8syQpY76zEyc1w
k5uJY+n4n27Xio95PdkpebMEyQsrC8PJ4DSMocHZRn4QJw+5CQno8qVSH1o1c8twcElwo1SVX8sQ
ltdeylTi5JoXHoT9wYyrNRto2pZqBRnDo+SDQBtIdJSJUPh6bG5LX/j9nj5rkHkHrTJIiobukNbZ
ZQa4L2rFfnSn7zK7+JC9Nregqt1e98UX5fiTTUpdaQLgg9IEcyLNpK7SOcV1oI00Amqv3p88HVSg
8YkLkSpRzPt6l22jbQ5FJW6J8+JUwF0ik8f4MSpjmPhiNlkjWYxcBZdOLw5xhImuNHXKLuAsk/Ut
YEWiEvY0H0OHGXqhy3sHtYeyKWdYGfrcEVrFDtvevb6TF2VFdAJRGQBzAIY0UVZkoX15Nw65DAIk
X7PD2+je8OsNJHtt40H2qU4YZZG8bvFy65YGmUWJGJoZqikHa2vzNozHVIA4R/V63cYpAzmPBVF8
xgw1lgV3gYKVzpyPoIiVeCInwaLBszBOeAvm9S/CXfmYf6CcsUj6jspjjyYzyIlAK6/6ECr5WoEo
kYvbpuu58lPY+Z2ySkikV2Xo9765l7aUKYV2xHhF98uzghUjIMQTAcDAxfx4owRxAXlpkOULUp+6
MzgTMzsaK2PwOHvLsaQyIQo0OgDJQMriJzfQmN8Fm3lHMaj5vn0nkY2ZgnGru703UZHyBKIkHv6f
2+ZYOOD2uv5TLo+SgnlvZBcgt0LydnKFZ+9SgvQzj2YcJRLc5Zjwqp/riQeI4Ng4lfbObPQqIRKU
AUO/qh4KMAgmGOzpPoMCIPuuaTbFYvwS1RTdxOWpwdKALaZwQgScF0vrFXmOgybxw9cEctIgLqLQ
ZnMX3lDGcfEXDtBFPqPhhT03Sb/72UoVU4gwDt4mvvggNvbgqU67CXWkD1APoD1OdIwyOtcDDfPQ
/d1xRNY4/QxnxoterqpyqBNfGNR2K+tp5upDXfy+t1uskR2OLZRwUKayDn31mOHkgrYaE2gYLPhY
uxbUipR3Q7DVx+unlK2WMEtjPWzTD3KSkCr0g+FFDZ8AeJiMt4SnJrx6Tn8eGJZrVlH62pgr3MpR
fxd70c6j+zrnar/QgHl5LDXEoZAaRxUZ2QmbnsQVktEgKnN/9NvayagQyuz1JZqa+fYvja1pvh1z
V/KCj3xXehnbmEvzzBFtlT6PRmreeoql4/QaUQ0Wl3hEef41gaDLbwcAFq04o/prwbcy7wjoA6LI
gKq6j9fTl8boJg+KPUZk9kTWOMfkMsTHxkLvHCh7cGVQRfLlFUgUPS5BqSt49fcKjib1cjRqJRSg
7v9CGOQ76XvxKL22T9EXFThjTop+uVSYP2G/QGsFvAazVH2Wcf2aSfDCVPFmSfJzwHGAKYbIGCdX
v6j5AstG2S3gujFijW4BY0oFIkiNrIzKCQ5evKVwQQ2PYvT7pOOwhJgGeqsYTQLDOlvrkkY916c5
iP15lN5qufTk+KEutSPqsZjW0N087NwQ0tua9jQHs9NOE+eJoktZXhgLFVIKbTNwNaDZu/yog6Ap
Df4Yz0f42gAfIvafkeGB7SC1K8JpEV+6gKUt+oXPfGg06VPexrBlAjMxJLOt1I9zQDjx29qKQA+B
iin8gIqm8NLKEBdVVo9G6JP6gQSYW5ohNTuCSUv+JMQp51CuLAnFShANGLQDCYtLY604WH1bdxik
HSe5OWplnzyq+ihqDng9tL8RDONbYP4fpUvw/KD1vTRnRnkkRSacKCXspjSvQwlNT2KXu+mGYnqy
o8a5C5fBFLWIbg/0UnBI2OJz0JSGkUZi5GOCfpubX4Ow3l1/flYi/KUJxmnKVRCLcgcTlKovReI8
blX4TGljQTQBRGjct5xrkTn0WtBPESGwqBtOtYNOA0qi82bw02O4EyEdkjzwot+Vl2G5SObsg8Bd
jIUeJuUHcwM4GOD6MSKW/D4EbugX6vYyTgJzr/Hd0OwEpaRBkVDLkzJn2jAn6Rz52Q4CWUDzRDgm
J/KS+2rDI3JduXJo2kIUD3Bn1DlNpozVE7kNkfFEfmkkTmLtDWUGIbCISf1vhfqRc1wun3govELX
ES8AFA4hUb9cGRA9pZhr9ETa+oOI6VzTCbeYqttVhxaoIflTVTvGXnTBl/jvWs9/vI3/J3wv7//a
wPa//hP//FZWUxOHAIYv//G/jvFbU7bld/Kf9D/78a8x/9Zd9V48keb9nRxfK/bfXPyH+Pv/Zd99
Ja+Lf/AKEpPpoXtvpsf3tsvIyQh+Kf03f/UP//F++luep+r9zz9ev+VxAc5+0sRv5I9//dHu259/
IEORZVq1+49zG//6F25fc/y3/02y//d/8Xe9lav/4ftrS/78QzDUfxqYhsPZkyjtHp61P/4xvP/1
R9o/gaPRKGEPEl/wleGPirIh0Z9/SNI/JcCHwOaDKjn12zhibdmd/kj8J1pPGKfHf4NuN8pv//6F
i+/18/v9Axjw+zIuSPvnH+gVLy6GplGqCnDCoA0jAQ6AR3d5fIRCGdpCthJPVoRetVEmMx+LUk0L
JzMTQFN6UEvfC70Z+0IyI3CsxN5GHh85kV4q4MFE/tj22r2WQ1cgixMTszByYQ+DNLlqiyrLOFXa
S5w2mGxIAKmwwdkXPXeiikhUAbfzaM6f1baA9KglP4t1RzYYtQeKPQ4KGz2Cezkbhb3agLpglqX+
1iJtZEdkHG8h7xfs5VFoXEMizXOkdVAPLZvUyUj+qitFv1MSERrBqdz4kaHVTlJPTwkGeP25MHsM
7E+yV0VWcj9GVoO/XLH2AZit7VjI0u+KSHow+OfCMS6F6B5icNUeXIMF0qy+KgAeFQKyGRKZdlSl
brbNWrL/P3tftiO5kWX5K415twRJ4/rKxZdwj8jYMyJeiMiNixltI42k8Y/mcb6hf2yOSypVKtVV
1UIPMOjBAAWhEpJnhLuTtHvP2vJ06vO19nax6ncxcVWKGNS8HaO4UsqHw0v7BTERBglnl51eBboQ
F6EOtQrfurXF46ih741mrvQXRXZDM8RIts62PHB0yjs/HEpEfHp51Pf+FbPrI0/C9n5djb6F95Ke
usZFxUKHtVBidLmZvaO03osAmQ5lTtAVXT/yXIYInDTR29hl9WGkFGaLRD4MMvXf2kAhVWzwgtMw
oTkwivRykIk7ur6/Qxle/BHU7nvaTMep826WeVyrYWHuqu9QKyt6OZTaj20VTcN0GtQ87DcBuXo2
zet+auznaeJ3K/ERvdKNN7IO5lK06aOfGVqC7L8blwXe8TkQUNQjw6FRd3UNoc9Wr2irFGNVL/Kq
z+rnRAaY7LfgnBp4BEPhlWHH7jlbfSQwILZj6AUeeiwiVzHp/TwJ67ctZUlB+37Z0TW+sVxch96G
iSuOOdjwzpULuinz2lpZIPBE5rztvjLUmRTeiJCwDqHtDf+qZnxzYjK7zk+vh47etUn/OdOAEvvm
qkVr8JjBv9fE13LDNo6bbi5GTy27aYR0fsEkUdJE9nnQnNKnPuqSnGUdDgfiwaZh8fphSvaZW9FK
2cpgF9VNdGjZUO+7IL5zDnGCYVOjIxiShWJc0GBmGJ7uSlRSXSJg+rVyDfCNMJyO3BttlTihS+FC
6DBIEOfWQDNBqJCf5kGxAxl7e6cjoc7LtPjfLU/qzx5hnO7nZJ5+nQn/0iHx3+/x7190RP/s8V+8
2y+AOX89TX49Mn57zd+e/NGHBPoEoLTgCAHZXiIY/vbkTz5g9L/kg6PMFqj05dD+7clPPyBRCtvW
L7zipVDn9we/9wFnBRSQcN6A+YMsBZTmX3j0w5f006MfaPUlNsvDbwAc8s+BkkzSekJyStnNYn7p
dGK/rbodjpGP89eD9QRydSqO6OEVTzol4VvixrWEeqDfy6FFEMpko3PTLqLEtbxViUJ+R4n3bL7z
MKlvnOjCnasD/skgE+lGRZYfmibciiaWYEmVpQ/rxJNd287iZIRsjsy48JEs1n6SUWQqiTTeJ62V
PQeqn1+dH8KqO47rsCNQYz0yJMqWkS/py6JEVy4gxV0VUrs8+mm4bDkPGT3Fw+y/ijVENDImNWRZ
wuC8X+BzyYFqWwQciKU5+oImd8yb1wak+wbcPghb/jmpZ3u3qkahSGIjfpPzjEIegUDJOYe5QMAW
6Dlon+LNBbl1sPzmHigAtptM2IDJUXBTIAl3rVInwr7gfdy/9QRwVjEGPuLG2YCODMRrMffG2gV/
qZ4sxn0zB99Q6ec9IHosuK4Rj7zjapyu14h4tzwiy5fQ6fTVeUt7nsyaocc7jI0ux25bm1zUkBsv
TEFHQKdUd3myMnmvs7T5PE/KAJmca+/Wq4VCEVsXpy8ikel8Do1ZezCuIYDSZoQOZLVS6J1JeZbs
ZzvHsgxDS23R9EMzFiQkUBGpYNuyvAtjlBTITHrwaPbqpeGx9xzLsP06dU4c6iyyR0sGUxgY98c8
NNp9WSxfxd4sZlA52tjpAe7LLMx7zyEygEZEFf5igYd7LqrvHCLFpyPAzvqj8zdLoP6NVlpJjUfV
0zrWdViYbYheUzb5t7Pi7NVbfHLIRL+9mpZljz0CGPM6sd55YV1zxTrV7wfG1F1m26jKnCXXIpUr
Ps1U76Y1hl8YyeYPrZyQeJV47jrAu43zIQhZl9cxoSdPihWOZt7EKl9XGn1VGp6lvJX+do+M1rnO
9cbWq8H4dVPU0YxzKQw9cr2gO26/pMF4O8Cec3KSd3sdtvKsmu4FUBlkiyI0OSaUsQIbUuctwr3w
sS782gYCTWE15Xs+am+HaWYuR1wxFayy6DWaU1R1DhOt+kDCmRco8pLipX1GhjeQfRZJ0wNs6E0I
y0u6pDk6GvBBblOdjzRdrpqRqusgNVifQwQZUAelCrCgbt+79SkBolZMIkFgxgjxul/r726aTIWW
EHS8BA0/4Y/JrWe2/j1KW3SpeStcRWNs99TDmIVblBZiCvm+Rf7gaUTp7TlZu3kXMusfVdPiwJyw
xu99b+0PgFrah5QP8ZMxZDV5TYcNnG0wxo++b03VmM5n+chqu5cB74Z8VK6/jH0OWDC6BuEGwQXD
SSEg431zaDscCp3w4NSsBqW6a+9/ijHtfKm7yCt9DLlRvk4s/oKuA1mpEC/UzRC9dD5GIIF9v1iz
jmAOGdyuthPwE0v0cYZIr0Cvm83TjQ+HZTCoY/Jmsq81chbzdfY8uAvwYTOKj1O5ZrubKD6ZDrpi
m7sGUX659Vxydq5P9mHUuwfo86JrWqvxJpCSVED3s++oV1/P8bo0z+AcZbnYLdz7i5kOAFPWPBkT
VmDzkBXb9HrWrHdjzjqdfvSIQhyW1F4XHafQ875Gvd8FuwDRp19dlICSyLz5ra9r+H+HoL5OBs+h
VgXK/moiEWrONMIgitCg6iGXs1VlhHqZoh5DWNNiMmIQIlJzOLF1uJN9M9xE3tJd2yWEiElS7yhI
lt64humdXlKvWteGn61rVblgX/o4+6wpgtjBphC20esy+VmpAsOaHChPiKwkQoBCNM4+8yUMoULr
Bs1yX8dIFEG2HqRPw4T/zCfrBsmp8KJbOnEf9w/VX41HzI3LcBaUkcTKlSNiEMnTIbHBeW0i3xZh
m0wvOA71q4fZfMu1ZU2aJyIhyRVxqkX+IJMCQTFZzL/GstuOPlzwB5cFj3z29sTXNh85IZUKpH9M
4Yfd06xBrw/uDXZoRq2wFIj6+9BN88PcQuVZokO+228XGDrgS3+fUaRPIFXZbB+tibYjJmTQGn3a
y1MLU9AJEjKUJzU9w3Fn2pYWfjL79wr716cplmuKY0aPYT7qgR3mMYCuSbn5EFlJnlZu0ptlEvgy
piaEQT+BxGLhXrEOxD37tF0eBvCRuTKh3oVbOzz3Wrj06I8Cg+8K6+WhMYneD6QlNxN0ZTcz6r1R
vuhz+5j5szioNo05Ni1Ek5RijCFY2Do0ydc8HD75TaZe/FH5O7810ZXwZLhb+nB5WHFey7xXODGw
yCRZTlQ4YIY1AEZG0lt8uxjW97YGi4Gdcgtftom4YwPe8s5HHv6Yu7DFSsQ84hXdnKS7ZJb0nsz+
jFNswVOixYr2UQ1tT1Cb4213XryGMTrL4vk4+WR765rR9PuYBA12Ahw276Zh8jNNJfk8Moqq2ro2
11gtMEcnSOeIQDoFeI6w9kmK2cP4U+sGWhCLO175gTqFc9ebSripfV22bN6jlnbIiqGtIcR2webh
MFh78qj9VN2u1OhrhxMGSuV5uVs33MVDX4vzyJH0anVsdxEly6/o8l8au//fxGZAsl7y9/4xMvP8
zvm3f/v6jf/bn4b03177w4iOeEJEwUHSi8Ckiy7htxE99T/AAIjZ9oKroR2bYnr/bUSPPgBDhHL1
Um8CEBhaxd9ndPoBxBKyMmHfwz9CdEn+lRH9J7P9pWWLphCPpRd0z4ef4YJq/sAQ/NfqkhDJ8KeF
AKJqaDGx+lwkkz9nxoXxMnbBsm7ltApWZiGvS3k5tr3LAd6DHKqwEdu9uxzvWcZhlL4c+R1UvrfE
J/6V2DDoOL0ZnKPTd+F4nEcgNHIy67FgmCRGvGrPvUBUNnVwHPtsKSKbJdcaZ+lV41ZwremIKFNO
XN7NqHAfjAyqthn4q06zks3ue8IynLDBZdaxM2cnasOlGNVmqyGmsrT+ZnZAYdjeEozrUunxGskU
ppwwv+ZLOrkS0zy6aVTmnVPieftWZO0ZoIq9NXBc7MfGzdegTHB781/mN3UZ5XDqY6oj9SgfMxGi
W265jH3rLxMgpHCYBkW7jKc4sJi5ozqNRJFNodnh9EQGBE6UNvdHm7W5ZaF51JrG1/U6N8c6UzGO
y8CVaTit70nnmvOgA8iTqaB7XLPmGx4Q/VUKU35R6xGU4lwniA9SUdYUsVB0j+XIHJzfif0GcKTy
M9WfBtGyYyMwN/uy73a6FsF3kcZtC+as0edw3TxoyQk5BTj5kVAYDmJPa997HFMlnghbgnIEFLyP
h2hFHFyYIlk5i/i+S7zx1E56++oy1z2PHhWPdeitRW+Wec8bEpEKy2D9yWwmuNYdQJsA+RRrkdRt
ejWt4YwNi9on7jl/wazp/CsuajYfBqRz3LdaIOq1GTSGYS2H6yVd1ZtIOv/MVq+ucbnp8D0w1jxI
r51vk03L0mk+HruoMd90OpMDcZreWXCVleCTvZmaAXLyjPH73kPeNYLf47UieBMAlVyLC6KVeIYX
YaCWm3ZccWFhhYtKDv31Ydw8fYVDPP3ScT4fiHJbBSfWjIQWIE6Mb+KeQa5zMm28fmW9TwrqC2/n
9YEqTawWtLkAi7MsDoog7G2hPNlUJvCQFop9G7AVz3ZWWDgylP+cjarUuJKrUWlzH0GkqnLbDvVb
wJz33tIhfAv8Nr62wxh/T1rMd0WCFaapmlDCDI3dO70FG9Z+2kAGTIUPb9CXFXfmyyYN/0ycqZGW
4ekGQUGDmr4gTmhCxfimpwcUivpfyejVNN8MumGKOCANEK4ehVewRC7olt+i8JOW8byf8F9huu3X
BDOHYY8q0vG3ukW4Xp56zJxwDWOutYTfGDKm7xg/xjcr2CyKlDYbYkVBr+ZEQP7edc36hdZNfE8c
I0h95s1LZpm8Rrq2/NTKjXQlZy7+LIMlxblK61PWpRNukEEaXK+RDIrUMHMPLWONO06x8aFDScw9
Yu+wqmECKrJIii33LARrtPaWY+qBIV+2NRLoTJrkJzxoJlmyWEbPDWVQ6XK2JWXmA/XkGyOQ5C/z
zWwSFCHUlwO9X8fua0qS8UHEkj01Cv9vxZSBhhYSoiJIdCa8dbWPCPKUOohU2DjftrVLP0qgyBhu
wdg/mUmEYS5Cn3cFw/P2Du8xQ36IVf0RxHR0mpFVeJEntvuQxMF9t1l1tba9d0UjSZ7Z7GdofKWO
fVvJNiB0H9GbJZ6xo8LcM3SVbRwkgFMU9LlqDFZcvoxfMB0jwdWu6WlZAvuq41SoAmVmfdmPDS9s
uqIcWmCMq7rBi/fcHqnN9PeFwGSF52DyMe41j/I6zNbXGrt/RQFm4EM1ct97aNVt2hHtFx6SdUId
sqNRgT753aYrscztlfUYktxWIL/MJPKuNnWyb4A8ISc9Hqtw1IBdSdoc/CgThwBgw3mcjSq0ZmkF
8YoAKIv7N7S+LDIg2FdR2qvztrnPZq7HQsUpgJg50UVIgRu0LaF5qDlwCaFSsG49VOvDzHaCDYBH
46nbWbm1Ja0JUBwcvuU46yVnPAhPsddv1yCZw0qwrS4UTbrCNR7Eef40veGR6oCsz3iCLTI6JeE0
X0/JjNt39sKrZAoT9HLU0RVtdXevqEVlRub8Y98nTZFhF60MbTIcE1i/Mdb3ra1YL+gx6xmA89Rm
e90PqDNzlt1FJIENX1uvaNcggLHJ0PRkVTA8x7jrdhyW6JzPFMYxP9YAhttlZymwdpa4ZddAfl0w
PaE6d/LpQTGvPqMnsDv6Nk7ulgQEClZCzKoyjarNy+YT5TO5p6xt74UJl6ttTFS5NUt9TIifnGdi
1R7F290Nif2xqF3LrwzWg7dpgvUE6TxLtSwav986dRXjoS2Vk3cUwaz5ZhmCtFohnwTr3LOBB6bK
WrrlFqc3L3WbdXfcDxFMOTY4YRKO/XUmiX/fdYzvA1GvX7oMtWuE4m73J2/DjWEPgiCjBpFcoE4Q
gp6dfBFMOk99HydC4kJ7UA7avwRI0f0YBJi8G4caKr8Z5JB3G3NbvgHCLBo52J1JwvG4qU09IBne
O+Cpjcdb0y97WaeIfSFIzXv1dBJdrdNWHxmtk9zqlvMrFS/fe6dYiS/ku4iD4YuEmRd/igPcHQgr
G1Yz7gBG8EIvlOdpBNQSsF6pTf9xogRf27CZYm0byPOXrHmuL6u+5hiqQNzgtui2pQoATVUpcskO
IdNxmTHsXCzdsENxIw7hRLYi5mm8V4Adr4HAfdYC3rmcmgmwSLsyaGUihnZ5WasKD/wg9+LL1AU4
qbBbgu/iF7CCMYrIcyBFH3sZi9xeoI1lE+ZILnDHwpA6kQTbVAwXMMSFiyzR6BS9LBGgEs+MY9Vu
vP8arSvDIwLoIhZvwCvNBWghCyCXtQuHU12rBSVxqd++I3R2QC7J2KNCBIIlB5BkZRoiZkbxa3ua
z3uiLxhPt/C5khTPWhls1OVpahrgbSLwPg0XkMi7wEVK9W6/1YB8cp8u8pRZbLYqtP8qaetCo/8o
IPi1PwO4AERJEHvFP/GkoonnLnOcIjzsFEsLSg8mx/arHt2/0H9cxBb/+AcBmf/jzG+Csd1cxGg5
abEBbm7nQxK4vgpxgXz7YSv6jQ3+A/v785sC7QuXCjLRAgTyhGiH/+PP+tEowt5ffjeK5PLmR6sI
QmrL7XnqEEj0nzGM/EIx//iOf/4tftpy/gOvzPh0/NEsg/QRk9ujh5jD/6Rl5rLo/eFT/+V3gI4P
mdnRhZP/6Xf4v24b+VNEwc+/8E+q7n/qsolcUeXk/a/4bP6UVPPzz/9JpfR/wkXyZ53S5XL94Uu6
fIk/rMP/ZavML4aNP12ZF9UG6gsuQp6f7o+fbSvNAaaAX30rH9nh4kr4u3GlgCXhB+fK/4dx/gcQ
F+jXL8+3f4bkWPXv/3P8kWb9+8t+A3Hi7APidWJk0YAY/SOIkwQf0OmEJmEULAHHwSPudxAH/wZa
SPwPWdW4quDz+x3EIf6HAPJFoICANC5QTvyXiNZffT9/v4yg0YWQFE44cLaXvxaJAn+8buMGRTez
HRHcLKL5NfL7Swt8s9ipWP1t3SVeC4ZhWjP63VoLdSsw/e2crsI/aaxpL4u8yBW457ObQJu0AuwJ
ZT+2A/GEhHHW5jqbVcWCrtkDbx7vfRnNz8sk55I5jHId8hN3LWXTPm7xn4zgRUubpjZPmvmjr/T3
bYNYJoFFdpjWsoHcdZe6MDgDkPKP/hb2+IdD7qIY5wLMW58zBWh12tBkthq1Vq3oWSX8XhUgoFAd
PoFRMU3X72EbzZDIPWEIDVCXNOvNK2IV0isCiLlQ8zIUoAEBZ7uVOvStzvZVsi49YeWjBR0T6GrW
Zp+hzTH3DQcf6n+cXZMes25GecOgSd6bntwxCC4AxvuQt0mqK0TRsIJNbbijEotmEkywlUNnUbV9
kJVyjJHfPWgkS88r9Esx2F0eLN1tGrMsB7qlc25isVcEw9Us/QTTLAQWC5E2H0ygyzZe6E0DZ+du
CQNIMAZmqwmyZsynS3gNj3d7IMbKw0KW8bZJCPnOu9j7MvUjffUGGpUkC5rvMVy8ldaj+ISPIagI
dGJn7gKd06EztqgH2lYpalqRpMGyHVJiBfY1Gt+vPg8Om++pKBcA8b5F2+hftrHRgD9oOpl7PbS2
NY/D3ZjJ7qnxPOzVqGEtQWc116LtEYIccE+vzx5Pw/oFn2etP2JLWoP30RkY86zMrtGLnZWZCabH
ZYNcJF4mezQ+gS7L75eS+0Q9sigznwY8kuFuxS5S8Dmt25xTHV8BLoS6n9Jxv84Df4pAM30LW6Zq
XDlrAn4l0QrBnTo4jmYRz3MS9i+ZkCR3/pzsRGLNMRpY8ggSSVhQmSjZBOJRv4ppZqdI13gfdTac
2UTSc2f74VucDdsDXzP/NgMv+RLrlWCR8Ptxx6hCNgQJ69t2Y1vFZBI9jWBC3zQIkGknp+a79IiP
PTpeuh0dEjg9hwlpvJYkqOfxB2+vo3o6XuDBm6VlybqLa3DSPVwvHyNPzV9pgz0RW10W7UOqe7ET
VEcKfFIX3ylrlyfajWqHhLX4Gr0O0/0MkQSwQJjTr+Z2g22Py/geuJRfoqInq2LpkrgAcLPtXdO1
97hjcfMCXA2xsHhMoforBq1GsdQUfmYRQeGBoMl7b1mqeM6WssHY8+ChlxqqhVgboHEyyTOgEiVj
kImXc7+w8+gn5H2Z2vqzdQbK0S4BK9m24MPzemnarGi8gLytiKPbrXyK7qll9QHUqHtqQ4HlBsAN
sm3WeDz3MJ2gCZA3Eh0m3eYK1sn6Wc81KkcafJMYGmvARWHu+jmAuKxtb6j0/HwYE7OjKHvJF+PR
BvKsBTT2qpCOBRETUuh0QiHuB/UDntJ7r2cv/hSkdcew3TD3KEB6f9bwct+YjHBQ6jHxi9XWpkgl
ja8aHcG8NoQUi+GYAJPNYwIMB/BviCi/KQ75UdUZseB/pcWCNiCKPRKvndRpkWDPzkfjmXJuLsIG
OdbAyPrgJOdN7+JpA2UvPL1LSRrt5aae264nrxsNsJokW1N0q/0ODfyw17BIlZmKYOEFLDj4LCyg
blXFHIu6CMjSFZscDdIfeL0TS8yruJnJLmoiAqyVAlcYW3DREL+XNJD1PqlDcUMTtR1wtbdXeO7T
nPnLtmPQ0eUGgpxiayN1FCzBmLwlw87hR0JEmWV7IjtguWPtQUahkSftASyuWee9KdbOVbC05N5w
5gGBmrp3BFQOBzZCFxfwLNoNKhoPa6P060Dj9uBDIAFlJ3QNeMAg5tFHMCpzEf2CzGBklTLPAjOZ
sdIDmCsuXPOO8ABx4aKrS6qm9YDq1wQoNO2OPcfdBz4xl+2MNLyM8qOmfbrr0hhe8UTJCtKl7WSm
uC9ANIprlUwgV41D/9i8oSKMOvoe2Z4WGYi6Xc80hesWzFzezhuM7alnofKjst0ng0ly2YTj89IP
2ReDuO9y6Sd2QgdYWNqE18BkoRYFFy6rrRmRydG29rzoKTlIRHPs2cBOzE2uaCORlb2zDoID+wwK
GNWe3exyy2uH493Gz9DzIhUJDlJzSFrnAE4Z5+G+BXc/AK6rybVHOd8r5muzb5QLy3WiGsFNqF2F
2MAE69M8bhYYDhRKSHQazXAVh7V5nnvVXa1kgpeo73mPmykept04jiAmAGJ3n9olAOivhlebLgFK
PwzK0rORjTedNDrX9fhNs6HdGYHLgoqoLuJli/OGontS9dFQRDyiV46N4saOW3Y1Dw06LxWQOWaN
yUXQkNMcq/p1sxzuWKIBh4HcrRZDhiN0SPM1DaftlCDsv2xREb/bENS5m2SaPnQo8PzYW9SpD9Bq
Xc/NEn+2YZMW0bzQ87wkuJJChUq+sQ7GOz1G9KRdMuyDdYog6UJrWW8AWZlkFpUe/PRlmubpTk9Z
2+fbwrY05xtpvVyIpt1rPMuRMR4N8dmL1fhKqR53DSDjLpfGZksBVR5II0SrLRmQBV8dZxKTaw4k
bgfkcLsPa2+99SgSxGJeRzdiGfk9gmrMqQtZco+rqBE5Mjx9FD6Gm8VnNKSYMQKybU/QVGZVAg7l
o8lcfY5St2HUA793i5wwDozMIaKobr7A+DPt1sTGdzXC/Z81JrzPkC7VoBrS7YlkMfuECS34KHE5
3K9bH554wtUj/oimgYUuT/1ax7eshSj4gh2bA5xg4uiNRlf1GukDw9lZUdKkCPbtgbnji5kpklC6
/rZPUSI5yjpBrW+gb2VmxJMcwvCc1Ii6ziW0KACwQ8ip+zWDyI1rrs9rKMguXbP+K6T0pqKzaSvH
GDl02KWvVoECe+iI0r1BgR/LgTYmH2mzyhJ8nzzEdsXFtUXRWUNX9OIxQj7BA25ua6NTHL3dYO8i
s6bPLaIQKsCXyP6IV/LQc0ofUmDPTRECrLwfue8eIXDQH1MWrwcxpN2JjJo9ZJJtL123RfvIpjhI
V4mzBPLp+gZ8D2AvMJnC5Q1UKI9RZtNy9ZHogL4zhCIy1+8F6JSn2nfizbgId9wm269R2I2QCQ/2
nmaifUzXlD0id9Mdt0Y2HyPS8g5ImS/fQ4JhJpUivYb+FjMvWetzGo793TyvHVQAzkZXIYBvtKlM
PWrPTQQdFYSZben5Y/86hyb4Lon21jPmArbz1dQeReYMgonSbinJqJJzhHioc6Ja+pXLGXNjFosB
OilH94xnBA7Y2iqRy1H1cal7qkuQDvTZIWSyyhpp7iB6cDforQJs1UVCqgpI8Pg94Kk46Dme+521
LTt4bFBvYVe3b33Xdg91LIOD4Tx8pGZI7zqjO8gcIVS71v1lYpqHWh8dVIcMD12nvs5bt32RS6qv
mZnxPNvifn1V9XxJ6cJ9i6pBNITZ3EiZQpPs15VPa36eZAPBfBz1b7In+qELO7xBAWCSgYnzxu8O
sU1lgwn9nK1tsu/x1EQk78qj00gTdMRNiwtdtaw2qsyI2z9X6Tq8m9Utz7NP2DU49fo67meM74zz
AGeNb9ihbfp6n1FvOeiLtnDwGP7qUXlV7W+zV2wx0qK9yZ8+9Zg/upwZz33vAjPf1sxDZAb1W//B
h7oRjYa+R85xw+2ptqx79n0yfLJcRrqcvGZ4T2baFiD2Aal681TvWNhPEKsk1l1j3WE3XWfAzGw9
2L4VotQvkCBC0Bln45CvLtZH0YB8LiSb6yFPkDWIovl2S/cE7W73KdKNMEwHLf1MthRxtmxKQSVI
mhzElqq54mvnC7gNSPwI4Uv/oJs6DXM2+uG7gADoBiYN70ZHq7XnzHNsPyTEOw983tAQHIJd8Ocu
Oji+zC+/rPB/CdL47ycIR7rTJUzmH2MVN++m+/f/9ZMZ6LdX/U1vEn9A6MMvIDJqMRFEAtDhb5Lw
7ANCquCzBf4YoC/zIir5TW8SfIjxqouoBGhw4v9BEo6qCaT9Al7AxATHUhz/Fb3JH0FQeIEu8Alw
kiSG9j34U0lG7zcbD2wTlBOeXByttQgJqv9VWc/PP+Q31TnNkKGHLBP6Exgimo4DIrBwfbgRIrcX
yLP2ZvsXptefoEIoZ3yg9JdIzotREylWF9fcD1ChE2AnxghvBYDALtkte3qaT1N+KRvxr+XDv3YY
/lE7kyLVLYSH62IaQ4EdHHk/YZNt3y51BGlYOajvPQv2nZGnDvyy8sZzZl9/uLD+A+AekZc/4dU/
/7gLsv/D+xuRuNqkAywzXraRl9VZtKb4tp33jcn0A2Co5qzN7E7cH6CE5FzuWBrOd7UY3KET0XC2
W+ajrhpk0gAy5aqTi3tywvNuJ+SB3Qtch1WUIPJFRoKfgsksd6pOwj0Gu7Ix0E56UHfnTSvdU0Yx
5v5v9s5kOW4szdJPBBnmYQufRzpnUhsYKVGYZ1xcAO/Uq3qEfLH+wIjIDFHKUEXWqttqFWYKuUEO
x3Dv+c/5Dqms0NCZmE2u8kUzGqql8D5vHHNgvlbHBMnCuCXTFU19f+l7vX1I2ih4a3h7rk0tyVJf
j1P7nHdZvekwUFPmIcU2DyJry3KKdXxetdlrowfOwYkt/C66BY1XaMmIv1pNDg1ZObGINLt/dkKr
u6nLzjs4kjgRaXLeY7wtF1PoNUcl9LpHJw8qXgiKZj9qXkw1H5JGzLtWNW6S2V1YvBsNba1U1oOR
263fJpl63Y4a6dHZnThj/oCJOHm47d7ti4o5kmvARsMof/Y3pu9WR1bMSAGqaWa3iYMgpc+uyEqL
6VKenZLCqfFMBr2yEGFl9Rie4okL9t1gOcAW2KL2CNzrmo5gN3sxg9YIzhzZXCvcvttMVdmqKqEx
uTtr9nJWelKusU+ShPY6eZs17fRA3g7LZKFki9zpza9DU4hj70zplaKK8NGbnaOYSRSIa061GTNh
G77jlQxvy6TrnvTZedrOHtTo3Y6aSzPAJTC7VBWvLQ/i3bqa1bhYUYqiS/BubcWIpb1k0dCtKhSA
jXw3wRZImbfuZOBqbvDINrNb1tFmGumA6X3TY27ep9PArjMt2yUuY+ecpGWzqWmOe6xzPS/9kEOU
mLBYvO6bd9uu9m7hJWlTP+tqVd6CBnZHbCZCP7I2x/iLuwMTMBYvy1sIOfbXosmbr+bsF2ZXTm6x
TtBQuqjE0MDMs7X8KrWsO1wdFYh2o9AagoMEVwJFTBTaZwMJuc52rqqyzo9RLQe8rXl2nUSGflNX
RrPoWtOKzn3nIiwYaofGWNiJLn1lqOFKVtWkXKtWST7P8TqMOrUU6YEAZHlKqZG7pE78JryqfxN9
iPe6agaIbTRrrCWXXLQsTYV+dDPWIP/mgtuM0g45q8B1B88uyTdRpLpLC/feg264zTHDg7rldnCv
29a1iwXyMc4BkWb7kPT1Vi9G61sbDNEDrvRmaVp1ly4q5unsdV1S57ZTnNVSNNIfdMVYuk6b7chD
DnjpJvMSVWhQqAPOkTictRQDZ0STlrh2c614MXJcP8UgDe4wh/ChmNTgZqyK5KQqOXG20UyRvwtT
fTNDT+xLxamOGYPpPDHJE7V9dSDrUN7WWkQRQKkmhR9XmrYPYps8XU6R9pcg71vY/ZF+YQNurSim
rH1riBvVjwlsbIYumdbRWDc7J+u6Tc3j8sGxWUOGqqzWkXTCr+Tn8j3ioPYmq4woijpEzT6rhHeV
adpIAMSoT5FlVWtZTgG9fQ2Cb+3IkDLP6T6Q3uhbLMJuFU4mpuskXCWq3j6zzBqvREy9N/leZnAi
jHZjpGlXOft+pEIanc195PH7LmzFbCt+yTbZxKpXbtqYLOYgVWf0I+xipE0xFlppmB9HTMO4W9oK
h9o49MvYU9LlqAsXcJq0DcJJU1dtDA3DPw6qaUN+It0SL/FqX0cHf7Hakaavxmnvc4WpOQyHbl9i
mNoGNu67Cmlt17WFt2F9Gp2tFPNz6fJWNmUvd420A5S4ipeZHc7lt0wrPJbZfgXEcxFrVsz2umh3
ioVuM2EGWuSqpqCm84c4H4rJw6RdD6+9tLnKDOjRPnn2+GXUuupR0zsMUZnZkBJyu/xOCfvk2lDr
ALdQl92KwQKeFEzJrsrD9KHWwuxK1pgORFKG14wkjDuVbpkTZR0emD+DDotkgCfQTNUqUo2KJClO
jTJo2F+bM4ZC76MbdqbFxksDnX4sFc0F3+hJhfrf+sKdJcTQmvCas9hG9rGW0irGnVmNoOu4i46T
IsQWezgxWbNWaKc041peSplyjlxVaYguDfrFs6WCo9A1L1J1i9vCgh6tjn2zzFBa4oUjlBKCfJPE
w0nzZH4ZuhqfoZRy9Hs9JVAxlL30S5rN0Wpay7uyrLi5asec3sY4IHyAkNL45LrVF0evg9ugUZzP
aJj2Wepjmvl5wE1DVTk7uxXuQ2edSB28kMLbZhXZdrxpXQNuaGoLhNICIbZDKQgykqyWuag9r9sm
qpLdVGGAuT+UuGQ05jBrlH/nFt473WYidfwEUcLP4qJ47tl7chESQrwjPlZciTHMlgoKaub/9dLn
++XjvM6ikoXRExi/edX7EcDxPyGg/gCp+HisDzPuj3DXaRkt/g7c9eMS0nSBuzITdaAXAer+2Bjy
kbg6WaOzDJqmZ+XFPu6/R1z9eDp/O6ZJj4fJ8NR+X2f+aR35n1Fyvw+aMof6DSU771U8frzZvP/n
xar4z5irPzuKgQbDs4Nn/Q+U8+Lfw2P/1s71/89MhfY+jJ83Y/9+g7uIyi//+K8fZ/Hzp/61wWWi
Dtbw9x3sH5tb5xNQJdOEJP1b3JlP/L65dT+9X+9sYl2TBBSz8n/O4Y1PGPOh1oPShHOAB0P7O5tb
uhE+7pkcNthc52wJkRfdj7UoFlpk71mVvgQYXeQ81bL6qcJIxq6Eqelu0lu5wzXY+XTZkFAb80Gs
AqEVt2Ie+ZUiTLaZUtpHpuP1TWXOFmRFoKSsrNLLPiM6lqfq3a08+5bjdwuzPbuZLebBJ8Zy4ZPj
1srKnF3PaRRGn1MLO16ZqPGiUNPMWeipy6IJ92L3udDd4UUXkTh7s6ea+wqvPpOibIWP177uNN1Z
RnVPk0YzG7ONobcfHT0ROSkIFee2LavopL77ubEp4olFg9a+Mn23zrzedMO3Zht42yk4wqeqULDy
zUZxEtfWk1WH0RfiiHm7cOqufdJHwhVO76S7KJsi4AQFnMpdNmTjOcrM5GuRSjdm99KJL1ZueW+d
GHS6dx2W8ZU3mMtp0J1VGSdEwDohp80UZSW7yFR2vOGmztmxZO7MrVH26HMh+sCpVRgf5I7d7h1i
Fyu16+SN1GwRnXRYd50P1KV+KYXtXUlEPN7DsroQDbPuLFMan5vY8JJtOSpWQ7rV0K+d1FQp8lFz
bMO6vtNVnJFjbHXnsWJmndhTBTcjzb8J5EpwHBJMSd5RzLABvF9tTC/CDxAhS/tKFlebPimTVatP
YtO4RrNzGUtvbFbbq7Gy+7XeW+0mGDt2dTjvpp3byerBccspo1Urdc8F+bjbiQwDbDE253js+9xl
1+72y3Cqo55Mh5N+6WoDyppUk29aonXHxHaylZeK/C3j1nslX5ZvKvyxLD2JPvsYB7zPQZtRpsqV
fzTJYjP+z+t9GtbNrRVl+V5X22SrdrK5U4jFLBszipcN0fX9kJjthsWjvrR1/l6atQpHshvipXEY
78AaZOuJeVC2sJrS+KZYbvlaDpN1zBlKJf5oa/VZkY57L6cyvotyeFiRKNVd67rUTEM1XbAva/cM
Iaw3j+krFnOnu+S8MTDLOthbx2y6E7IgnVp04bMWieKkmoGxDDyqv9wKIYIIcBttYiWgiqwo66tE
KlO0sErD24JLkRvGXcUrqzBX+kFhyYsWtO0b7t702nCGfuO1Qb7W88FZsHmw1rg486fOsnsocn2e
LjwvGdaZl9ViOdgw5YYaYwCDwJCshZguFY3OS1ibxqaO9HKhjcxA2e1J7b5j98c6Hbr9C0D/8KoN
W3dXdUWwyvDw761M0GCJ4aHwB9JlX3rZuw+umoTBJogn5VjlibFSWBenftMLJmhmBGI6KMODFRMS
WkmTmUGfwdex1Km5tgUDdF/RW3NZ57a4zp2UOXw8FOseQ3m8HhTiIKs+FC23mWqFRHAi4lXbEDH/
rOsDJoEaHs9wIkBbajds1NJvg6a2r5NlBM9NYbYX0SUpu2Cj4VFUTKU4Z4QyL1Zma0zZJr36Gnva
+BRkNWADIvZewthwSmjyafCwAwpi17CQJt0vfpdn7pWBHIJlvy3joweNHPOFV2XLuCBRMgW697ko
wHEVRVfcu7YqT5rrp6TxOzwoUhsqxsBj6R2mbtI+izgOTqOue6nPFH+0lr1mJ9eqOmknpYTvM1a5
sS/H3Fi4wxSeE7QKxslx+sXse23RM5p9cpFiEElqsq9lWZtHCEHObUFk/cYsx+lkZKJdRq3dpAxT
XHGrxCTT1agauMzV5gvDxKJbyLoyK5LTAR3tQh2euwz9p+7c7uCBK3xuGrN5aZFVv0a8GzaNzIPd
OErUHSe0DwG30xrPlzi5sna2ZI1gy4h4/Kawrb6ZoqRFAEqK6Fh6s49nNMbkdkxVMvuqBaYldYmZ
WJlx5YV2vE4KVX4VeJLLpdvI8HGy3em6bD3BZdCN963jTbT/NEV1zwq63yN59LvRc9VDpHm4wuyq
fug60EnCZQxpqPp+GGsTx3js3ueBCt3RzJuVMHkoxFYVL2vvMQSqu5kQKo610M3PxhQBJyocc13r
ufVW1nFxdA2h+WKQYLxDPbo18NLfDsXU7y2dYIbuyuHK7QJyJF1l6m/cauYyc9zkKlRKCwxBg1Sz
KGuv2AfEeG97QnBnjW3SofUIzvktjpR4OTGgfSNsTxxHKoH66uE9gr7kaSv4GzhQMrZidhZZG8Cc
GPHzPHwIldg4dmAJsLEZ/GB2PhBQdsATnK0Ma4/ilOZlwhOydEvNIj9cavj1W+nC+4HpUS9URuVs
oqcZsWHDFIRUsGKSxOC3hIByrQ9ioHSJKFV1LSIMGn4xgETCr0f6AznCWNa1O+cBvORb48VE/kn2
HWujLW5wvxVHoy+dvVGO+pZ3fP4N71tICGisrwONRlU/itOWg2qFWZ3G3lX4bcAmpW447NKpqHeo
r3IPksFi/OOp90roGN3SLKX2ZKQESDISCRunFcW5w6uAKNvLbWCU7QaYSnMouYkJPM5oh5FKxGVQ
VTbv3TG5kISP8ZRZnd4tGkpw7TK7z43SeLCJGm1bt+Kc9oYgPEmLGG4pKz73sjJ3RsdaIfGG+GDj
TlpLrXYiPzf6au1Ornaf8hpCoNDgr0Q1JoyeuW7DfDBtcQYGIH6VUFkoOsr2QmXXeajHyPiWW2Gp
Q9uY26VYDKUrrcNAsJyszCtvtKylfzl0WMfUU0FTyejea1qqu8CYZPxZgzH4UFoddNbQxgZnAriB
iCynr6Gr2ETMDOuzoTThslbRo7JYDo9JRqyw9hL1lORDu1Jox8BZaFpXeuLIS2NPCcUFFYLhSoWT
tR4FYlzawqsJuWZuZGGN6zjro7XigokJwakENQYUrbqkVQT9yZvqnZI6cq+DhtpqbLyLgLyZz40c
HB07s/c8wdUFkS6FlKyMll7kqD5KFa9kmHjDG+CtzFqOOAtuU4CbDyaK0rcpoKhzQkzO/NjOxGvk
ecF9k+VgcPjT5UQYdyXyIN0he7iLlCihL8fGW4b20D9RWg4mmzQSBr4sq5ZqQByKeFr5xvQWEHva
Dbu8HvNtCM1nMZRJBQwO4iD4K/drNA71ikH+sIzzwLipmgQT4RS7pG49+dykbrfWEmKdJffulV0Z
3dfITnEkFEz3weYoYq94BnSJULXbB2xg1r3BoJiQkp5Mm7JLug1TS4c7QKJEEbr1rUw28dqWnV7s
i0LVDo2bOtdmPrwOJSeu1xBTozxpN2XdEWOuAuQmT48PTe/Ey9G0jYPGLOLA4tlYOa3EXCZU/Znx
iLwYvGlXgovg61jxXF04bWMcI8XK9oWIxnOeKrzQ+kC8RJZRKYifaK6HrJpUqOK5y6BWwXhYilTx
e9vIrlX6P/1BTpbvCFP3w6bdEhM14P9knBCHtKQfuZxpWQ4mWl9d7PXcU/Zek1+IXVMp55Q7kHrB
QzWVPFZ07mrMJHF3BhtYPsxLNd+Nw7OXKnRkM8soSly9kwxNmA9FsmKcYJ3SMffQ8vRzzJIG73F+
7tOkJwUaZDgKLYAvGoaBElgQJgtavfGOPtlZeImwMOCagMmWDleqNwQru5PZo+Hk+BFwDTJ40Frg
CiaiIeqx2Cp5wdUOFDNQmPU42VUzm3sXmRHp2P0Slhp+7xbNwXLTGeYb5ip3Ed41vy7j7C3p52Bj
gnL7AM812U5tkJ06pdUemxpHgJhTkZHiRKshV8NL8h6aVEu3veadhJ7GL42KyCJF3hfvYcsOJNcV
L7/p6NS8KPx6CPL9VOnmBZAVphk5oG6zvdGtz1Y/xvtWSOO5sJz4a/we9uz0tjqyfnfOntVa+0iM
cpvO+VBFn6OiCS+rhz/tpX8y0/uoxBhgq3XkH8ujTpAn+4eJJSSnSa9V4S3BV/hD/IxRj3Yow//r
o3xACqCffTjMBy1GzcOsZaudr56GdbA3tsrKN8HiK/tm8yvI6w8ZFcN1cK0RqdFNsKvaxyFsySSl
HYBcrcZ9uG0in8Bixf6VbqRilV5Z1JMus+245cq7Xpavf/1F5+/xL88935Njgz2Hz4Sr1aZa/XvN
yewYfPVmTdvXbji2kPjTnb3u/viO/6sIzQRUCHNoKP9eEKIe5h//p39p/iwJ/fNjfyhCxkzBQ6md
a9+5CuYq0z9UIfsTlZkmzVmmTbZZndGov6tCmvqJaIaOjIRDANgdUunv+FP7E1qHoakzqAIsx98U
hb6XhN7pp+y9wKnScDUXcXxQeI2+N1tyGJTvaEn9FA1usp+EyVM2ZAFcYq7a/un8/OQm/yAp/3ZA
YiU2FL8Zqe59TBSJviNUkOeUI+E7oiJ9PVd7KxvvIXiNl3+76Zo3I8jA2QCBC8J8D3H9Sd2Ny7AL
FcnXy+fxssl8zD3XSfWLZ8pH3Rr4PQVXvDj5ocASzqSUP8u7/9M+6I86rwHmGPYYSg8eGsTlD0+w
GhG7IK2aseDl9aWCKvXjwFj99Q/104MYznwsmqdxc37/nf7DJu2fPCH5Lv86jPnh1CX9fPU1fJeE
cC7SIHTvZMFOo1sG2kalUyBYOosoux1WJbVQzkIEJ3OtbpEN//rr/vhamE/qn/4h3Ip//g1ZS4Nh
BDm7qokQbIv1TFFn4l4fx2W+JIvyq+N9f+PNj2eORwoBrR4+pv2xZacBY5XZYZRTCAUtaol5bZss
gws64U5b6b6u/rL/UZ/P5fdvhO8P+eFc24y6QsiM8CxWcjXc1YtyUy528SFb5hvMActpZR8izvNQ
kzL9VSHcT68nbFzY9emHoWnz+/NbG1qgjhnfd6rreqEP2JBDbM1//Sv+7CC2qjMBIdA7582+P4g3
CDBUAyt2q1H7W0ag0RniivOLW+ODt+q3344iUsjUM/yIWdz3h6mNCLt4WOTQUIJhHUaVRplzXe61
ZOronJHJQmPquvHyWBwq3Ru2it2IFZluu8Zj3gDlyGgDPXnD1P9P/2kfbtuISaYaKd38G9NjGm8h
mS06X/+S52SY/1vFPz8955SA8EjC0marH86509QAwpQ2X5EXWU5L7Br7u/DU4zN7Ltfe86+e6D85
nKOSBmMZx4pK/1iIM+XCgibHGMCSyrUDdXUkovbXV9FPbk2HKCWzl/lasj9GoTttgpQ08UyqHYxl
T8EkiMQFhKF+8S7El/TjHckCEbqWaVAq8kMrmxGkiRk7BQmMVGm3fWFS4JDgsVL0AooSbNixXqRC
ClVZO60+ultzVLo3FI0IpUhM9VaBM3vPIi+9xwjmXPWWcOhbpAvj2W3b7M5N0va6wQ6j+QlmkaNH
5/nb6GRZjUdGde6ixJMQMzUV+5k3juGdqkL7BusZjn7CNEhbtmYdG+9pwthvp7y+i8Zq9rph0dDJ
eJnpdVG4abw0EQW+JKqdYCgKlKcwRwMnDpK5KWS6ILqDfJHoy6yL0xo1uCDiMwwDHUaDNgykEyvz
utMruIpalfIRow6IoGWzicsnewEGW41HBY9UHHTRwnOMMMfMFvSf48QCopCrSvesMa361paYofPe
i9YjYSyqn3QnvxheUB28sqArGf9AyB48NO4Kx+6eK6eo90lhARstRbYU9ljf1GxOnzzwqJcxNKgF
0o36qMcoJ6RRzOfO0Iy7ISuSXSqzfFdM09D7Bb7VG01ggnGk5a68SgHekJuRnFYmRBI8yUbkseOH
zftVMen/8scyVHKsEHb2wkCm5Q1TEvnibTj7N9rSe67c3AX617ntSe/paBwB/CToo5Z5qwoQH9wC
5k1HDObZonJ6b3VD/9JWYbi0uK6vMugwO9GrCbztzsGqI2JcHkZrS5/NfXES7AZ7v7OGVvpNVXPG
3apVhoUV5vpXR+koSksE+xUvl3HI5tkorr2xrR4YhtXt0uhKnBQdfEVzkdUK5WIjlmxVIj6eNWZA
+tKxQvU2CGp5pdS4QUDlG+x2S2FNEqMHwO1GqxXdz1zBK1aWYFkcPJKSExlHvinMiIKKmfYNdMW4
d2HGvxRjAjIcZCRs/VBzAVfpvMnQf+riq9Tc4AlEk7rJSUXd4WAfn/HYWN8SSy/uI51MCoK8GWwn
fFr7UnWJ8IIUs25stx3UheyUKCTgOs4pGUS7izMMJYojUOFHoyqqlyrILf6ZCjXEISmunT0Y6mm0
euJEjtMf3a5BlEH9rIGsT5q7LsUwZ0U0Yli6tDY4yYhYsJq/dFpsn5JwsDaK4YEwIxu+atzB2sUV
12YiurbzJdEtEJ1ZM1fAMnMazfCex2uDGjqSJPHCbO9NeNw8RUYLFf/qumSoA9rK0ldummSvOnOv
RYUidIBjApXGLnGv1RZhk8ROl5FGhg8vZ3Ebxra3xgNp4AOlI4cBYCcvwQjHdJH2XTL6eCkjqqIj
7S6HUXOaaAXz6XXWgEcFxWpyS6D3ZhBsR6Y7aykZ1hCEJj89UtG46DDXrK22JtysZemF2Jd5oLhx
Zrwz2znpcshvJheR0OhY3aVWGt3hUWpvEiBBK6v2ykUXuqjvoXDOaT0k6zGtJaAVpVzS/qjgIxyi
GjXc1uK1K8l9nRPifdLPxzQhOaHm9RegOFPAddT1wrecKDlBRctPJKEt8i9Otwd63XobwW+9TDPB
w6ITebOcw4S7Ooiz50zrs29uD02MOF2abJREilWPJzhfEBENv5gAo55SQio7QzbikR2GQr4xNq+Z
vuoXxR67Q1DrxjHuMm9vR93o2ylzPR+y/UiYka7tPhnM185RmqOm9zT3yGoyH4psHD4HUSj2QVvJ
t6mptJU72QwU7UrnvqyScw5XdNu2lroxosxIfRuMHEHHNid1YkKMfjUakd0GPJpSnylhdBaR3a2s
cbJpBspHEwZsHzRfRjOISfeVpC+Njgc3TPZN1M/5DLXHzu1rsoUb6uIc9qVD40GYCvtU6532pemC
iI4EfTxYqhWv2H0Uz2WsD0vX67IvroiDg2x1JdlqAjMhGaAxfYoMjShY6GXVmz3V6VUDAPGUhk1D
x4GWMiYtu6xbtXle5ctYTO23QHaADUNTrV+t0hkWoWdgR2gohZBlGB5C0kcXCjfUa01pUIm7Nm9O
4K6dqyFRy2OjhmIdxhqDlVBncKgVw7Qz2oTOrjYQJTyiFLyx1zMWzOKa268Je94tNcEmcDxTfi6a
vL7OFFDZophCiuDRPYvlMMbVxa65M5tAG446c+ttPmIyw8/J+K1IS2LOpqbcsObXF1Wk6XeEkqPN
ABH3Uap9sVFj/A9+FVNxQXVC7l3hiSqvq6JOvmr91N4IO/DuarqT91iVYdKqndfs9IwQry/beaBY
T3Z0kLx1E9+QgUK0upec4yyz8TpPbbfomGi/eZW31mi+20Uk6Ch4Tk2eF3ao5+fWwKAIyVX7GpeG
S/5Ry5UVv7pyiyRNV3Ch6iAV2rwiNUyHMpi8mIUrtPu8DC6cW+0m5HK4CztrvK6YQS5aszNPZaS4
TNe69ovuiPsg4TJbc5GnBzsWNk/utilvYM3n+0gX/VtWZOZKoyPkNKlte+4mWHpNWmbf2jaKDZ+2
GhPxvtFBaDVUVWddGL/w8u/PcZvrL3XDsGLX63Ze7+J0Mq7c2MhfhHQiNpHOtlatfB8bqjgnsszW
vDnMB71Mf7HX+NnW1aG7BkOepxnGD8ScECfzyA4jX83dWxltF+fPbuObq2lbHFKPpAUY6eUiXTrl
wjzsf61t/CDweTrrYMfkSmLnivrw/S7EhXk1mVDNV7ao1nnfvQTVUGA2MG5bk7kZ3M2TRiSMeHT+
u4j6v6Lf70wWkx3dv1f9Fm/t95Lfb96x+UN/aH76J9wdtACBZHFnYxcL/z80P/MTreAIN7Y1S1Pk
jb7T/EC1aEiFJr8Qxpx/in4OJjEsNEyMECW5KR397zjB2Fx8t/FAhXOo53rvGmaNAYTm47VTNqx3
M5tOlqZ0X6e0T469C/iCVU5lfrMNJX0oItXuF1ZQMckfS0YMKs+JFztt0yshm/HeIu646QIraX3H
TgeesEYeHFUvZvQbSwbSHfzBpVMlgBhYczElCfu2us/GcED16xlYws0Q6RqvVLiOUwiKftXbdcXa
WLc2SG7U3bj5dFNlbfTqRk36WVUG55bp83iE5KeusrRVHoFeGG89lUpfIpbMhwFD8CNzNrH07BiD
mKzaqwJTOBahxs6Xo2VrDw6M6mM3KMMMMJnOdqHlm5zvjv2dVOqjEeFjg2RKfIl1aHAvc25Bv+3S
/Lkpg/p2aLVoO8pAAwdfDPuqnqKUkomQ4LHsy8fUY4A3N9NeiLTpjxpMxjVFV+LgDWmX++bQkMSX
/K0ti6r+ic1sltNeYCnriWnNhfdj+60fUwICkUuSONXHGUyru7d5V1rIY8aUXYLWzraeUxfc5RXL
chbzwxmWoHJVF6kJDKMz1Me45FGoViIgvFPryh5+G71GkZKRMJYNWL7A1J1HPBQstquqdw/E64pj
0A2ssC3VyFcErjWcHOb4ag2NShGWXdGT0UVDs0yUVt4iJem4DoLh0pLzE2xXPXOjEyAO8U+nxZ1D
2UK/bXGgkD8hF3vfySRol45SVA8NWJd1Qaf8HXP/7EqruxyzPpzFQNb5vmaOZeKwyZSNLZPm1aSs
nR8jq/YyTYuvUP6pqCjKodhaXRKR+B3iz5wxdpIWy9mj6wb6tSJCosxlA63Eby0z3cZaJ26BsLqj
b7bOcOmNIniFvavDolSxvdhWBKleTzTW7Vkd9jdK1iiwHBI2LAvgGdqeHUnzTVcIhCyUKXHfwsDR
bws9zl89HfSj2QCn9zV19A4ETtTQNzqIsKVWiZNuQ6FdWxAzNgE25Mx32JVBgbSj9CEC7LCqVJ0p
cW9Kx0eu9tZVmmczrSOO97WmhjvAidyB0DkAKJdB2H+p3VZ/k02PIS5tgusmSox2QX7BXIbktWEO
11O7GFJdenhM9EIs0RqLLZYU3gUqHJOvyMrBQvadfgyAb8MjJteG4Xq4jeokWPctAXM/jbxySyS9
vbfMMrm4PZggTAzBRuDFOptVNZ6Dsq4OjiKaNTQd66jkKdQArFnlKhwEDB+HMAjV001E4KkY9MHP
iyZ64slCAYAxksZAzJ6+sGdQj7rQxs0wBN6udFySwaN+rMR4V/aAMkfzVMRAS/l3saXsrHXomOmi
zar+QJbuGReqGy4aK+8WamrRSQKIOdxYXhWs9MFqT2MRQVLUbcHmLC9E5eMUsjFIhkVESZUdfYvc
JN7RStFfl4Mg2527ZSxXXK7Wkwb+SFmT8lZNn+sc7o6MIgbIodlEhDtMJDFsE+XA/iVu8kUwiGLH
pkEcRuHEx8aMDfp0QqUts21EqEpd0MqbPvbYX86B3lE2leSmfGJyLZ+DlNvRN0SBtkKOK3kep14k
SwNWguUrpWd9nhzNPZB+D1ahC62CzVbn7ULP0061o5FdKmYfVFREHexSI6D3o0lo98L0tIIBmhyU
PspOeZ4gLpWTWy/xrev3Ta5aL/pUWc+m0uHM6nOkHAjhFqUQBNsB7LxrMjgruUucWapJrIYFRsu2
/zFqewBHkcSqWL5LPOGs9ihVpX2GS8mE2ZzloNjS+ttgKJpnwfl/rJtpaPg/Qs4U0JZWsMgZrEuD
cWlXq05wkbIX10S81ZNGW1ft9+MgnkVIaEXlSSH93sQoS4MHuymsyYm+EGQzsBi5tnjKgK9cu0OQ
nKfILT83ZeJdrC4gIkhzW6v62FjFN8co80PV2sYzK9XgSevq+OF9SfC3lkj/72W8WUt6rDr+Yu3z
j/9qvpavL99PPH//2B+rH/PTvLKBoesRRSCejQj9x+rH/kR1FyGPeckEemBuY/x94ul9wh7/jpwD
MziLr3zq95Gn88mwmNqz+rGZlnrzp/5G79csgf9rDDKvfWbWJ/9hKk5MVf/QhCqdgZ1dPqUrl3z3
bm5znhw/+iaUX20QfqyWnI/EgNaAy8fKQv2wylJdR+8gTQfL/0vemSzHjWRZ9Ff6B1wGOOYtEDMj
OIsUuYFREgXAMc/D1/cBM7Mqpa6sstxWb6tMSQYjAv783XvPZXnX3UdeTgMHD2/IGQ7fgMcCjPZB
86pyl7EpvWgq7i7sDF38vsQBjiRcl89aV42PXF37ixkW+sXqK4yFXkSHFpc+7aFTtsAGF9L8g+M0
vxeFJza1RSNjGsY9T5HQVsciru2DwtoV8AUfLrHeON+mvBFfjCJOvvVtZe7DHoAQvWQiA6fCdSfC
sJJH+1RL5VdDlXJjRCtwy2Q6fJ6TqH7X4Cu5XOxZjiYaECYqbtr23I41bC6S1RwHVmO8m27Uz7vK
iTrNN7KQRpOyYU/oJ40sk2M7L1z77RRGkt8mbnXn6U0tAgrGuCAP610Zuyg+YJDNB2WG8WcqK41X
L/bmcxoOkhocPZINBYsRxdxwqkN/KDQUQoNKAOwq37k097joyhYjkJg27SiKE2017a0QrlH5BH4b
OzDxcA3b2KGR5qBRuB2suVyqOoeadEObl8iB9EOBtxuzAv0YDvDA9soGOZRZg3VHnCIGcS/sW9L2
9u3SVumLwmd50iI7JDvdFY8AzChfo0yjxnWkR1EYYBzKWe0RT76iTYNgeWQRS/VCKznEhUxPi8o8
mO8Uec6+1w75c9GN/Ssmxumetpq4h1EDA5wjYqTisHfZVWrVAG+96aZrR9TOY08n12NECH3nCBu5
jWxcdbH7hLNZOV7+AILKu6psw7wV45jexI496RgH1WzA9gd/MYx1fTa0kNKGyG3VTd93+qOeOfWR
LKuFcd/G41aMKiKaOqUY8PlMG1dhm5QUnwmPsDYux4RiyHMbmXxO+txxUKtBfCl3WEnyZY+vdEhZ
3mnJQPOAlR+FCgkUgvMD1Sjmu2ly5WsYGtMBHk4nd5iAh6s0dIxXWRQZq8XKC1JaNHFEJ176YJIH
5cWVCTydbNRbwdrV9AgTQDW6EAKGkxyaue27nUFIv/Ra3iI8WqpmSzr1ePSxpcsd1BCGBx5SVXLE
JKa7pyL+2GbCCJq3TjFky65mxn5eugQ2FECt5F5JYYFGzNroOTaVPAu3Xr7VsR5pAc2y0RAYE0Jg
UPKMwvZNsBDqtKX6nQzZxYSVnTxOhkE3lU5i/hYbcvskw2xmW16EMPwdj9EvqJIlf8Y56ua7donD
is+3aJ7kPJWkDprhK7Uizptws5RDs56LQMdzxlycSag5VOsxpiRFiX+603rcxVFHndnssFQ1Es1O
7d/ks//qk++3G7yFKP3XR9/57X/2/ZtKmp8Ov3/+yz9OP5qL9dXsQ6xLepBM/uT3MT7Z5K9gnKww
XfNjLfCH30d+4kii+ZK+TM4lDox/nH5YgTgOsXEhnP/9u/8qx/50+tFwjN2AFQLmg9/os3/2OQCN
z4oxpPKkbO6ZN6l4jbdWG/6Hs0//ecHAK8OgtCJnWXV4EIudX46+zNGiDA0m2o4dHB14cGFJU2Q9
0oFMqEManIPUyQ3gg4vzn96U299eyp+Z3r+qt7/+5FVz/ZPlh/QA+KqVDzDp57bbSJ1a4Q1a2r//
KT8PEf/39f2ieq8DDFFnfspo+v68AeG+8TZi9+9/yM/v1fpDmHmonOSBg1eKeernl9I0qsinyYsQ
8x2r2AFL3Mbv//5HsJL66QOx/hASGSQWXdZKUjJm/fxDVurCTA4g3JCZcfa4qHb1wGQOQ3W9/k6Q
CO6JYHEpbvq+0bYdsSQ6Wfr8Ks3Nmptbi+dBmxL12Igmu5n54J1pp5Q/THPAgBCH8UXQwIljtJiX
AzhLxfohxPOeOi1SrD2TNbOxnF4cW+QvdL8AcwnL5tyHMjnJBDQa5ITYfCkawwkaHu2Xlu3Dd7uv
s5knfbyKGWGq35BlhHEAxPYWTp+17wj0w6nqacLzG46RGaphPMMAzLId+4KuPME7zWjnZNR6HXMp
aR2yYi+LDuE8NvUPU5+7dgtxeJqsQCe14SKXtjqE32zaaV4YaoEyIaZW4ahZu65H++CeqN/AxogO
bcanOo+ldmqW0gTYV1VBW60MgWahJNVYkn44KiTQ+lANZlQF3gTajapupMFHhNHBPEg7009LtpaG
MPglTmATDDs25mTV9Kh4C7zZvCi/Tl6bXTk1QTk6HAHpBiEtH5/lknuXsU4gpNrz/JxacF02xN5A
lFIE6/3wxhGBdfCMA3VOhBwpEqQYSVjDsPhRaVtb0aXhg5Plxg4Ly0DI06CdgnUTvyQN1hgjkAUf
5niIXrMuKy91pZNA8IZ6TyayPg8F3DE9FeO1G4b5fpRltemrutyVXkpHqsktmSI7SKmQY4ApIBx6
jtbuOziGG0t8t+qCL6wOl1K0dhI0mACAIhjzI69vPJcJPXhzpcuzuST0dpvhBIW3rR9IP6ZXoyJ0
6RfjUqsg7izzuLRN9j3Vou5KmLBKH2Ul6bojvLAHRsfc2du5d+JDx9tvypmKnLJ5g5VjHsbGHrkf
h/KezFj+raEK8tgXdnIdx5H5dYw790YlSA/4R/R7WeQ23XaxCeaPMMJt70FPxXWdVddTH5m8Wb2O
EtVlJsiPzIreBo0/P6JwsWiXHNafftJyM4p8d44tX68HZCBT0+4by+geqsag5bpOsSxr5STGY0Qw
5FvulPUSGG5kJJvSSmrKUAflfbXmOGGfN3TUljvlNHSboc+gHYwkTKQ/ynnlqjIr4RYYpo5gJQ0q
ahWWyheRLQZ4D4JyN2FHt9Kl68KI7OmisasrDQXuIE9Eo4JalxS91wuDXSEYp5COnezB04k8rBAb
xvLW22iZOQSJ4wFqdWAUGRBTr3vTJGvsOqHxXNWRd1jYy1xbbTI9QfWTt6NiP8O6yDt1sq9vpDeP
j7FJJDXwqCdYd7BtTm0421yCIK1RAZ5kdUcZr2TjhXPC2hS2wxpsiLr5zumU/l6tWzKHFeD3opPh
eSZNyHXCpPSVjMJKeWS/pkv2DL6j5d4urvsJ7s+6i8PUVWy7dT9XAEZdeIZIGC6FSB71j11e1CXW
OYX+dMQ/1NIHw/4ops/lkJsd9TNdZNWBa4Uaf1s5yAflLc67/rE6LIVWvJMS/f7xIP9/MHWt4Pm/
nrqCt/ateGs41v5ZNP7bzLX+u99nLgj4iC0MVPgodcdy1p6CPzYONBKyFDPYNqCr6M6fNg72J/5X
SpXwBgNYlNiw/jFzmZ8kdLo1eI/TTLo2Nua/sXEwPrS4P09dLp5Ejlj0Og3th23Az4ds0rs2DX1W
s5nMqsCPN+jVHKi2LUFhUq38Ys9UhROvbc99Rp6bAu3iKyD6UifhWut3SeuY4IcAiJ0T0WlXi6IL
eZRZ/UgwM3mhPAqKVKoM44jriMiT1bXWbaTN5lOuU6Xip1MyvSqFpw4jjCPinR5P2Ysw2uUoeb5e
lWPcfMfhDGW/inrCoZpd0+bEcVPjYSn6wi8i1YVBqQ8htEuEixcPX88JYKcVB3GTRC9pMxi5b3NG
yFNNwZYKQoP4fqCTav4MdTd1eHpF1rgVgOt3uoy7axP3G31dunWrVTHALaGIPKESqQVS0ORy/iFS
X3ldnV1qC952PhNhTmbOziQEW7orbDHaoKsMRUbRbMQNBebN3qqahnUExF51mjFxxlss4L166eB2
T+wyy9CjxEcHLoSNzjilcrJ3JOvTF4Hf7tWkC+pVT4Bq85gb2BqIOO3UxpmEksc6Al8bJKrSb9JI
tirQZFwihDV0EeusfGHzmlPyZcD1UF4JUo7vZN+LBzuvzMex8Zzcb5oGVZ3SS3mlQRkA2JQ20noL
axXf83Lq75BqBoW3qk+/pJPNJTty9YOSWObIFMWcEAQlw690/Gg7YcXduawSb2d6o/5IiN+kmiDu
aZ5Ow/xCBlhnMTDKW30KJe4KenuaPEk4Z1sZRKGN7rTkRU4BsjW+EVCwHqrM6e4AVWOMgA7/YJAy
/YpSGe2NVhinKlbZt4m0y23B0/c+0oiN61PKozefoo25NlHXRWGdiQdPJ2NJ+5NTq+gJD1AJKjYG
qA8UnQ8/lQXJdlnC+uwA9zxOpaVjNJiL+srtMdFWplMEZiK7A3d869BICh86YHY3lhN58FHphkrT
lFZkwgr2EScC1cGUaY+bxYurbxrc6oObEmBrs5ILruGE4EXb6NhpeXuPIjVTOltB/hqXfgeFr97r
GJ/gHtVmhWPNjF8iNlHa1uL8D1SvxmtbzgPL7q5WtBDq455RSRwNBuL7RZ/jraAi/i4uDYtDCq4Q
WdwF2HpmIzcMkXtC9Oip78SO5Q+JMV/cpDL25jzXuxnVEnvOTJ9oa+esCSIn3xqkiXdJ0eqfZRap
TWY0xqGv4CN4dWzcNok7HeZGpFRBTZ71nqvZvRTOYG7T0Yrh57s9GCfegkbZ01XfWgOAsUybfNWk
4zZ1tXk/yBpHgokdWIQ6Sy00W/gAFNd10+jtlF01F2dU2b5M6DFAhoy2SBv50Yvr7LWYY++j4OpK
yF7eFwr7LK83rizas2DVUokRNbcocuKkO2Mjg6bnsbUtkUmhdhSGF29Hz6x/cGbjEaxjO+73fQ7i
zo8r27yLxjE68rAe3xK+QJlfm9gmmW2s+alTKECcvixtO0IlaC8YmDYQ5SAcTIl2U8rJvAyAmh8r
3CfvjYXn24FB+8a3l7e+L9GDi8g5R0XYt/6E05Tt2xxehR4M28CcUxCZHTjIKpbt+7DIFJACJbF4
7rSMWSOs4w2CU3PQCroreMiB2HM1J7+LeqO8N2o34vdqU+e7vuIeqsrSTnyoytux5/le0VewBMIS
JWS/iqsM0ssSYtiYREmAOnPPtSPGbRkvxV3E4sc8xAtdzMEw2OJrpGXJo6sraW1yYmak/+oeRjWN
EJFFZ2Q/8Hzm4X1K8zb/Mg6Fu8Vn0zQsMUMJYa/BOLJpFtv6suRz+FzrjY2EU0QwJlMvk9ekLeOA
/K5ySB6ulrdRC90zwzUvMOIJ+jx2VEzSQAFCvs2Mwd0N9FqeC93Nv3XAWrjLdHW1F5wZ+JIKiSC2
LIWLcdOznnAK1eF+jmwdYLFsHCZyHSXZN2xi5EElqpDW1BlE6frlQxTPm7SlLqUsxuLFMvucOX42
eRh30gh6U1mvnltlqGrNdNVx1MPJtrlvkdEdbS4MuIyGC4FXONCOG0WkOul8k9xLD9RGtnvsUdbZ
G3CsqroBvWwZuLX++ycwlgruRyrqrwewy1v0/S17L37aev3j3/2x9DI+ka7yHNQjYoc/Sz7mJzZX
/J8ue6/fvTB/LL30T1QPuWzJ8LUQBWOg+13xcT/hS+G/gwBJSGb9f/7G+LXygX/ZeTHdyXUsxG9D
vvSXvEa/4D7vuZRuPTp6QJX4pXEsUA6GlJ6DxTxOlu071cmekqCL689031LSWz3mXXzFAh/Yu7Yb
VH+0ccI73nWCfj8v6A7rwYwNJTb+w9qHUfOnXxhLGQoYGz9J+oCdDIvqn8dFlx7I0q51dyPsxH4D
JUhJTDimG1etLZeZWVuXaFbp1bQqu4gWlCevam/yIfyWqwZsSYg/fE2GFzP3pu1kcMyYyArH+EM3
lllCpsnVedprjf0a6mR2sOFLoDj0N6kX1aFd0eg8lz8gzrSv7HrGL1zJm5qVzqhu5KphZxzc2KdJ
giNtV/0XQ9MjrmnLqnuPjENX5H2LY/Uhi1ezNtF9MAmu/XZIESXHKCJ6+CGow5qY6eV1BxXv6TqY
X4oP+X0MQ6T4ZVXlOZ3aY7Eq9XZDf6oPUWQ54kBEyueVuTuqXPNhW+VlcslylKyudbWd2Y/dzkqn
dgPnBqtvs9oFTOGm9EhjIWgazbwIzQ4KwzpiOPSFMd7TLXDD9NfcZJwVR321JOgdHBPLSOvYH0n4
PFB3jAujsoX2pf6wNEx5UTHWThgdwhXwsY1wLG+i4sMKsboi3NUfIVanRGksMKP6MLpu9LbAHOMk
t/bqrehM/j6T5TLwNCbWi+jDhSHC6SFfnRm9BpmE27w8W6tvQ18dHCvgFN5II+dxi8cml374cU22
i6ZuAiIW7tNYL80hjhf7fvq4W/MtueXpOz2lxSyvG6I7B8gD5TNqOCCmyCSZ5Fjia8ie6mBRln2V
9CQM8Tbppc9/sLt3M9Vg7ma08ZHq4tcRDKy2aSuOYj+JeI8yLR/Q93C3vE1mlk/bKosWPeCocNpA
A6+BAN/3GcdbmrAYLmIc2HAvHpO61nwRG/OundN5S1qmvEe+sC6QmdwDywRc6QLI1uB0VmCHhXtX
xaJ5bqIZa0NljRu7oY24EnFzC7rI+1pWwPmVNKlIHdV4dPpu3YTo7Xai0+DJipPwLOcEfYvFCh5b
IjZ3vdY3TFON9tRNbvsWMXKcMi3E/VzlM0riqKj8oiuFig5/AWKMLzZD/t6MJGvaPa0c1IPZw5rG
jBPTGW5q9hWk+51OoEoCzu4LdLUF3S7HMlb5RHf0zve62AMd62SC5gmRLk+iA0DpD3wN4HCOJos6
u425M9RM/+eMLVC75QYkkUnnLgcarUieBxGUEARCVpHanp1xluy8NXxhrzEM7SORAZ5S1JQxl+q9
tmor2+CVzWq/+gh0uGu2o1hTHllb8/ZPpZ359hoD0Repf3c+siGGwvqOleojM1LnYF5cq7NuM4wi
2O4Rq1iTEjXJDUXqJF0DKMSX7JtmDaXogoWTFy/zqV0jK+0aXsmAqu0nW3hPMuFD6HsN5U1UY5CL
S50YAbvptWesN9qtObe9w2KShAwMJMIyU+7h11bVgvhm9CRG55QtskwmrP9hqZHIKQHH5hvc2UW3
reks4OWsyZxMePN1RF/e/SRTsBhxnzQHhF11bNdcD55s8wX+D61Fa+pnWvM/cTGkt9WaCZJxUd9z
fq0IJxJDgGTqU76miGynNR6bNVlk2DnbNFjN/VkYeXE7fYSQijWPlNQWZAMCmvyi1EC8xB/JJaNq
x1f3I8/kUrD7H6QQ/dfdPtEyQxJJdkyLqDjrj5/PkUL2uLcoJCFkipN60wbJKdw5e7mp9tbxT1uZ
fyG7/It06c8/i2XKn3UXPkNJYkb8LMg1gQyKjYJwt92h33PG+MLxq6/9jp4mWDK0qHoC7tx/Ep1W
UemfWxakDJMkna1jGXPBXzq/RhFdWEgtiP90O+wIP5p4wfxsg40tsF7R3rFepTt3++9f9v/JDX/8
TLZKhk5e32HD8/PLLhfeUgId6RYvJsFh2ovZcB65ku7jK/Amzt/9M//6837ZJNEGYqaxyUUIHY2C
rk14J4PlkbKUjaDse+sTZgmIlpi7Zm9Hfrz/+zPufzP/c82f//Uo/NB/+1eLyPUf/TEHm5/wbePg
ZtlIFPYn2IP1yWH/iOSqsbpfo7L/sD7p2idIE8y69CegDZvaPxeR7ifpYHrio0Xe1TPJK/6dSdhe
xec/fUUwP9lMYR8jJbtSU7d/+bjWk9O2jj3wKMKs7BcwjQLlGjHCTadtncXU95UiAaYxrBxAdOMh
leNNAbT+mPQN4++CC5pHcKDXvRkYhlAbHsPVZqZI0NdIeEOI1H90S8yBNepZMMzjkeobY+sJmW+j
GpkiEULfiGqp37SFRrpiyuWG5R2Wm3S8mVvKzHA4oEnzl9y10/I8LIUOV0jdLDDZUCXD7JDSd3it
wh4Kt2k2u0rHL4JdA6dkV457t/RuIVCnbBgMqE5dA7yvainONmlyJx/ivWqS+69W0AMRnbkdC/7z
1ni2nPFaDST9dBGqgH3zsedIDEoq2IKUFcZRox7q5IW0GwixFsvlS8kgSl9AMvQsALngY4/kOMtx
O2Ge7y5K6U95VJSHec7jjdPEmIQzWiDR9YrvlqQGroklKOtlOjDEv+VhztgYWTfEUnGKS1DjQ4xq
Eyp2UUNot4yB4ks1tjeDDabNS/me90ZWB6GbjLtKTSN9FK7HoVQZgWxYHmcx71Jud9E1hSMYwyoR
3TtDND3MdHhtbOB0QUunF/tGcx5Jm0JZLixzvJK5IrKYen2Qhc3nHkOfbzr01CU4tg5QBCr6Fchx
ZZ5h+5pXTgGmyzigeyDfDFTqGFrj7UuLGKBaxgvWMpzGhfaZ5vQ3Mj7hloqtH3m3SJRQ9njwlUjZ
8lETgxP5AgO5Py7jj3BYO9Ga+S3OIZ6P2WNhuMtBCtsF/SUi5mkIoiGDLB1bhM7IMj2wX1jZtew9
pxYQVgjOjyIKOljLwb010tncYxL3NhSnLKBmreUMXPIHBt1v3eJoQTMstNTN8PQkNhl/rKgqVEXF
jg6a175urPmAm2rYGI45nFQFO0yne3MT99h/cFssBxez36YP3Xgjh/Lawvvn47R9YsC2L1ltP0Mi
hBFfCeU33mRjOFffsPI940plRThmbtC35bwNsYkwcmdA9wEjkiRyyquh0S48P+KDB9yNt+U0aOD6
JoXjPWoodEw0a2+vQb8K7M+hUIYJCTAyNyADzZMgIuBj3/N2llZmR+pAiMNCvvKHqbqvV3HLYvih
N9PNNmZrPncdi7o8Nq5LY+JNUTM7Jm5mNBBq5EcLqiP70HkkuWZv4yZjE2avr8ic8Lan9b07Ow9p
zlfBpFoRoOh86rzlJPHebfO6gqg3ZjuM4xBmpLuXXRzv6FpDAYcqt2ElrfzBzO4tL8aP1tXeZs7n
N4HreVs5yzeiLATTnPBRL0038DSCF9xmXjDLu0FX8Y4rZWMr7yXZyY5CKjXO1OSysSP4a34tkD42
0pzmva1TMoYokj6UXXoTTS5cX4Indk+f1oJokiwZXyWRZIEAk7k3tOq8hFq8MbXlpoy7IkjaSO2J
4pt39BkL1uhK25pikHs64LytCEX72OcuOPiZSyTSJvks0hvHfkmSwyJG7rocAoHmzRfyo4sPDXQm
y5rfuklGAUQVNe8h9XYBH/EGs8E4cmfmIkDOnj903RSHbA2pWmVMX2BTbQ2HfnjNLPoHWblHGmLu
7EldKBsuv7Uz2Hy/TceQmHX3Okb6jQ0xb17zr5qG9WsRxrmYGLelkQFxnPNLPev9BgRwRkg0xQ4/
lvuc0CNLbA+2HFeKw2LihkhUs+yQiaNtLexxN4DRCySZs42RuBobPaHI6Ud3XlE4AU+xESNjZ+DQ
7vQjcjEEjFT1fjvVZnpdSKklu75FuHYaC+tnOG8JctPa0tYjAACnLU85wZeAiFJ7Si1DHQAgzLsy
7ep94RiERActOtt0WR5nZ6n2NA5E26zMq5McbHu3Bvh24HjVHhWWLDB9ivtMgH/TFzaDWe5WATt2
7zhh5j9Yxtzdx1yzONOaF2uW4iqWtItoTjMGXtNX5CmsN0tEVLTAEYVup9knPBO2n+ZTs+PXnvdW
6Sbniqh6QGoeDqmZZJuB1gIKGcAtj3o0Hkoqft44iqOtXRYQmStt+qEiu36ih4zPAHhYWHIG9oPz
UtaTRUgzWs6V03Z7K8mP2mBfz3SLXrAxNjt9zsSWh/fVsECl86iS8GudjDufd2fL9dDctqEg47D6
MQnathAZ9dskr97h2NJyvLo2CWxwZlESsRW0vG70ycw3um43e1wr9r5sTUjW0uTMQVfbOSo0+A5T
nVnFPCGSaSR14i7daXJZ+ixVsjYehg2gs3jclbP6mhmdsRvmal/N4eeFLwBeo3YJlG2+D232jDGl
8bEz8N+z+lcrlUdPtyllaOChtnTt+bhNCUfLrt+aciINGmsPkKlaziRH37BJe4zj/AHLRetLamCp
cy3roMYuu0mUPlPoi8WVZpXnyjGpxRzUvK1q76K8YeTs0ZFskvqz66bvwqivR/b413aY3QEBYc1E
ZsG3FhyYC6o9O5/ith8qrMSic/wJuOV2KoaeZLXGMZe4ODzsVdeN5CUp9PNczTblJYbOQ3pON2Sy
WcY3zfdsAm3Qz/1TQu7Ot+IUFyw+aT8p53IT6WS5WPgVfj14N63s700bmy8bmB8pqu9mnLvXrly+
ZfFYBHx7Ch9QIit0q/HuhyQNyiTFKTHgJ7bgMQeVI+2tK0t1FD1PsJRozr6rus/xMl6HGWiAwR1C
wvVRvefPQ+dqxkTIXyXbUatMyMqmi3KExnqMc/naTuUzQRrwFRTqQARMDtRNfw1H8TVFc/WjfrVP
w+84jGkNV9o1j2RC6q2bxC79Nga0Sl7s58xLXmChx0QvxE6nhGnL3Bztndj4lrEq2fDO5XvbW9h/
9M4re1Jnbza4rLlW83ra1ju6NeWcy2qw1twxRU8hTER1X0wde+vsogp4gmiTG4e8OrgJRFMHUeJI
eW6MEYcBs8rIuNVyfCrj8svimsPRyQcTxaUqvzRNhFglyDNqI10zhmhTTrhhPvR9YuydFVBOfpBT
xpbXmECSvbOqSc2HUTxrWJpqlfiuMz5vSeW1L/BMzWd3HNT9VEVfwBxAMqXb9t7G5fRjwuT1bpUj
DzlqVNVrqDksPHVN3EKJL6+ccgC3LGZJjIp95qZZDexNb9zhg6LEWbJc0geQ0MKN1ynK20Wa5d4Q
eR6CcHRlYCfAzg1j2+jWRdn5LgjIofFUzsPtmBuvJuVY0TLyNw1pMjMnhvcSRmwwiHl9+A06cG4I
tRpbvdAuyitbxsDcPfsYsqnxozwnfe8+iaZ71grtPiFVgTg/K59fAlFJsekrRM4K0eHj2ZqCo9/M
P9OH5v5mxfxbzpf/5jvpulL46zvp5b17+xfeGP7NH1dSHQMM44TjrucccTQul394Y5BmDGAU3JII
sINUYpnwuzTD/8MqxcB4pyNH4BpFM/ldm9E/Qe/CycI/JT3jUELzd66kH1fin66krk7tC04bVCO8
MfqvOfapIwGAtA84igINjTscaQR/UEz2vts6fYaH323eapIYYtvM0r719Fj7QUrXPo8GK/3zELo0
RuzCqOmu7NaIbqcywRRINvQ7TrXwTdLR9jizlMspRYbvrJnVuGvc2bvuoyaeNyCY8iUoOvqc7cFR
pziuu4dVu9hrdlMe8IFgsdOccSsXOmB9UbfGDspG+K0qsvzdnaNyaxANvcmJe1xh8NROorCnm6oa
02MxyHivRZHzzA7T2SXgNG662k6+sviE3WdN3RfdSJMbu8SfP5CYIjzNXt+kBmKc37icGZfEdueb
EI9f0JheMoIxdGtgDJRTNWoZAqC02XGILEUnk9u+j9gItxGNRzgICq6/RC9fJ6vvt30cwpi2TfPS
41a8V2qgWAmhiYXniMaUlZg7y8rIdwsmYeqshf2UzomxbHNMLudOr8wrJROK/EA9cwIQlLga2pqM
kBrkMeka+yRS6hQi05pxEY2Y3Fw9b88JwiCjgNQjrqN1ld3rWuNcYhQCz++lmG6THl5TwDI4vcwR
SI/eWUuzIiaqDX8s4+QNaX41j27/3cUbxTBLS/QV68N8nyHp+2MypW+9h5xhJH2NWwPDj8Bt+lKg
498xMGWfgUa5YMLJb6Z5OH+p9BmzD+fCXZ5l+fd0HLIT3hGkaqvnOpilLEbixZsUuR4lOAOL5JmL
H7YDuejD2RlL7ZKxUz5OvWccEwaFh4FSxSIg5VRcJZi5j6Y79IelHIYH/hCCUabTxgPFmfr90hGY
8d0lsr7NrfAeZCwSygRaJPbA8EA2UYrR1o8aN2B8yk61B+5lHKkvsG+4mLtPRdSjA0ojXx7o1FB3
HcPyLagBpqG0cIjaw4TEs0n3aBQsjUDggDMCey5yRzbhdmM9544O9pkiuqthivJDLTzqbotZ8Fu5
Rf3Mu1+30FJs+iEjd41pEmO/q3XlskInVoyfIUlPIkqj+7pYEfGFcMwNzZAh7AuxTPkpj0d9N+E9
/ey1MIgJPxV8aJhFOM+40kvccTdmq9nwzhR6fu5AsCkdyzi4lqnYe2h4qQ0ytgfUoe465xr93cUN
tksjzblagHIBuWDRfDWGfATNCNeb31gV1jVH63tvjSz1Gnnj05JmzW4cxHCu6OK6CJnpGD6ErZ9K
3ZxvlowOPzBNmkoCdCLrdiQVtkXa07/rBernJin5fu+WkS+LhInFmRYpbG2d6YIXAW7f8mcaWMjE
Hya4KgQGoGSN4JqZtCc7Y0GqAqYzzeiNl6GPtcuMlX9xO/oJ8pLfN8rn+nvT2TCvgOP3z9hT62nH
04Apguri6TUfY/7AdDVCBdKM9qy1IUuYbPX5sSUZ31bL/LtZWtUjbzfO9XpMrrzVJMh8Zhg817AO
xh8uwnipiq+hqMeraDUZ2uwYdvpqPCya1ZJlDKsfESdkjjfxwxoxLACvw9UvwZUU50SXd3vqg/Kj
Rd9nkIHw31QfZoukT0cwPnMYdPb4ZZB6/DBVOTDJGQr55M3Z1bB6N7CYGEG5+jnsD2vHnE22/KLm
ooKB/2H/SD+sIHUx6q9E6otqDBL6G8SjsjE34/Cq2Qi4zjgdGosg23VTQELw3TKnvNTBf7xskVGS
ehMh1TyDjjdBnaVxxR2cYfHO5Ne5aqupRkrtvfZ+wPJ5W89aHuPsVd7nopgqE0Z2QgkHhLaOeQpx
8HM70lXq60Qhtl5iKTz1sNn4HnQ8h2g8VxS4m+LdaBZFrcsg82pDBwhfnyrSmluc2OWjYPjac/2R
C19Exn6c5s+OSlzQhfB0eFkhp84SCzLQ6WTl8W6Jm+izN87ztVKchtxHjEvcsUriidc9KTVqJzMS
4b2eyD7cNNzU+OPMhnjPltHZFpVlb8k6NwckAsDxalLnKJaLEVh2xddWUR8asrDbJ0R2jhQ0gIW2
lc6Uqdpy10ei4B9GLEfGovpf6s5sSXUlS9OvcqyvCzMQiOGiL8onzWImgBsMIgIxCJAACcEb1XPU
i9Wnk9XdWae6K60uO3eePRARwnFfvub1/7nqbcquT0N9g4rb7RVaZQfYwXunT/GevAltY/D+2Izd
PZ41m2wrazcMarPnk8NM5eF6fECe/Tw7+THL3VsrzVqTa9rr9cQge98gfYEkhflFyKDD6+t9bcDl
Xj0oWTA72KSDtZnbAhpFqFbyZhPAJjtLHuE9BXVA0zQCzD8TIekwedOyd33BzyOyR9+qSBw80mm/
fUtBWyO9JC4URUFVvLbzt2mcDy2ycNbhJS9W3rs6Od13FSBHYGzAeNXf9TaP844tvIKacDwWaNc3
8GhwOsG+OcjfHwUACAK7SR+3eDPon2xZDh41PhhhxfhOIGzy4tyERT1/fQCnOOdN93oZ1JyipGjp
I6vKr9enndaQE7ldU1tkl9LZPBkzUTe7i8FpdECSYnQKB+P92cgNHFFe90MHlW41y86kLA5Q0XST
Ry98HW2q/+0if39ljXPrIs+dc1KwKQPobzqbXlIoMqFFfE5ft9EJhosu759ZDzD9NhkTReCsQTSR
PTEh72IzuoLNxEBl9WyBttB4ZX3ZejyKkJHNwdJqVucdjAG3uEUvwZ5+sVrJP6tZStaY5sVmY/Lp
ZEzuAhcAhGNyqw4BnZ2Uyf/7xaf/30bq/308EJ/7/+3C//P9m5M+/uu/pNvk9sfP7x/T7fWPf77+
3P/1Xx7/9MfofiuPP7/X7+P2j3f9pef2D7l9bmGV/L84/jV73L87/v26u4p+8yalEpqpwPf+344/
X4I/EhcKfGfcDuv/+P2tNsOG9PBSz6SG1ezVfIj/y+9nRLHfBKe8Yw+oINmt/xbV+n+Cz7LhPmdN
TEK2+pAP/xXI1SLqbFrkJMzJS1xzjjsawl311HChioHT0iegoNWP+oeY/BTn/i7coN2mfl+qN22a
+kl+/HUy0d6UzBM/eV/AKTLvok8UTpnhE6OXmZRu4jXNU57G/+ht/4IF8J/f9i+Ft6LbbcI4zNvm
OnrJvtOVuTReFRzlQ11GiczkP6Zkp6mrbm37+5I4IFTgDLWI/2D861Bb/I/laa52Iwewpn7barm8
hneFz+koy6kgysjV8s5f7ypZnLyybhEwlTnG0ePq4M1R/aFLRJ06MgND+By+DxHJD3Mlz3vVawbA
h1ZXlLPLVaU/kIwIS7bMumW6fsffOH0nishA+JkH+Ybo+ANhAJfStIgvuv7dg3VItFQFq69EZYbR
eWLJNf/UNKpPPqrJn2D2rftOa9n+7vgsgzcojnLNdGJ8WDVEc2FOq74PwHHMUD7tNZDHiVw0NTqa
ZnLxXhzd6w+lcQW4NmCBbhLQ6CwAs+v4L/1YXGcflXlXj6kDZhAW/Yvqf+RFe6l5OJ05fEetsLPo
mYZ4xKaxvE1sQ8tOGZ4ntNImjiU7+wFcwUSNo+7+sYWkuAvJCukiQxYT1+62jRiepIW1szXP2Z1N
YE3Dp3ebQBIj4IIIzTV8qmCZhYOlaZf8YDJZ5/Ro8PmGH7VO3JeD52gK56wL56peQD0KO3zFPXOQ
/UWUBLloW4rVlYxWjjKvZQbfEW+euL1ly3T8fh/EAv8KYdB+nc7sb3L3HHC9wS3TGDLYB96lJStv
YNphS90gLtEGZS6Gu3zsEYSK6DYeAuXTNuasMwMbob4q8Kfc+n3F8MFWb5x1U+fxLebFmH66GeN1
8jSCbxrH5jM9Bg8BzK9HVt/cR48Jk5jG2tJ/ja3+8OpVtVVXduXHy8zHOwd2aMw7Oiwv7mbR5/hA
nk1gZI/hQPOGh29TzbIRIhM1xNFNXChehLrPDm1+3zinl2NyEuYh9o23PSUqWz1/2uHFrTwIbFb3
GWcxzH7wzfi/KvqKHwTdeMIARrAGgOzejzZYyLiWPmuxfv40t+seCyZkd40ZmFfcDruLbJSOTj/R
uha7PjL9Aqo1dXeWHIh1paDXHuKdOS+ZqYUVdcYWV6GWdPLSut6uwbIMN85hdI4bQ9VaNn2anpHH
qCl7oicKCa6oKPym32KsVEDL4xdbo6iKDMQlNo/tM8SR5emdcWOq+g4966Lrr1+6UlE6+ij+QHBY
TEfivXAp8xgaq+8uP0GlzlEB0KPjrKS+JG3z/mikMW4b5Lbvl6G1z7xKvbgKz4ukC9R0aMCfDA8y
Ywts0zLwhsmDbHM1K3C+L+Kp3hrJcTee5X339EGlJmEGMWrEI8e5BkCrmK5MAhirErfB576I4Ef9
PFm3acosZLBGDIGCVgrMRGToLMzFAezKuUWMMnVVF/zErvhy9Ogr099g5UoQ8n1ugrkCMf5APuvl
5D7DDWYQXNyL21Y9ltoQu45shdWsPiKQ0py1tTizOpYhzjpVGWfZYYdIHOijmxoKqIL5CFqjmIg1
zMW4lbKkyuPMzHbUPHk5Z/8jZgNMlGXCsOjM67EKoPNzCQ20ZjP1kIZ2iHyc1Owef15isTM7w6Lc
qwJo/+HMZh9LRd19rVQbh+2ahsojDFQ9RRsyx2+FgwI+IcZkpHo3ne6bBSZbZX9vxql3DwlhKU/C
Ib82Dwkc0gisee4QhZ3JfYTArx/Cg7bVNH9vfj62Aw83WlV+Or345fSExhgE9bV4yPWHS/ec3sY9
13tFtpuP8/HHu7gDYx7rYgwTgCyck5odfdNzLXkMhoTtLnogm6IiIjbipXtmZ5uaCpqxKIG2Beci
/KiLrgIqu6a+8yhvtUThhMV4uHs5Ht1J8j5El7Fgvr0jH5zGQXLFXa5liQ6yzS73X069y+bsVmHP
tPG4TRFfVy3VkZWitjt7ojQMxehRZ4H+yQXG4BYf5HC4JmHjMWw94wAHqFL2HHX14VgPZgIpvbqj
Pyw9QGcykBZ48DZOe2ZWX+/AFAPdmQ/L4W44vHOLPoafNzRU5WPE6ey2VL02PlRz0Q7MpNaM/ODQ
7BCEXOyQt3UR16fOk9nbhjAcfKv+dIJDgtMBsyTrVzi5B9/MZUc7YgbLkh65P1XuYfmYH4ZmMozU
IpUgMYurU/8+dd/Cfbh3ruVnBjGFc5s3JBh3VEiDvpc4DwMuuJrfxXzrVMI7DLu4T21Jcm439UNh
T8pM/lZicoy66ntkeQ5Nk/opnMKEYamfmmENWeH7PAUg4BKsEcg2PgG9znFHOXdNalEkfitou6bz
mw2P+jZu/s4oZWsE6iYeepFivB6IwdH5Tfh861ecoTGoEmKRkqB2BIDj0VGBF0CnjD4ugoCKvaay
HJem6S+XC3RSW7iq593cQt/4wZcGntB5S1ucxY97cCyH8qOwRYGkue1hZV6yGt7ck7TVRqbz9qoT
LYKmo9p8v6Lool60FSZmIwu56OtemEplj56G5h1gJ2bDem09lm54rn8ULc6VFZ99tjMcjYbD5RPV
Vvi0kbL/ChjcnmJ2XbeR5iha/Cygd1C1MDDi5fSGCxbBpzkb9zaFGp7ITEd3tQjg6pT1gm76g7Lh
9tQai/PvoUOHN7Fckmj2eVvNzajVRe21cAO5XW+0SVciFa9oxviXgtZMeB/h3eQs6omFPbzELVTO
zTEbL0GtHdSs6z0Ms5FefZ5fv/TNRt+iJx2n8kceeoBSFbSwR6eU4YhT8hr6KOU3QZrI1asQd4wm
kE+ZKqmIjXvBESV2MrXIDgP1Mx4DgFg7U80oWQOzJyczNKAY2u5B/YqGpMYoB3oy+m3oCUlgD4xP
Kf1VX1y8POwOv57agQNQ+HHclvK5pUw5Qlzfnn8X8ENsN+IqQu/s0KHZ04kzGU0mrPhTP/goWENG
92hLccdMOsNjcVti9phXbk/ySaEHED1NRcAVZ2dyiZJKNPQvnksuioW1yP3e1xmBR+K/+/SAbjIx
m81oppblqOVeHFtfPB06iD7iD1Oxao+7YvItxMQbDneot4EpOX0OLBdv/GDU1nrNy2uDW3vRw2FZ
OyKWfHroMx8vsCu4FfRA8W03fCeBawRtwRoBV3t3oK5ze6aKr70frwpFdxYMKw/3Gi6Cbku+d/nu
FP10EEx3sQC+U9LuPN7X8UBPjV+86qpx4Y+v6AZXPb6aE0Try1ayL9V+P537paPfiqv8Vra8+v42
HDkTcb7JfliY5yIT4cScowG7FjOxL458WsaOjVyF3sbLtB7NhinyhB00aExVii/29iwP5ilG3/bk
qVtShpqvu31VGDiXYS9rBu+gMStXyi0SsfhR1gT8kwEXWcn2SSTqKvcbSQ6vp8678WKsmmuVyjRi
TkudlTqb+sYn8VItBmpfuLfdGKJetU/niWrwiIJ/FF+NWSG4y1c5zZyTPvNTTeG+g/F4vEcdnKSy
ogd+IlcMBwtF88RMhYVeqlpjGqXqy1rdVyj0QieLzbw7rt2slybx4oG8kXtdx/qTYcgIM2M4Nlv2
TCtgD1IlWl/ZtKFxD2a1mm/9ae8gzDk3x4wk8oxbjPIeUgAPMBFh27z0oBYRUx2UYb6I9xkMO+ix
Wg0Ehb6HyeRjWsuLiJa1/1Q7fnW4hTtk+Rc+jPcMLfqm33LR8i6LWuP1RBAta+v6lsvuQdJso5bJ
UUYAmJRLzHDzLoq+jPAGeAgMEdEzrP3IC2+4oIEdF7+2drW6C2CcDdFDmM/a/Bb6Gr79vwV+d/Mz
LtzSFIuXs9th1+s3xCPjz1oHP9XA62Kx3sQgxhxmyzpg6om1svwIRnT6VDIJtK5cvGSuF4UYc+LB
okuYV/9aLGxxV/ZB/NhqMf45OOg9WywOHjNAQj3YFFPsuw6b0Rmb/poBDcO3i2CpFEtuDJf1Di2W
tTJ23R9uhY4UIWwUBRfBLqolMSzaWo4LsZ/60wN3qmGC1KFAQIjLg3j7cB0FLgwHAj2O/ys3hNkD
FJs7Vu5LcLmm9AOOYPx01GV/FuPpyz1+BT/jPTT0Yv8WyTSV05T2R/QkzNDc76h2Yu7emgjZvPn0
Jxm8neOWJQUBNiNDxmFZde5e4cx2Q2I6PPQI77dgpZXpO7e4dip3O6LFZdCXY7ded5+W9WXwVI8F
5M/ODB+iIdYDoa5Eyl2ZmtoYGEgao9mRaX45Cp0RjVcHF2dkBx3sF3bCp0lFzGDriIyZMGpeyr7Q
4ag/Qu05Cd6qlzuMrEhaRCRemmmrKhjoSqIjWk5X/f4+A2h1ZTLHHpQbaTUgTRDH38akv7rMBXii
HVjSFXWVxuTSEacpQRzemKTYGI6OlQ8I3IT/rl8sj9FquEHlRpUSL6InK17f1Vyd4NrLc+Km1nxC
1SFlChdff0Wq/jx/gttxNCJZH2j7ZSZrYCwr8JhweURUTf3Z6fsVdxav7Vv38SuWJW5Z7b0zxzz5
fJ3wr3ZDhlaY/rwfVzzIoiWJhhp5f6LWNsojt+TpXwjG+6pE/VdusgYkGkvgp3BicFHomPRhGxsl
/nl8UoBGcUgmVf2VOPqtXYJZxMWhV1eT88Bn+rY8xshIHU08hgY1W71aMdDu2E4HMi8v8eqxocVq
1ZnauicBhBWvb3qAV/TFeiQaboQ2A/39Uge3aUi29qcUJ6VnrV6jwjBZ1PZbPrWWnoqbJg8LRe/R
AgQijWFtmnj1kZnQmYhbsuc/F116QMLjBZ5vX6ZxqBlAEDEbf/N021lhaNH6MTiNs9XFi58LvZJV
X66aptIvheG4i0RuX6rUH/nCo2z55VGeeHSpw5c6udLvGv3c6va+fpBleOp9kcaFOnWRr0o/Zrqp
Nt/gsToVj6BW8wqfMVa/0itnMwQmW7BSvdV3XqPz6yYI7Up4UZvuhweGp1iHImRAR4zscbqV1Vuw
frZyVWotqCWzxCvbsLLvYvViJ664rbLt886hwIp/ZCx4aO3+5Kn8M2w8H0WzkA+o29o+JFEcSve7
s2SSE7Zo56UenmXArpw8vDtrPbgNFm77qyLU9QLrT8neghHsdZdF2PY3w5ItPcXdghYkSeVHwzYB
aLY+uAVvISttmYHT48FXoTGreDzDLE4kKqkp4u0WYGLRVJDEyqbp32rHh8PrLNupv+E4QSsw9Tde
lD+13Ewyuy3pXhWUAURu7sKXF9UUpWMJiW2/mPZcNWfUNOlOu4zOIwbs2OiPfBsK1QICWSH51fJf
Hn0MwtdOeMd8J7J0GEyXvHRW/lklBtdh7Lq+5bpn5nGucVunGGkB+2NX3h1mc8Sdp6WxfnhPeTQK
7crj/BWnmZvbyBIHfzzdy4YiRnmLqzz406mUWjhtdruFfyN9Ea8QMhzC6dSfZ3zYSkvLdAM556t8
Zz2pUrFbCYt25xIPsRYvsICF60t/G8exZENx0DxQlTjom2oG07mW8+1dbFtsY0xLkZYHIU/axe3U
hemYOdu37brHKfYdvUpTo4hlw7kLDlSG7HffUIqd4oDeY3hGhnt0PJ9tuo31wL9LHuPzssGUYQr4
7Sz27nyO5zrfSkttISEW8VXwnNVTr0KBn+0AHRWGdb7id+T1uHHVwpYyzjfAwmWCn0BGmJUT+jx7
h/jBfCyyi/Ir5lawJq6FxD9ebdgHNlDiMGecW5UKzcWQK32YhLXMd0WIG1bL/pf80vHqb5ccweSa
ZgtardNtH7ZCUI9leHoIWsg1/X7Uw3KpX8cJK34SAcG813fb21Nw42D8WG5Z36rhdEx9Ta+Cp6La
Rh3RcsIvAkNt3URcX5lKaxBnKlkHjESOlcaTHDirDv3VSD0XtS9EwynjFvHnwa2vUV8QBoQfuaov
Rq1d3iaGjccvdal7jjyO2r7kEl0nbQ26rIa/fiZt2fBrfeT7T9nW7/DEF6tFvX08d8+V+ixsPx+1
a9tUqTST/evSclN0+ycs01F3Z7n9HdLUD04idf14Pvc7LmAmGqACfAN1jR5D5KV0eAnQFy3t7fH7
wqRUohYnAj7CIaUkF/akU/JlU1ft+1Iu3NoXwNHB/Zye1uMpkk7dGID3sRx4mXIb5mdP3NkWPz97
hGbvYtKRSt/i8vpzOdeXVWzL2G/PX56/3Z5QCggbWmEjvr4eKJyVXPG/O9EKRy0a61ivEBgpVn+K
SC3qnCNHzRdD0QH+9Sg6xrdl/Rn9ToBwSt/lY3EH/PpAMeqpcOzx3040jVnIxdA1IuaUVRAvVuDn
pl7kXRaj03ifyjeq58Y5bA+JmDP2zkWw5duDJSz/EbdRx7CUJiamK+LNAZ23aCNKJgbjwmPEZMtx
vA7BJqB/g6lV0wkl3cGPDbqbUSHJwdcGRa9eIaoPu4BmuIt5HG655/VipN5Cvi1uUFD6zEf++y8a
joRPH4aaMqnJF4GqF1txmxUhKKvIbDJqhvLkNiCeIuwtpQA09zhCWAiEGs7Ds/dMEQUN58U8aEmv
rExWokH0Uzr5SJdbhK3Nf/lo4Gu7Es/5/XePbkj1bXrkTXHKuHBlwrkzx8cmwVKhpul8XIfFnPLZ
WF9vcTb3qIlSrebPMZ3e6uDgt+LuFfiazEypzldPuQGy1XBx/t8ywosPxnUYhHvpIlnuKyjk1Vsu
omA5/lkEaJyNHO9rPZYMjxupgoCIenuXB73RD18RTiyCn6A36pNltgUPxd//GQc/P2O82p/E0P+M
Tve7Xxs9vohxsPwJiKBqpcqI9368JxmgXCYbRnITH8I2kUZbEHS+nYGrbh1z+0SKNoUw4LV6wTjj
CzqBdioYb6Q9xMl15dRSLtZKTFlkqucJ+517tYCGbacrHGeEplnElgFNTr1GqJRSOk+NKUenv0La
OOSf+hvb8joKKDrlZJJ99eSoFBN6SHHYGrLtvMLUb4o0kuNaPdeG4RnVtma+XT3Cl3dRcN2p1Nmj
racSBZ05g3ARsSUqWPzw+byft2CmSbyxUGzANMP+bYjHVG0qPnrOytE0tv9Sq5oZ86jU1J3KE1pJ
+FN/68fQ2O11HD+8GD2NuouAUegihgehpsQbru9jMHwfE+RrvcVqqFouMtnEK8Gy8Bz5dHrez1i6
WPyYnlsZh/HNa6oM32AVasx2lygcKUNnf2fsH/DLiJhmZ4HpTojup66PWUKPzGsvremyQuSQW0P+
Q57xz2L8GMAAR9yM7ZwVvUKecFFPyd7N0QgQzXN9UZ0E5fKFwzP3JbfzkCq+wRJVNOeOzWvlxEfh
jbBGc/7to7zk/MNK5turxqHQmy8Z1wSxfqx7uBF8x1mhCCFcEGwu9m7ETwGJrHgSD2ltN4/ZDXOp
Tzg4Jzd127pW6n2jqxj3AHAJ3Wbn8iGPv5ibsUQ5uZnSuSmaeHCCRLmWN9NbTM8KDQeEdKay+Uku
EPhFsEfDzmNmhZzuQ2LkUcy1pb+o+KWKEPxAeV2TLKmvZzOofaonhjek0eu48v15zILGF1NMa2tF
Lkb5fbfwHl65kD2Huoh0ax10rzU0veL8pXQyTpMNxRPA90zjfiDRW4kUp49gO5Kfw0Rv3wqHBIRQ
TucuNJpFvlF3NLTyjA5u4TlEFcrb7DnhvvBYtHNt1gVcZdwKHxGx0LI2f8HNvcxqN/Ejt6vDpNbo
OHE46z2nUdAbufqs7zHdTxl2tlxgIm/euxGR0ikXLH+bdUXuFaUA6FG8SQDRen2EjxUH5qnPeLYf
bMz+joW0Qowpe1KOKX9iD5myEgcXd6kt5zESgKJgo/3aI8GAdb+m9JDnBvzs1vzOWaZ+Q7EvSNAn
moPBEWLAD8F9wsIbzhxRig8BckdHP5TGtab4cxNPYtp1ZTF8svEgOGKMbuYtnk7l4H6KuWZZeINg
ZeOmQbgoQT2tfdEov4rz1B4pe0ViqdaOGMXP/jp5xpnfdDO/E1bbBuU8yJrvzhSDdhlaPEpW0d13
nxEt8k3XEudV/+uoXjvMXde9OijgDDF5Cx7oz2sM3zpdI+lwI7lGwi2TLsJ+URIlctAHTXqA1y5m
Pt+TlKpv0GCfjRtewNdv5uDXP9EU/lVfI7L4fN4p7uRVjqdqinPgypg5oRseDp8UNk/jojmYoFT3
tYs+Qyz6CBCnYjY5T3AfqHl1e8YMcjeQDJLX+DUd4d4go1WbOMlhj9TsRZQ5lyk2Jq2zZQ6jVv8I
R8Du1H0C/0UfQf8viDT3NlODDPefDGD6sPxSOqFwq6y9ejKDpgv5QyXLpzUgF/cRBc8PNarnjPLj
QLzfOiUb1XfoYQJo0zp9vd660dq3cpV9L1qZuJATepLlfAo5aIhnT18uzp16gf/wM7XsRw2MyEYv
z5avlpYtohMzFhfNEChms7L1Me6Oo1N4BxuEkkvbp8ysbkeSg/uPRYvFcQJDp0+1wXJuN3UKj/HG
2dW1Gnhi4ygHh0V0qGZcFsuCFywfRhH5puj2DO8Ue/tOaZJt5n3C3KcISi8aybrzPklFtQps0jwW
Od+WOGqbPCC9wcsrYCWkeT5gywkm71oz84jv3nVWLJIJBb+6SdZnmvDbwhidXPM0VERKtY7S2Wcg
wHU7HcNmpc8d0+i69rBsy9uCCedyCWcEQxoloz3IQlDSi/B9eJs+H5zpt7NL2aEvzzv3QGEi7mry
Uk0aOuBKH9eZuRY9bLi2wZWyKwlwxj+HyV1ERfzxwD3zLNlbgsv4/aQRh9IvnQPmWKl3pdavbbM9
NsxaptSPzakTqiSPN1cHILLz5BlGsONYIuoz9Nf8aidxugJzmeJ/Vec/maWERHFEVd67wjnE1FlP
HA4hbKe3sfhco8z2vIKyb2VJryPftIDndOPSKWfuDAbmAV3AppvTW3CgmJeSgj1QNqzcjFRPXY0g
t0NOpk02K0pxz8zh4bzWQLj+IDpPUr909A/EDSf0I6N126QjwN1IfPYvtKY05YCS+kW9/MK/nCQg
vn2nvVTnbRLTGEOemjRki0IQjd6Ho7hwwiN7NAjt6esuPss0cQ62ppPiKAcUkktZ0kvC5DPtAu/B
srOwKHb3TJecYaFgEbZvxLlpYA2px5IBO9Zx2GefzKxU3m6i/HjMKl6hJjOXsLHdhIc3oZq1xIvl
85qBvDiMmlMe77mUFTo2qWc6CE7CdEhrLQTtSwZKSKrjwqbAO4NUwd3M8NMBosjjh5N91Nm3XXo3
mFJzT0BD7CYv7CYSuysYTnMr9+lWk884rGRhqB5ddDna2Ts6afwuvQu5T3VK5vvz9rBift/vcZo0
Az0pLgq+m++DwYeScQ6tphEtN0USVBcgXvgLHOtV+3Mf8ZCG2nWbtBvTQccnpRayMzr8nTFHYdYf
4kvZngFrg59m6yp8zOv6Wt9Bei6yuyigiBTHs+5NrJ92lHd0Zxiyip15bZMLPRzRZn92qb/uErdP
oqVPobgkRZ+R3Qn7tCxWwWcw3/RIkvNl/rS7k8fj+1LuaPJ5R3SIpgp9QMTsgoyYkIk801lgZnni
JePnV4G7TJ1nds2+NjPvSEodBT1qzDkuMk8wKKl+4Ta9pKNHtPBimz1r+Fg5LwopGwm/3lnmdPvY
zuE85BApKdldx6Pt1VwoAJCGPaSy92Wf5S6fNLdn/7im8vxnO87g60VKEMpbwuun8GywVV/i1mHk
UpS4xyRqYRtW5fA+LA5um2BDHp3GPNlECFUOFJe2poXJPRroVdPtuPiPDIIJSz27/Fb7abVLWPsw
m+V98hoCK353ioDgR23IX8VdrjBJQhx58QuncELQX9xVHmrSoGySHERP+KvF7zm6uxnhDlnKFs7g
c2IpnT888VX6Xz2qgVf/HZx0PtSI8wu3FDhFnHBvAALNZXj8tvGxtHVQoCUzdPbs4DS8ZzGYpZkP
Zwp47cPWL8mrmz6RZRMSdm/iS7dPjtGbN9Hbo2oheu2Zfj882nkrfem7yTsgy9QcCasK3qlp4UmW
88Ra2Kcpu/J0n0H5NRmQs32FwFyI73c7djqFtkaIa9YZHikLN6NewBivZ/V1mxo4ef5K9L4OxtbC
dqAhA0Gu8gvzoEDWHIJOPWfUHioVGhiT8Wl69Bu6H37io1fpZ4yX0qJlVqLyggTAs75DZU7Y0V2L
7pA8sM6Xwpq24ru+zJLEaSCoS3DJRcPvkM6ib7v25Ltu/VfI164aAHYNaGNBr5l/6JM86BwJTvgg
dVKSJNH5oDVLDEsxInvf9N6msHA/QXCQ72nfAGs1vCfDE9Bj6M8Zi9vE/aWNC/sKmxdD5gjGkhbJ
p+ci7ZrP9k2knR5luVhBM4OtroPotOW+Q5vb+pG38GWuC12kXIc0fozghikdRhXTBJ/R3iOZ8yee
qpseo9NkRe/wUVgWYgeU3YRV4IWXDngeA5cIvkUTNs7buBbXtu6Ygm4G0VuXpJdT/aSs6xZu6uDX
GcbgN7aWxc+HWKgV1X4ok85jIgU3I3rK3O4ZtIJwE1hhNQDDwZf88TlKqCwZ/8oH3sBP3cfwkanz
96uNt6AaZNT7Cuf8BaIpFaL1MXwoNHSpbWm5166U94pAgPDYq8hkVJJw7TJrJ6YgiNlCBdPnhsXp
tkt+s4wuXDCiPKIH0n2fxTWWeUgMKU6T2t0jdNO2Qz54IfDMofIlxDkaUgf6MCZtKd2D7m7k56Q/
xwBR84H1yK/eica+1XVe10DfmepmCsoac2kJmb2jzVfrTBtFgaWnKlx+/OIaXcfA3/Yo1IisVOfl
jVpyBUeAafeZCyHtTaLfQWMdIc2J85I0SvJ98I9kWmhkdzouPHRNVMRWnoLWthNa6uWx2DrOb/tv
Q/5Rp/EKDAsuwutP9ouXcPefeaqvektY3Kic5ApDkro6TyoFa3khQLsnRNmNEYnZg5+eud3M6tyj
2xB3ujWv3VjCPqZZR0xSsQ58+W4wb9d5dLTCnOBREirWKgw90zdoL4IQlLxEbHQwpmI8IK3RBCvm
KX4KfOHUSSO3x6WmwHgNH7r9Y13EJpaHdUqq4PMDJKxoYiq+SIS0V72D6M4/I1v9/F0r9+hvLvLf
05HUIJZ/8ZzbEKzaNFrbPYYf6wbtv8fF+qT263M6fw70oEAoJR5Oi+aJJzvX4m4TD6IJb8F//Z62
9R9hfupu424TNpluF8TAbrPZrJugv7cTfPTH//wfrX9i6jDLbq8ctwhvuBmfuAcC5waLgRtFzwvt
TP41TNmV5dtXb0qrlUnix771TTuwAfNwdYigvXxksvxufR+phGekRpNtsv18dzU76j2+FExYj4BN
tHPVXr7x0Imv3XbYoypJv5fXNtHdMyaKKCZnYdT12+oxp043oAfnTVW77gU+jQaUqeuC+T28exsf
zlc1oSthMhnSM5uLSJFU6amcoGPj/Bt357FkOZJd23/hHGXQYsAJro6rQqsJLCIzAw7h0A71N/yW
92NvIaq6Wd1k06yGpPWsOjMy817A/Zx99lm7+plgebnfXrdBeG6JVLrnh5bhcU/Bi0Poy9iex3UQ
vlLNh68qPNZ78wa/MF6zxTRXYgwTmJXMN72/g+7Nd0E1/c5LdB6xXW4Rpj9oVG9gWTC7hC7OhFRd
cD2tir3aWl/TNnh6cRGzIGgf45vkLtssVzVjSByv75G/WqoyfWNt3wMcyFycP/2P+j1+j3+J67hc
5rkKcXpd1m69wr47n+L9tNnSG7xtFzNvfR+EDiLIoVjKkZGOA8/qpXjUvyibH4ueiu+GbmTt7uLL
GaeD/rVYKQfzzvVX44lD7Bxc3HWzaTYq4KXsuZ+aTbt11wLAyeoQjTcTSOo3wMOn4gOVXdutPsYP
4xmdgOO+eU4eo4fg3X6ITvYhecrOYkvdGZGfcysQHpy74msjTz9ebPT9OUxum2f1Ou8iCtTyaab8
9jbzTf14MW6iPUaTq7f3qMkwg3obtZ7Wizi2RzqYGY9UG/vwKz5DMlizf46M4DwX90wNe6wi5TUs
aRtMNppW+UdyqxAQuXz2/ZGBNtMMjE39prknI2Pw0YvkW3ATvX4gu2CXXZtJuEIU4XSbQSK9TlG4
0nugnjfehzGGFk63/XJQhl6M7s+RbX3Jw7D1H8zF8J+Fwwv9Yf2pvU0vBULAYW1f5EvN3ZuuGmzK
IBXf2mO+CqrwZ9KFa9xew8t6aHZf8ZVDR7KSu2X/C++Kjza8XlU3DU6cct0+gEPRcKv8z6/476Su
f+zIYe2yg+2TswT6zl/OnT+94lFTemR7sVDQb7UfwLExpP76dThgPXrOD9MGA+ImfLziB9j5FGq7
218jBlgK9u/HHm/mMuA2qENvxodk8+ueqgZDWgMF9AbT2NraiwecMAWOytf0cXHmLf6Ws755D3CK
Y0djfZEfbWAEZkw0cUM/NMh6Ot9EizVMYjZazFXOfcUDMDJt4Zw7RytxQKXgDq9W8znbSoS+kqJw
47+WW7AtR/teO66/mJFvWZxaRZuvVYXquUYF4mI54677yVwGXVfc5ZdyzeSOq7Pdf3+yfwkn8L9z
y8hkV+dfbxlhFO+apCtZHqoS1of+G2gAv//XR9v9+79pnvVbQACGDo0Onjrs/7+vDnk2QWW6awFT
/mN56E/MAN+CFxAEJkHZS/Qnt84fu0MW+0Y6KyhAqkjCdMgL/UvMAH+5NP/z4SfdkIeePGqXQDTC
RE3nn+631LG7bLQyXCBm28E5bRkGZBMgM0k0VOWiTiYIZVZqnKGYccINFueFoi7vbSyy9Xw7FSCe
VDe9ERx4dAgXD4Lh2HfWXWB3BYeQsc+yAacfscGNF72kgUNvmdZXvfEZ7VT+czd1uMqC8SnW5Stx
CT618eysap3JrQfwg5xr92i6gJPsYEnkaDUU3FahbY+pdUpLeSci+JTsHh5JTsY7F8i7ZkC/qZus
huOGNbyVZv6kx5F/mJbt1BIM7yqvwddoAEXDQuKdjlq817b8KS1BMQ7F7iwsOyNPfLgVWVWvp1kf
1yW7eeGoz+vcpIQVgjEnwUrhENe3rj2yXrDsi47Ax77jsdDjOqwtQtyxuvw8xzM9a8L1pcnyNqpI
7NBbh+yJ+o6sAmb6un6vYMuHLbvaGdGMGzmWlyBGDJF2gyZlSLUDE4QVtrZprCdtZnPW/QKiOJ8m
XWfs2hjxNihy91T3xrBuSgKc5pELwNSq+ySbX6cZ8dOIAbk79snu49vOnbHtR8TAT7TnQZTcu8RE
BopIKpbzVxHbHY1yAiKzWi7ypmVhpNbuO7bBVuXIP6IZkGTs6omtNPziFZs5fm69ZHJOj6qpP2YT
0BWo/HadD8SA+DrSsVdOeCJS+zz52YsOQnzllhXiT96zUxTrGnvjWGHnQfHZ+/4+SQYO3TYuvnJ4
t2E0suaZ2JPa6ElAashUPLRl9sy+cHXsEqbgWhK/Drlsdl7pgVNeQstsi88mAhRwscciJnGB2OQ+
Zklf83DGpwygpeodPl/NArxLZ+kTkoAGZW5iwVeWOu5d1pB3qoMUKHS7DruKHrCOzGfF/mboV2WB
4cpZVqgHKowyy1cDWVqhnWGH0WYUzZzBalqMr1InViGgJkhjBiZA/Ra837ZpJEpOnuKySkscTSy7
rsZyvk+qFMdf55EK3XpUIY2F21TNR1GZP4StrQ2/pYcRLnngYGwIjWYWIkrUUGFHK3ITqX1Knx1+
UdzVrVecgeUSTD7OhG+n1V3mWqS8ts6HaxE5Ay8CIJD6aRX5Z+qaPCV+d+qK4Dn1/JS3sK02LFKP
uxy6Ylj47GUZY3Isq+FJ77UPtvKPUvEJeEnfbeY+3+lC3w3EQICEvinN/E5GKNrS8hkGDMmdU6pP
zqOtpN7NC49pqOPfzlW676Cii7jdmnN62/fkZqGGzaInqkCc4KAdKjJgptQ5pnkPf1K4G12vOuAX
hCBK9R4F5i9jsn4Q3Pno+aMVAsWAW1uweU+KXG0tn/DQ/rKmgPdi7naBNBtSXKdHAkRZdDfJTiny
o9FRpNtGem+bfEKxlG+l4Mgqvf7TEkDR0yS4jF12Ju7mvko7tks6CG9da+G5iLPPxPQfWTX/ArFL
7ZTjkfWSG0frL1NQXhOvvIlnwr00506JnBfLluMq9lOs5cV08nNQGakwXueZjIcp8EgELlhl08p7
MFBHvfPfm8T9nFP33ne7DlRYc+813pvelo9mb/0CXXBlK5MMrWQ3NIxAjQpKAcx5OEuXnu7XJ5nu
lBtxf5Pk1ldutMepp31JzDDOA29VdNGPuW7OADPBQwTXsuwzwiRa8FjprmyYEEXqCOaG/zia0U00
srluACs1cJSm0Vfnqk3v1DieNXYbKo0vYKut27o+QucCKiEtB26z9V5NSbsm4vCS1EN9KGasDtRn
R540UIRJ4Z0C0IhhM+OdzHzJSd0mP7OE5B1eeXc18vCmRsDKUZ2MYVElclPVc7bStQoNLBBHz4TI
mGQdiowj7/qCtzwjoQMc3S0569ranNuP2k1QV93oITK7g8EuOvYEF0FYOHIdgIhaCcu9z8ntYO9v
Xnnk0Hb5/Bb5wVNf6odaOZwXLKnDOYB+F5pGdiOnrtvaNQrjFHn0/Z13dBL0fENPd3mffXolrDqr
ioyrnCrsWQ4EREGw3rY05icTWHpo8iCFAOissG0EVrEmyy5jatySN4e5K+uRCvucfDU3MzeppzHi
yuRd5OlsB6ZGT1PE38QtPPo3tsb7KdpmUr9KP9I2fVMmu2wQeCfIQbZMbL2wbr7yprt6HVV+1XMf
WHP6HEXezzQZdrBUn/tC1mjy0XyaTbVpE3IFtNIjSojXsdFeRqMH0ecKugQ0MYfoIC4K+RRDWH0H
fHhmT1lc+cAQRi0+mSzL34aeXgEW3nsWZGOoBgg8VeJwDU4mXPucOQCxzX+9BP2/TLSySIv914Vq
WE4fP/7ff/zX+nT5bX+rTw1CReBP+T6iivkPu+0UqC5fE/Qq9tRJYQ0YZf4BtfJ+A8lMBolL/Lxj
2SRZ/L1AXX7TUlUCDrd0Unh95y8VqP80L11+FD/CheZsQ9Xif/+k+qSWhNs2pwpzsdm/NloXnLRY
05+dhMQChG5ISXmn4+DpZzTXqC6jC4gVBSPpGzID3I6hXRZ7Fm6KotfW5TQYd03XPwFoaPqVo2VA
mJTXjQeligwXtSfr3UjF3oWl4csfYNDbU/cd2SPLXuzmmEqNiJ5owO9uNnFwSpbAnyWRod51iW8B
fjaWdCCAqwQFLZFBPYgKFtq6ycJHAQqazIYlYChzHfmaLKFDjufx8i7pXwkk0DRywkgjEW2T5FUr
11EJw8SYonKjvpOMvkONSpuoESi2OQEYfHC70lX+SVAgd2FdxmJrfQckLRHX0xrKVw4k0uGeAvYS
EC4//Qqgq2zFEDcrR47+h7D7vt6UMq3uMyPrr8Sas3uYlE296pbQJssZXczUWdRg4Eud6kN3e/6o
yigAghouZVw3etFxWhB+Q9OwmxznI/Nim/ztFMjrwV9CpMjR8jZB1fS/ht8jpkb7bCRzdJtboj7Z
ZeaMGxi/OgEOcNlzsvVQj7puOsuh6g+ZyLo9+CMvJFpPu5EZB+Esxg4BAhD3TcHpHoR5U0cota5H
tShnTT1OWcXBN0/T8MrNbl76QCp2wbvK3HqB31ogefMu3SvDFCkT28r5atwS9ZSo3jgXoRb4cEGc
pj0T4htJyLqAEtdGN5gMfOYRWW9OgxM3eBeHgeMYLwSTw4/P4/ii5rLcZW5jHopEK95Hd2T9EEjO
uhCRDe27UI/l6Bm3EYziZu9qWosvWtX1Oupq9JbJGCXqq5Miw5rO1FNzalHzLEoxvlsLwCAcrUl+
xL2ZnfTCHt7soOgeEn3ObqLKGz/1oqNuaa0ugSzKk33t6zb72c12jdodd69OlflPJdDWO+GTIGLX
JSXDNPo1qy0STnLYRU5065qpjDezqgijn+g8rqM5F7RFevnU63l9GJOixmM9F91WDoTP59YUH6Fs
8SYNrWv8LEb+H63wvLs81q3bxObrJ6tD6W/l1MQ3kx7XJ5gykg0Va+7vPJt/vz24Ke0bhxYbZXMB
15TI3htJmrFYq0xRu1dunp71SZhnrbftNemGFI/C6e+K1Kf7ilp9IHisUimTfknbidFTNl96mTAv
hp3OfDEiPoZzIiKEqJh2epJkDIwNd6vciLuP7vcCgEidXZ2+LdQ6h+9UEtka+gEQJNkSdETw+1R8
earPnwpq0XtvzvwzVbKnrUTQC5gYejfRbIppoItoum6fq77Y9IVhvICOqX0yan0jWDeiAQSqm7PY
zKUWHzvbTI/eNDBQIHS4+BHEffzMN81uwqzl+VNm2CLfx0HXv01ZXU77ug3g4nRFemMWfW7vPAiY
REIS3LGJLY7WFXEjwcarmuJnbkf8GD/XAY/nmSagU5juKTM959Xsp77dOs7AG6xygqaX2rckEqaq
gMMLbAeQ6uWjrs2MngZCyI76HMnnOePe2DmpAokQ5Oqc00sc8owcwRDINCGUHN/g8FX+nNvecJPb
es+q95hAOrVGUTKRHNhaqymrSU2i17Aa0Kagx+P6PHamCZiBn/8gTd1z1z2nPV7KwLMPhXBGTh4A
tgxO4MjVG0lQ7ENeF4Alpsmi3FRE4oRptuBtpWkkL74S1QtB7tYxgWKWAN43ysdECe2RzjFL10Hp
lDMF5dLIV7WNAIqaQ7JLnYC/D4W0ZlyGXTxvJ9DXG3J66HViQ58vKflbQFfTCB67qauvLtOcfEUb
RPfVGDqqZd/I7NYjJ+CkbLO+bS1Z69uIb5/nSSsq3qRMozUG4fVsmRkztyrX20vRwjINpaZnX2NS
MfENXLji1JhbLWmzY2RLDoxcV9nt4DFI7UuJXY2ekchIGtFBzLjOzUbcBmWFjwN43I3M53I9xHqh
1pEU+V2l3JiN2jZyuS4bYEZOlgDGyDXG40MWB0yoIZeDtqXMvE10MrdDOvPq0eZseeiDVPvZOnXa
EV2YefedYyEXK+WzUtHIYUXDET96UePso5n+fGv0trvt3Cx9Tfu+R8odMzDy9PZD2OgkWYa8rqCx
Riv6NehNfsrp675iN0jqlRZYzQXYjPGuuti8cAQheqajKjeu22SrbtLcS5B5HK22tNx3rXK7d45W
bWdqDZ64OGWQIBppvEdu6p1oDeRF8HA/pjEQMKu1A0IE7X43FD46fOwHh96ZxHsy+6W2HgaT2PtM
V86O16v4mTUgtoM4MY52PxqvjcszAVxZT7AhWf4JHjljNAfmtO5L7cZMi+wBRr311hoNXpkkly0e
nUyY7qrzRPQVJREmnTyJkk2TTc1Da3pAEvll+6KOgm2Zu0S1VkM/HDOq7U3sa+Je71W794nZllgQ
J3MKHSMtz0obAoINioTmQfdGcZvMtngu67bGfzjYCGL03/ZZ61S9a+B8euu/Xmv/L5V7EWX/dRW9
UsVPCFHyo/nx8V9L6UXQ/VspTUCyo/smcXMwkeBEURT/Jx8W9Re1lv9oe+CiqGL/KKWd38DJgrIM
AGpCCf9zKY3WawaOhwxMffgd4veXSmnzHxFGf9J67SXCmVnHPw46RnswrKTL+3WuOhlaUz1fZ7Db
j50YsbkSVcnFV3Nw51JwSTMbHVhTLBxUG0t3khfVGhaR6Y76AGk4/ABs2+7dxiO5hLwSxyHcku5W
2K1zU8okPse90dXbvp7Y1NT7eYMWxHK5qbT7VMTjxo5KtFoBTTnxh/pBRLM4G6aFeSWpbJ8xpkyI
v7IGA2L6SMLDwSp62H0ULK9+IOKzu+Qz43NE0fAQpisndd+TXI3nYJFG+PDFLqm08TIpA0ePizzR
dsgZpI9X9yWoTOwnnr9uxwpwwuTpFw1VdRcHwnyQfTdsLceIPvpGaA/En4PeaZJpM6amt56jaSLa
BZNDFCC5gTSkyPPNaTNb/rieB8FyXIR6CUNO3gxjzZ3nNvlZ76rpNFQZAPohJdei0MSPZB66HUFu
8W3iQd8L51Y5r6p1uEs1sxR3kQCpRGdQn+tc9h/z7PvrcRiokYdae076Ij8ZWj2SI10PzbZELXs0
g7GDluTZL8YikNpTpD/DFfXrUB8ateFPqc8JYYYgUe1enjpzhita86nin9MDIHxmejIVKN+59ZIN
IcTRWoq+WzukxN/4i7ZcGA6kKMiOZET0GDfrrNqUYyeuTjdG97XmRebad+roFJtdvqEmH2/bxK+T
TZ8wHfbImtl11uBAu+XsLb/zTpOFzzhG/sQZD7OxVUEhttM3yrEo7Ibdb0YDmBHbbrqda/YHI4s9
EWo2jIFjloeq9cSWIOsGrxm4SOoKj01zg78jeTgLUdIeFRH2s1neTnnE3mHcJ1UApT/JzuaCpPTT
OsW9auniqTEKNYYk1hnMIX5nWS5YS7ckeTtMzZ5yXR/BXha10laZ3s0q7H6nY/b6+EvODlY675uf
qYlIzpupGK0A/WzuofN88zbdb/amXYBlrVn89oRztkqTua0rvcm76sI2qzdNoo2/VEJ3APPU1q0w
Bj3ftEYur11U4mLtSOgkMWV0d+1MwojUssWyrdcBpiCidH40lkInSzVAmm1t1WFKPDD7w7Hn3vrC
MYZwTCbtvau7JALbjw21Xu6YMtUGb1UuNw8JGnLfLbdRUUbNQ5MW7B6oKGEjYJ4Z8+fga1kqhQ+3
Sr8vNR3yb8BsyNVWThVFh2FS8SWYk4yZhMfqZxGBx/Xpl+luYLV935vOcoVGy2WaaV0Cqma5YGPT
2TnS5XaLx0ZRzulQu4j75e9oJOVHtFzQQ21EANS4tJthDCDa8jCB2yse8+VyT8lPOk1B07zT1Fk4
EpcyoFoKglm03bvtlu678KMgXauldJjMIuNpXuqJ3Kjmc78UGYkV6e/p3DUXN5ncsyn14t0YfOdz
8MfhCJJeexxcN31qv2uX/ruOiSdKml5zFbkdS6EjDCLRte/qp0gyZ+/JLH4cfKiZ/VImVcWg16tg
KZ5mfj3rZCrIPgd6iNcCJO+jSxYEp0JWGLfiuw6zm4GazP+9PpOZdplt5W667/qNcJSWLamx7e8y
CyDuuliKvdGI5I0XVUAyJqO+TplpbhubFlolMfuLi4Yp9DS7Na2uUSsvIQrVWSrMqi9pVZwifud0
UKuOZM9NMybUo/VSmppFKp8Hz1pCzn2i8FrZvmSqQcXUjMF4m2jS7wWy0fucNy3bF8pTvNC59wYR
O8bsGyDrwt/HK6L58t7PDZ6odPDEsVVT+jT1JXw0E5ydZWjqlEXosqFbK/VTZbaNxSpzFbmnZN7u
XD3Wr7TAy5JclTTHhnnaC0TqwNpbdtWuwba6GN4cP9q48Hl3c2l671meKrbkxubehnrLnuyUpTcy
McYz09jkyMym+FXVcXywkcZ2ZjZqO59olmPpyvmXGobiEekJUSIPMtzTFjyetjUutrDyH5EFbJwe
QhTLBMm6VqMTbTtRB/zmKr2UVUPuVCHqeulJAHsBZ41XdYWyFQ1Tjv0i8MuTV+n+1eYzeUpF7WIl
tnh8+SPbd9kO5XOmw/kNbVkCknKXiIauywG9aZG4GXyMJviV2J5VIIq5X4qj6AaFXzgP6pWRVreK
I+onjPLhsynwH86zdY2LNn3NAzpxEsLEmQiNgDi8wCsI14g1HNiOCjDlGtFBb6yWPAy/xxg5GmN/
jmRu/hqNRjBVItJsneNIiNp2L62B4iIxj8XoagS1TNk5GbThIR892OkjM6HQd2m1wkFz3Ns+NquN
N8qabFA0/l3aJrxd3AhnBnUkeLleSXzrOGbXv16y/l+Wh83/UR7eqyT/7yraP4nDWBQQ5JneknqA
ScAhae9vFa37m0toAcIwLExL/w4j+KOitX5bXDRYFKgAUYdRvf4uDhu/OcyWqXZ9Ygpc1GPrr1S0
v2dC/oN7wbAwUJgWuZw6dbf+T8s0Wp/nCRMTEHoJ3XlcNvneSC33KHIDZHjsfjWd+SA0ya6GAAmR
2G9d7riXukia23QoxWsRuOnrkGn2uTVEvAlGfzjWDmDKppjz/VQIDRSMS5guZOP2ZLXFl9+aXCM0
o6umKeRzlXrZ2vMT/eqJBH82MWd3eTIFnE+Zj2Ir9fgSzYb9XM6q+Oz8wdkWiipQdyveGbeag7Xm
LyFaQIcrMHiVm1CKiv7HkLccX5k5P7UOFdcMWD+0iqK5+L4Oy9xINX/bBV20VuCiKRNTHzrfZFIj
wzFXq5nYgwMtAZ4B6oNH6no6yjLWV82cYwWqgjLfRFNGG0Bu9pteJzbbQi65tBNiyMYl3GhrFolx
QM8S93OUa6emHcCqxJHxoccJPmJP18Bkav1a2Gm9Ha0KGllRqbXd6pCvDOdgR1V99b2y3JdmyWqu
3z1kHW5ua/yhGqKhqjR/4I7S6LYt8avWLXMfCG/apPS3x6rsWz5CbdwPro13AOnxbBVt8RB51bWd
rPmioQGGfexFa0eTZLg1Kt7aPI7POpX9biTcGvROHuFjgNHvfw4k2rzONYVq62p+sU2KqoR371kx
yp0yXnRndjb5KN07Gmn9HDhFfVaqYYzeEXu/bQOHklYoPrUuQtFMPGujWwUmQVlinw9kt6VWAseX
19Peqa32atrttJOV5a/QddSBk6/ca2Xmb5C10r1ksBE2uZNcjSTRt2Rzl3eCoPLX3m3dfSPUq0zI
WZ/T8lpaOnRMb7SvU5V/aDG8O/S1/K61dcYZfo6hGuvDtFORaWzMoASOUSsYDzZugpzgswORTB3e
RJdaHmF1D4+dMWUE//tcMpfb6h5aZJWmLWPc2m7JQw3gw9F4bfymqe76yTcv358BtXFzGmkMDrZp
DzdTyb98rINqjfSV3pGoR46IAYI1cJtTkpXaVk9xHRPHO594MzFBKl+c0nqYsM1YFsPIzryJndbY
BOY87lUxfMWzR0GSI6H42oCPIp7Sc1IZuExc/9VqxHzjzqSU1Qbs8k4lLeQewZ7gSHvoMDd3SLAi
pvBOJr3c5rxboSpydjsn3V0PUwq+0+geUi396OvuphXZxVON/qk7jCuccUnDtvnA9Z+ysrPdABSo
jSWrSVX9WJLQwKDbmY+GQb6EI3U8Kj5e84W6bLd3KpVvjBUIVqP2wKeU9us09liGaSpvp5Tb43rv
EF5JgxLNiJtgNmYA9fUpg4C/STthhpGLDdPoWeB0p7dMS+6sLD4JfQ7YS2BuZEfRtdHVTgn/NHoO
XxjvZZPaPJ6tyeqtiQyUJIWxScxB7lTq3JMRcRxk/WC6ChKLzeFkuxPIg1K+qVgcxxnTeslEec3B
U64dWX1Gei+OjCVonnTvJm9NMjqzV78vzs4UvWqT/h7YSoUVxpNQ5uy4uC4Hj5Pv3IK/txza68Rr
kJftgZjqjIMpKbeOL17T0X3kl+wwgLDbPjTmumitMezNsnhK3RhCod1gZXeimHPcN8JS0qT68lfP
F4G5Kt+NhXm25vKzKLE+TtDoohTIQtbceBJmSKwdfL10znqTMBqqsFprQxpvBhtkgibSa26ZIHzs
/qki6TRsWw03WsA2XV0qQO06S3KNhjWhrerX2o3P+dBfu1n7GA0TsrOqxn2Gfr4mS0dt/KmyVpE9
rpGfOUxYaJtsfbMUdCskvatWs040Aqhez5b+2Zjs6GTkApLRzHXkJZJdI04d6AoJi9Smw8skgr1m
Ri9IRj9GBiArUdpsOuvlSxAX9Z6osHRrutWwtnN1cKD/h/5yi/Rdu8nqASxjW/9qNG889OgTFy6q
g5HxDRlqnA5BFzBWr7AGTT1hm8y6bkfHgG3XB9GmEVm5nxkHs0VCjs1g/WyKhmGWbB7jQb2nvgYF
QA6sGyb4J7xWXIjP/LDTaJtE8urbijFfOU6EwNZ4fTlriVhM2C5PBoJOOZa6SV7n2tvn9nhACWFR
L4+fPA7SldmDwRX9bTRkZyqMxRbscBZEVNYeoVouGuVdGYH2bePPEZ4+j/GhmWyWUUjT7Xr50jrF
l0icT5ma+4EcnJW0iYPoh2KPvgaEetpbpbUmIvOQGfFt43f2tnbsqyHyk5q9o+zHBhVl/hwmCVtG
3c79oIWRbiTraNIOMkiv5lA1x6rVuEWG4cERI++4dgyUcXTHNsWgZ61qh7CYQmkhKu22M0EMUOz8
tO30PPUy3uYdq3YuNcRK0eiTeGBt/aw6xbI8aXYE0i0YH6yMTVsvtet1OzDldVw677nRWfzrpw7j
mxBHeOPnIcu0cBpY7fKnLNk1if6alVBq4lb2hBl6+rWKTRoZnHy0mDhF4paquqYXHF3YuLIuYYbN
2K/FrKOn6csKa4uNO586EKkOXm9NWmdjitk8m/Qo9IaUn2s/Z2Psk6TRf8qc5NakIb8Pcwp8a4fF
ED0f8XaJz9h02QoLZnC3aQKfy7VZHVZaypGQRcFOnxNFJAxakSisJsyiAXdpIRPy0AqfZLTyVY+5
igbPPvtm8zkrBRlQN/FD16bN+hCOUovbeDsUA8p2NeTh0BEGGln2YxEzhup17GjBOI+byZiXyBCY
S6bKSUVmeLglI8VYMZmztnNXw9HJ5VPXDxcnMmpMPlOzqQztCY1t3k2N023nqRYrj+jzXVGY5bm1
CyIFmdavg5nZ0xhlRLi2VrymUGNW48VPU25qBFky46sFe9oOmLXBLg+VDu1Uxgn3vomvkBKPn+P6
LOmYFWuNcX+b9eYLU92nPGeNcczkl0bi8J765audbRa3S/dK6tuXtHPQ/cnA46Ipih9mdjqhF6RB
1vl15CHYkgtl3NYBnp8sZ0fWLlgHlXKGVewDxYs7WVMFjOa44g/6GfUzUzKPE64vnBEqUJQSwWJI
XisVpfqumep0z1zN20Z+m4SZTx3I15btyyaJjlEOLrGuWOnMIrxFJvPFdWWnQHKVl6x8Ij3CBtci
kzPlrr208I/MreqN1rHDWHb2fINlqX5EPGYaJxq8BXVHIIe0yp0a5y/0WH3Ds8got6viXY26vmdo
I5m/klKd2M0Hd5Px2ArcwUU1kv4splPZMhri3SnJruX+UDaEMgJY8Y0qNN20/hSxXa0pxSKCyDRt
U3hxcIOLlsOC8faWdHHWa2b7Ujs6XIkh1dfaSOJfSvz0KnfbibKVXEXHJ/UpcicSKjXtqayNkyPk
e5kMT1MddXeTVk/vcZUVq5H0XJDCbLSrcjhEomBLU5afGW66B0m1SWbW8NPSTB6eoKZQdOEy9LlF
TgyZJhuydd6KiEyX3aDKot7ac59tksnpj3NcAe33rJzKwIvYusA7vMNc0hL2klFiDNN95ZaXKnLz
S972w8kmbvEpcPGoDX30q9aaW1UzkCQwM6yCzmP31mSBtqrbTaLM5NrpQGsp3AUDc6LRJs3E9J3z
Ts34VM+VjtbK5wI8u8qdu8bCBesa/RtZY9ZlFP2hngWyp5VuiDslDSUzPpFcvP/P3nksSW5ka/pd
Zg+aO5Q7FrMJHam1qA0sswS0Q8unnw9JNslLmx6zXs61u6OxqlJEBPwc/+UtQ4ZimlqRBjh7zmXP
J4TlaJgx27UflVN/JDa7y2IC8xhD1+1n1Lh7qp8w5U90MAeyqR6XsXqwrRZxtBK5vbcLNHCwFvrd
hqTfGLTqkGwoEKNciq3US3GscwZwVSfdtYoXZ2OCNfYwYh6DBeJ6CxJCCde1f2Bhv0B0UB67ISCy
ONUPbVTfB1GB5Wcy/Zub+tk5ApVHTr4uW/Ec7pqovLTzklFfxP1dLkdsQaWb7VN3Ca+KSqS/vCHG
0eWX7d4HPHmqh6w9pbFljoy36M7uMvTeHF4bmWh/W4zW2+hW8IBIeRhcWfFi1SVHENVfO8uy8Sej
vOoegzZHmukjZaW7DAUCChhiWeWkf1ZQrodsMN22j5f8EMRZfqltEezKUqafWeAQAwpkdUqtebge
ZoXdspwfxJS2+wrX241biaPOMs7kGFcQyr3mavCxY8Xxa66H/D1lO37Jm+D3EIz/1r4QWh1Xuuzf
s4RPZZ4U/wVN+eOf/IscBEpRaOZ89SeX9zcoRQofdgGwZGX5HHjDP8lBR64tMQFo/oqW2H/p7Ozf
tMIHghGEhhn+jv5PkBQAE7i//4KkrOykDXSghIa9lP9AUnIk1kFt24TQhQGYwdhZlw7qsuNA9yIJ
+1HZneM2tW5nVGTtvp1D5y2YRbsfWy2vuScGdBhOwyHxoGKasJ+XLddMXGdN7PMsmuYkKRrGfaSb
6G6Ev75OnIR6tcHwP+dBZy/dICfvYqpr99KPahSsxUTknIUWt8lzQXWAMO0FPgLaFdYNa+F+eeYQ
07ezO1Eq5aCxunNVap3Y4rq7JVabVOsbVU/Te1vZ/bsfBRmNwqiHjk2QxcSIgtU8oqYqrtUydyiv
Op5J0PxTXfcuHvaovLI7zz22Mgx3rTTZC61aaXZWg+7u9Lqecz4Gu74bEKzQ5lyQydu1aNLnjFrY
ONOk32RFAy1hyzdTB9SbuFXkcNMuI/qsuxCbo86QL9AVJojzDEuSqWxXd4eKkrO9byShHi7c8WNf
CZ+FZ2KB9OUaWzC42MucUVB2YJVYzuckOJWjSB5Gq+EmlgJJEKFPa3jEwT4R6FY7RcKdLUPxBRdX
PLvUh+FBsdL+UKyIbLpis0k0WQ9VR29GbOvbeoVxE/vkc3O0manC/tlJNVz7X+BvYNIe2Zf0/Qu1
osPDihNPYRxG26hQ4wOMAEHhQ9fE1yt1eIW8Xb0ESOY5fr0Dyp7hM+mr4CzCliBb5F2b5QuhzhlE
R7HC1lxt+svMLMnBFR7A02iSi34FutUKeXMVHr/LGf/OxqyYeMz++ZbQJnZk3AOZu3UU00Vn6Vt7
sZFhuD6ma5tutJe+APdG4QQEVH8B8WPmWW9hF1A17a9yEKPaPc3k9QMujcTsrBXRb7mo/EBFn1+n
K95fNE3+rVzMct0H2jylg28+bdGQdGLl3ZO3sgb1yh8s1Nb/dFdOIUys6TpZeYYRmoCFcGUf8pWH
YE3S37yVmyig6/ZJFy5E+w9Bd5BhGzqndmU05kxMt0ua+lzys8G7Vp01nCa1cDcLJ8hguvf85cV3
M2rXhVs959Aw38NCWk/BNBYfbYQKai8os+feoBrQxt7t6CHpVHvJVd2+L7Nx9WX6fvLZRE6+d7kx
XDl+VfyUNMYd8YB5rxTA5r/KOMs+hygW0bakLc09qyrrbvlLHvnYAFAfU1/3r41xp9sUHoGSRz8K
T2hq49u8z+erJZEtHxEKq7Etm5KqIGuBgYNXs84ma/rTPDU2MGpv1Y/+ILgmBp48O6MMnnCjWdNZ
+3lOtuaYmOVQjVpTpsliQ6ugU6Wvgtl2lWh3OMy9KF+0bGZCOiwRvhrQ14to9Mtx2wADY1F3neay
L4KI7TKZ9mXn+NsgcilboB7vJiq86L0OJ8fGFkP5pVc2y9FP2DfjhBCUJMyTF8l68KN2mvay0ByU
dlvAss/TPB38PKFuR3bpvs3RxC9dJZ7axhkPokHZuG9saV2O1DrfdBWPRqH9mJ8ncuWvONDxYYyi
7pybODvzNKGyk/2wt0w6HHsu2yfPVM4xGpOA1JGxVqQtVqJKyAgi+KnwJrJq80R+BzybT2E7RTtA
log8Cmv8KCwb//AU++dgGqJzVTv+NQ6Y5klAuMekS9UTDPcSJWdEZORGj5BQZZLg1gt6c3SWKrzS
c29dx5Vy93mWVfcw8Aj8JG9dYXJx5QwpIYi+8Z+1SZd3elKtU1/l2bvKOnlntbSVj2Ia1DYIffHL
c3JgJBve9LVo4d83YxFGd7WQIfk1qbd11yvTmMSEVbSmvRwj+FMU4PZTqjvv+X94oG4+//jf/ytw
he+J/6ed9aZsup9/lOV1H+bHz+bvKqc/v8C/9hj7N8Eio2jppU8SrQLkzr8oIec3yBjXZo34oyD7
zz0m+M3GxoofQEiFm5X27D8pIZ89BvkQok0sBuwl8j/yC+Bu/Mcio9iVbPHVg60kajvYrL+7uY0Y
Bh34qN6DWS0WokIExXXsdf1W0/BL1ViNEWgaGv9phSM5z5vwkFZd+a1u8gIlS7VcyaYm4sFPSBKp
jE3L6Cru7led9+wuZOV2IeJr6jabT93PqBc2dpAVZPRkmXgGV4sweDuDQ5uRWLx3sXTFFZ2Q1aUG
O5n5xBeyRrHnu1iFAiVebIQr1RaEyaM4NsjH19rN9IXb1cPzoIBQt8ucJg7PeY+8Qg0KBLKirJiQ
g0WTINg02gDzjHn2TEkfFkxZ+PKI1iv4SB1aBRx46X3Wzv49gH/7gqm0egziklAWaJJDlFf2Gwto
vkOkuFzMAJUk4Ld9tG96Nzu03hCeF2uiDlkOE/FETPxpZzqpj9mcU7yFWPkiK+oEo2Jqqa3MJiD0
kpdn1FGY4IjzKrBpQ1iBSP03tr34FrPWr9J01Y4ERnUpVGm/wL1Vu3wY8VameXjwalFt27ShKs7Y
9tkeR58Qq8qJIjqOymDZOMkQbwukQJtKuBDeXumeLI4ftqogQNgrxpc2csL0M59k3zykqKLqF4pL
B1olJr33gKv3ANOkTmQhHax225JGnk/nUIL+dG0V7CadqG1f2sTxG5/WOzlJEoTSynsN8R6Sixsl
1aUVGn+X4lqVu1xL8QTPUr/Dg803vheOkFM1iTF6WW1PtSjqgy9TBFNWFh0gqxB+R3GxG3SqbkZZ
Iroe1HgfDJ564D0YTiD//ptVVdZ7FqPs34iG/XRkCBO/WKj0OGSsKAGt3AZKL0y7reeypG/oilV3
sur0LspyIsT9WtKbhAH01NbF+FKLABdvEDrh7RgO000PXP5Sd17V4vhW6jzKsXzOuxJbViNr/Qg8
bo6Rhhfs54yNb6jj7sWPVPceTrN1kI7Mii3Vu8Nb2UoMbkEUIULWNdF4i+/jFnTwAuaL7l+wKfv3
aTB6zwzP8lVPhC4GfHD4yjIcL2oNrjjyQTjh4KkfxzByP7GReKRBx234rJak5F5QIJjqaJd+y/uS
/IhGT/6pC6r+KtYuc5cN7Qqrhf0yce/dKWrbwc6cEqC5sbKDA7K9m3HevSaVLi5V4sXfsylwfmZZ
a72adG4OURu0Z2Hn6lHFWNklQgi2HTU/2NotLyxvEuDnoY08OpzS8Ghckx1QsBMriVufVkW8H+GP
Cptnd7Q4pPD0GISCxmkprcsLcZHPjHVA5fDK97OJqF1+RF75Rs3HUIbTM1aB7FZYTvhRz4got/CZ
8iBkG/BtnTl7GUEzf6WuawIUgnmKRTdL390iqe4rT1IBUbcojensLS4xxvS/4soBKKk0tBcm5wA5
ThxKwmiawb2C2rTe6j4A3B0x+7iA/B2ibD7I3z1jSmLXcEx+GPq2MSp4/aq+mmSB9D/riVBkW/e/
mdAjcHXI7e8sPMQbhe44buxWElEf6JCOuyDOP0Pqb89e6ObfRbCYN7H47tU0pvKRa1B5xUiIiTAL
Sh/PpizJC5nsjtjLNHFHctq8Eqq6HpxlFaIDPqdJd4KvXqlhJwroPc97AsPqodRbfyjrVyvARwWe
XQMZJ9W16oPwHowpO9pOsNbKicDiopSFt85k3KObx/Ios6p/T5aiuK6shhLJsrSOFk3klyE2nB8i
6LrzEpSGRvJlga9PnPvFy+czukcM6zPilsT1aK6ONTCv7qL8rtJ1dJ05ac++GRY3niuabWEt7Z3y
w+kYI9O8TqnlJkPQqc5JbiMVt1rXfvG7ZGQ3zMkWNg6mC/B5mKlxhjfE1Zyr/f/sPL/vPL83BTto
Vf49XPPV/vvPXeevf/jXsoNa21VYTJidqLb/tuy4v3lrKhSADRc4jJN/gTb6N+k6ri1sYBls7EA+
fy473m9K+Hw5nrjfcSD5n6E26zLzd9QGEY2yXdgD9NxU8a4/39+XnT61HISRxbLztMrPGDtiSiwy
PzpPqxenHMiIcBCT9Sc8ffp+xFJ8uXwZeMTq5dFfth6sUVDkVl/t88GHYqmdaialWcVcWPLVGWSt
HqE4LZKjqFCGb/zQE/F+UMSpjgm6IeIOakleU63za/nlQOrCIb2YDWmMAUpzCqlQDn+03G+pkq28
7Nn+cjPFSRK9eDSCf08tQfaAN+vreXVA6dbjtPmyRdkezxjJkGVG+Qdu8BeyGsi7jmUHVbEaq/IA
m8Mm+jJcuWWvSXR0e31dro4svXqzltWlZXMw+ttk1s5HrNIWo9SMlDomEHcZyo7EvFoRm5UX823t
18tjU4/eCcE0nrDVHRYqiwUs8n0WDptkhZ9O2Pk/c+3UlFOFtSM3fVqipITt6jCfjfDx3ji635QV
uLs+HeAYLUteVH6ofhZECyyHcHW1zRo4fuN9md306nsTqwOO25/BS1VLwqRU2KXvmZ0i3+hUJm7L
WA+PCuTlMLW+/IGiu/ve9V55bUasdxJZ/wH5HH68xetIrFxNekxIBIJYj67nLw+f9+Xn8yBKbpkq
3aEbJvFRt0NDw66btM42n8poX622wM5M+tmsVkF0OJyonqy/SbfT95q3ko0ptPAXWqvVEFNkdpGn
sRi2CWqrm6CIzYf75VHspmH65hvLv0d/6e28XgWfbZ3Yn1ZpwdCuB2GyHokyKQhLs5H4BRp14zwK
SjTXQ1QmiP2D9WBFS8oZ60ujfpT5wMKzHsEOv+q5F/EWyAFyesr70+jkyWWErx7mqtU/I3aMS/yt
xC8i+6aInWD+RUTemz/l6QnV6gp3riMhxQWRJWn3S6wTw0kr697N2uq6DqWzj4Q1sH0zY7yvcaPK
bHB38zqF5rkasYyts8ltHMoxWl0ghygcC3ZGSQZZ7lTWJv0ab/XXqCvjtCLEzS9ttvK0JxNm9Mcf
Kk3ib1HSdBdpsWSfWE8ZosiIqguJdl1uqsmR4aYQqX09Jnn9fVwCCnqar7FsZz0iblDIkN27ymqG
na+4POQKEGqT+DavFUsn056rj/WGBty9El/bgFkXg/prRwj7ck7PbZkGd05ZV98ka+x1iET83p4R
naMqQN2OpC2zt/BxoQMNOhO0XfOMo8QqzbHOevcVNxuxylUkqrfewf4IS51I0jECO1sASsP6ss58
C2BGLhoJXIlQeWNh5riZcM3Om0VY8V1VFtFTIgXphlWT5nqnilT8Stjl6p2ureWnI/L2qvYmIzdC
us29atv8iRXWealUWUAmFkbdusJJnxe/D59Lr6n5OPixhy2zyl6MwvNCdmI+vLYNKTQ7OzLehxk6
85r6Q/G+dB58VDI47BPCj/EwRFYx7p1COtaZm4rbXHiDV7fcEJU334T9lAw720rwqS+BmSlYicKY
h1sk42sXLIieMz3aj7oH79zwHhHvqfoFCZiXB43edJ3F/pQF3VErJQ6piGe9ZekqxBacO/lVpB6J
3hDr+tXnnCRIuqnJiJWqxXZj2NQJZUEcxzss+G+81jCxLZ97trjV4Mh2bD0nmGQt4iMwQDql6Z/5
mvjT03IgycyN+2abzrr7jFD33/mBcg7eAsp0aL4slqwfPXmfsbBPWFEChZ/WYAj209LcJ2PW+LvA
HUjnm/LkVzKWv1iecWfAg/an9MvmqYfJ+oytkTjfMe2nU5fMyZvd85X+863m/08T2sq4/Pt95dh/
DMlH8/Pv0Mzv68r67/5YV/zgN9hIsGytlS2UWLGRv2EzPlFfgCwU2fMnfxnQ7N/Y7sly4D1lk1Hi
r21FEOWAjJevqQh0QNNru//JusKq8491hVQzWxEM4Up0mNoV/zCgDW1T6DbPwVUWUz8UdUvyURAW
jgvMzmN57fgWsYL4/Gn59pz2vebmfxVZDoEpSR9mJAQEBIqUeR5SnpX3pNfCvnT3PgbPt1axGFg5
aVWe49CnyGDYTwpzFmTofNWEdnvPldnZdrlLDnWFbR3aXDo/8LKOHnh8XF9WfVK8CFCjQ1BU5qBb
ApNct1su56AerrPaeKdEZN6+asJ8zWchAYWL9PuILeZClhrws10cGFXu+zHww4U7WQldep5zUaYe
ZeD8Hjs8dURfGi8kQoJcSKTwej8E7U+iUsiwRld1I7ly3/CUDw9Va8yr5RQhF40wO5dzh4vZSUZa
oToLW32W5umFzEMXdCqtkgvdlO7TiEbiIstMnXCdXqjBDvJ0fha4IcqtyMaMn80S1G5msm5QE3Ge
7edowu1sFdM4bYMJP1/cxCA6setlr3YUtlu3QYiHkI3MHJm6uzYw5iRm9i5A5JO25vjMi6xOBYlo
+MO4qAWiT9jSCtIifZcGkBkrVjqM8rJF+7orx7H/HqV596Ix50N6EasxDExn2jWWaIfggb6NLKud
rQ6z+IDNhIK9xl4+536Q9x6g3HXbkSZZdg3o0xJOe2zl1qE0Oj8WgZOfq5jCZlPFkAOeKzeDg5Vp
cHPEblU3nYxJQsABtIiTp+YDYpVmWy2EeqjEdy+CdkQnyuTYVnlL/EQYLhCGZbhxsYlvRTf5u8hk
8akfhXgD947PpgcjWaJu3KFRHE6qwTg0pPV87icZPzbu0u69EZInjVZhtJrmU+tjmhkdCYrjVvro
4vDaqGWB0ZDzsDHSopww46fyAdU2CY81v9tQkD7WZ+dGTssJpaq5afIxZOKCKQ1tzN7Lg7ethpyW
wHQB2UM4uVd9x0vbo3iTFjofJVuSIzvW+2k2pOYiR0VFuUo3JrOTZVEdv1ADRVcTbzRoXDFZ72Nl
XrI284+VEfWBtL/67Nm92iuSHq5M2YaPiudsY6VlvrMhs3DqjAi+mOibaizo8cDWuA0ctZba+y7Z
vVE+MhnzhFgp1ceHnkiHBzkEyQ/pYJgran/NWdNsAiJL42Pf4iXUhbDPemzyw+hn4p7fVG8jrzSn
uWwxhfL+7iZyP85R4NWfS1mRkjaFFIRMpjzpJJ3IH6rVdTt41FI0vneOdIZRLq65/4+tTUd8QJmm
n9rdD79ygr3skD31liTS1iBYirIkvplrC58mYOt5LrzqUft65C1Eqx3bxXgphTPv5ZhXd15MmEZV
l94psLAMGmQVx8n2l+MQd6hL6iUcSPG1ff6zGIlRbVX/MxeC2GkQPjYMV0ffimKan4bIzZ96FeeP
jR3UF1GMpAj16kKA58zLr0NAWDvt6H63Z+818pG2LThnd4Yvc9eBMm8EyulvoZWrXdER4JchliHZ
PJaHZsiqb1O7lI+tW9hHjmskjYnf9d8V+DdMv07hXgPRvE1xTtCX24bfcVkUD+QPhvtC9NOrk9rN
sawSzhNP9A5SJ4HyhvP5yTKh+2Cb3twlk4aKLcdcX6BXT69miQdt0wwO18sElCw+TQRtXEKg0/tj
yMvjM5yZc0hOxzX4OaokLYaLsdLzLium9Fwm6fIB1q5YaBaOv8rmJJdLDSLdVtaL7Wfu7TA3BPC5
ljQIFHPrOqzV8nOJU3IGq4X6jNZLNUnXLXFniV3RE1D05rKeE/Xsy5nOjFg/VwnH/wbWJCO9RVHG
GSXh3TJn3kVYC+LNoomXY1yG9irxrRya0MPh1hR0BTjCXE6q05s2ENRMRLN74+SIbKym54Dt/Qbj
xiQtptMcuKcGTydluF4hYd/aBr2UF6Xo4pWKux96EhYFIzUZwTWaxJsMecihRyH2o9J2e+OOcQzV
a087sglBOdlCndPC+guaZ9L8sgXOvLCyQdxYWEOnDT8Lo5YMiMdU8lCN/KRb4lv8ExCHfDQBKUjb
dhkHs3VtrCPoCfNsT/AIwnWj+amjOIseAttLL9RoI1yrPUttHFCQ+2jqyBCyiqrfWIq0gZV/yB5V
TlzBJpBFeY0glUPAiOSlQd+yZ+kbb6MYdnBfYojdEyZGernIQ4k6pPOoZhNtwNXXcwnuaKFs8PMG
qOE5Gx4V9GG2891RvxR+4d+OlqIsnYvGUY7LeJB5Wz8VwTgRzUMu4vtYpv6LE1uJh7XaCh7bfnK/
i85DSlVEtXxIZTuuugkLy+7g6nMga/8S4YJ7mhMABkwO3mMIp069g1zcx4BhCSeLX1h0xOmEUTtc
xSVkyWaY+JTwu3PdSit6//jG07BdvF7/MoMfHJGU5xcIKIsfyiTRfY0d7j0vwvltssgDrXlAziwb
+XMTGPs+7KsaByW3uQZjzU0PC3ETMIAfw7iBDgaO3qiuRt47M9g3rrXOTVugFPC9QZ2LpHdPRPQl
n06wECps0po6ixyRW8fH5QeAtffhCUuPLEJ0CKtkmc+5m1ZUIdhUYwTw4PlBz4QtWoIgxLkv9K3V
oFKcskReGW8sH+EFpxvkHeYJUW99FYRews0jH+P7VkzFZVER44HqzfaRxxXl+zQmzWlUIRF0XbNm
x+Q6REtsacQgKalGNvq5OzXE3m2lVikKkBYGbG35rwTGjDvmG8XoVVa658rpnIMpO2gw2B7infry
5GQ1OXJktyTbGMb4trU6h8Y3NBtoixrsAxCWyKxLzM+IV+NbbNTDi+OGBvinSj9BHdxLI5r2Ihtn
/5UnID7WwAHUhEzydo7xiYRt310qxAm3wRyVe+mK4ufiheH3Zs6dg1yaGh/6Isf9bPOu1GNMozPK
m9e8rspD37rOIdU52qBEkVcQIlqcd5NFK/MiA/uBKCi0p+4c0U9jPCKdip5KMLsqP/JiJDUwDpuD
FTXd5UR8rP2Mv8vq9R4NjeYwYmUCI5fqIw/KaDma0R2RO1oteyUmF5KokG/vk4Q0nD3CYuiJIY3i
b3yH5dNvneV+ktH0NFWj2eq+lwgXo/SMh4RULV0HF2mIwcKQpHZsTTG9VeNSn1PLzhhu6fDI/uxG
WxmuKpdJcHYV+dhft7PlfIS976KGFjbE1DDflbJM9iTS0EmJjP0Wv9z0UbCx4GmYEQiz3W1ru3fe
hxxJsU4dCwdJGJ/c2HYOnQYMWdg5f6auVOcGd8gdEabNddCn2XXPVXibr0NgWtyJkjY54Y5PUUiH
Q/IgRRTcjgNtG+UwJpi8x/mQeo248boQV1eaRWie17TWoZA2CuY2vwzgdx86XPZ3bNbjuYzy7B6B
f/cmh3p4baxgORlULhu7L6yTjQDoLEe1fExxbW5STLR7saBdRVaT3jL1yIHRdvQx12P6DGU6H2G3
klMduxSGVzo49CwI35ZpdI9+bOEwH9LiwkN+f62QG5/LXBPFAdzGnaWUAje8WfTkbqUly3mDwSC5
KEOD8cAsrdpF0uqygzQForI+aM2tVHgoXORvTxqnMcXwoUMNdqnXuwJ84bkVjSLJNxnIZKgheVkD
K1Ko6i67KuwquHBJvdi1SVne5chs6AHJ8p1x+/o5IzXrk2Nium2maDx6bde9YXEPXruRk8nho0Mn
ovDvFnCXB5/xKrc9CpNP4wbRg0dgAf4yx35FVW1+jJmhcq4z1U9lh8G3IOrJdzJFEJ/sHg+mDKyB
Fp5swHcx+tfJEjkoMLlE/7eWov5x7Ydv+Pdwwfaj7n92/7fox7VV41/shvzN9hyBPcDh4UHLwR/9
Cy7wf0OToZRGO/L1Z4AMf0hSgQsQXWgoDB2slluAhD+iyS2xshsealWaMpSjwBuC/wQv+KJX/kZv
cMe1UaJClAgXwxlRk/8QpRa2zpQEyt8NedT1JAzMtJuxUeudg9jqdimS8DZ1xupOVXNL78YCG73n
sXR/2X7bbV2d41Oq4U4CFNxkZpE1bcRyWHmOCalWm9Iwl4vwvTc+LgNCbIYD6RqN/7GQKIeeccwk
yEPXLNcBgkUvHTBTjdGAJSLt6l8lQbr3Igi7zyKTy88uGZBIeQRZF5ulC2Wxi5Vb0LNQuh0lUWHM
aodhD7Nal0oyLMv6ezQbtpQxlKuBbX7C0u8/YEgmEsBqU/dx8Sfr0U8CiukKM+79ZtIvSzJNL104
x+88F0QW14TIUX9pN/abx5HxDaxV3Vq9SwAl678+dlmW0pw16QtR2NadB0J+0foEAc6usQ5FnddX
lqwME7fP0pse4vXURHb1Ws4ifRi4yhKtEzTmWbDRvRi/IvkM29yuAYe487plAMVOVwOXa5EnIciI
3zujF17WUyeu3KqJzqJLXdrFosR+XeqaATz28uTrqLjrBvwwaPD74zKkJdtY1N1CTbdvwI/yKg1m
C0bFDr43pVg+UarJlxkU8t6O5bBFvMsriwThgZwIDm5tyzvlSE4/d6mtc9KOdGSYcn5pMDB8swpN
tm6/kEOMeLbHc22aRlBF7xK9EXtzc1mObY7NuXOee+4ST2MxLQ9YwbLDaPnW9Th11Xmu3OIBCwZZ
6pPTPvJZKzFt81Y6fjlc2utZZY9tdHQaFyseNtcKcmQMvukgmn6lsFTnYs6RcCTD8OnKyn5tGsI7
yvVY7HRbf9cqJi49DIvmPloPUFY+gsCl9jek3wSvyp6WV2NbAffwZL7N12O4IfjtOSmIezDzQqmi
FXv3XdwN29aMPcpOiZvx61x3PCc891+nvZ4dxRvLCJBJyzTw1sHQ2YKwPNcL80d7HRzjTAzK2ArC
AuOvyVJ+DZl6Iie8WEeP/TWFyq+JVH1NJ+/3STWRErLR6wDz11Emul4dE/ijO4OZ89itIw83Nl01
hPSRYOzHp3Idjcs6JFuVF9+zvK1Oah2ha4DlMVnHaudCKtnrqJXr0HXW8UumESDgOpKJwxheU0TD
b+ZrYAf+cCaQg87JdZzjtckvmbJYjroSx5tyF0wfhg0gW5cB01cED0/d/DCtq0LF0Xcryix54Jyz
ySxipQgSVB+VLCyAJBYOfOL8XusSYqlR3mXrYuJYi/OzX5cVb11binWBaTF4cCVZ8JkNUfhIYhSU
1brymHX5wVM6fTidsm99YrahbivzmkdUIvQ1ps8NMEvPN1kXK3vdsdKvdateN6+BS/K+Xrexbt3L
ynVDy9ZdTXxtbev+ptdNrq8ovWsMOqY8j+l059e4N+vu15R9/K2EYXFph2zJXXYblWmCrQoPKQ+Q
21bAb3wWX0slv6L6sL5WTdiV8pQ7srtql8nmzCWKy9QNn9SyHlEuy675CIAz8i0Z0jBgbodnFnOO
D24YL1kI4FISTa2tFuGnlUFHog4WSM5pWziauJue0nDIruzILr9zWpc3rBvd52Kq4h2FVn/FTRWd
R2jG5d00AilKNE3WsJ3Bgbhkxs1z5ikr3IZcTWjZCysbtdhK127yfCzvYtH3N15bNDVFsFlMay9G
PvJVXUx0+OMQ0WziYJroqlyMJrGU0GttXMQZthhcIgJ8iQ2sbMfzMi8Ek5ehDYvLK0m4iZ1urU7I
bOdxV6nPS+UUEb89rRNgOtbw6s2Arzs+mxjOcIeQagr22tGnHNbTO6F9HuHZ2KygyBCw35AgERA8
7ybDHVRoRo8MB8pLSk3Dk04qQ5CiEd5DGBKEusFgNO6mIp7w1dqJb47gXOQPWHMysIZVEx2gnfJI
P8yHxUID1AbdQ4+q/FwVgfVoRDSrbYrS86qOi/aDYJnKPnFPaTljUG0SyaraH3pYQyWsJgsp/kmJ
W0DkFZQ4q6V3Z0cV0jA4CZ1uGdQkxSbZiFt9AsK57ZLeuczniH89k1KAK9wPspLvp+sbtbj6BSk9
RKE0CzDDYnOKHsn57ftDpKzi0+5K90U1NS8lnnpm6v8h78xyK0fSLL2VXkAzwME4NRoN1J0HTfe6
Rn8hXJKL82w0kranXkVvrD8qMyujElUF5GvVY8BD7pIuafYP53zHVY6stjB4udmTymL43xZVhBut
cjQxo1XvllvB7t1cU+8aP1D28c63vmG9d7MdJ5iuCGQI/JFADcgAcbBNKIEvbjXGR373aOKjmXRs
rato34OSZHjoRtCX+Ma/kkQbZ+FRfqxinH+P1PX5vI27lP2AVTuvjUFw0ZCG1XPXT+UuiDRbvqBR
CWPs1pP7Cnzcc5CDBojGYXihZhCPLTSO41Ap52ZqO7EY8JwfhltzQcyo4pFB8mHy/K9HzmKCUgqz
OVhybo8NQ+q7HNo9Q5O0nRj1R80nCsyJwsgM5z3cLrjQmag3fqa7n3HsVDe6nI9N9jkjG6uDvD6W
shp/2INh/2bvk0BWC6Dut1nlvtXaVw+xaVdXSE0R4sUmJRS8NrksbXMuMG/6s+czxRwE3DCcqsnK
NsTwI5oVJmCqQvPVR3G7H2ovfB6mADqtW9jPMFm6z8wrc3uDj9XEDo4q8kEmJibN0R/5mjk4c/54
9zjI43vkkM2GJpotPNOaZI3wb8SDnZClOc2eO634/N3boHb0Qwo2YDNlpOjwsSfqrCzh7gTuOxp6
06AfsdCyT5MiK4y329tqqYsL5hznzoGXWa5MTZPECZH1wIizmVUQQFI6W6hJwUeWD+XWzt25Wdmh
096Goi+fWY/Py0/dDaTQZbLq0Fy0BjI9X+PKaYa4xQYpzfmrnUhUgfhZFbuY0uxUJnwrMpbmHaRg
k5m615ywcbY/0KL1dz4bnxspRbivgiBkQppzzbLemnb1WHIKUK8lW8Hl7dPzd67GwhGQkKP6srRu
fNw9BYPtLZzA6UATXe6mstbbiV33YYqz/EMGpnWn1ILFTt0he8U2qHY+4pkXnxrj3A92i4XVYJ3A
JB0S8spSgbjkZYnfM2eP+5FX/XSeest4zX1ZXCDRKGeHfWAEYJBHd35VJ2SLtt5dk7X1SyU9GxWJ
URxBUBg/3SIrflWCaTFL5A65ZG5F8oMrcYLY4HeOuA4q7ou1NSN5AN1XlQ6UsJQVgmXP+h7cGFZ2
YYDgEa2pPxlezMdE1s4Tuyzi6LK5sdZp7DmXZAyggrizDn4UkTc+sm7L3BVZSkCaY0sPm1Fm6LrR
85gW2Ae3vQ3KqvvNHWu6AHYFISa9PSDpZv5kaxDYLTewFeU+GiNtqUXFqaxViQH/HosoCRURY5tj
Bqzmws+RXazYYppLzeU9hY6ANwkZxMaxFaYj0etsJtN1Z3C1260oLsEStNEVlYuyRBj6ZTBCDD7m
YONmBg5SnGJh4xjKRsqzv6Se/XdofP9TXd/DIIfy11z/O3tyvu5vje9CqEKajFLUscSiof174+v/
QUXN+shk6b2syVHU/bXxtf4AWEeIFzYFxDC26fFVf+98ubct3JhhgBLQXNSA/+d/f0z/K/5dP/xF
r9f/w3//j2ooH1BJSGIkMbD9m0U5jS9UaOyYSyoDXbRYTBZ/1vVlvQlfEUfwpinQzOcn9f12IFLj
Tcm/3xoAV/LDY3oPLOH7vSJLLP9Vu370s11eu3p5AdvlVcyXl9KYUl7PwgvvbJ2Nh4SK0N0S+xFA
EC0GAkaXtxuc9vBRfL/yXPniAulvslbSgyeO6IYt5zpYzopgOTV69nm7lHHTa1a3HCoYBK27ynDE
Alx13/pyNiDk6JIUEk4k1ySaCsoFR1WZDTPj/e8jDKoFx5mTeoCy4D9dxkaKjVrOPOKq0pMl/KHf
0O9jiFtOx3BO5Z1tCTjfy9nJKNR8Hpbz1HZDb21UnLEeqtmdjAdy2dOWeVQI0YuNwaA4BaLvY1p+
H9l903GNuDlBQ2AB4FoMlUXiVN9pfPrLqZ8u57/8vgomMbPfhPVJnJ7HDmXlBfgcKGzHeN9TRxPu
1IExZBNVijvz+37pOm9rpQ5hzEyGOfWL5S6K53E4abJ/dhERD8PK0zb2NDbl5sPYEonjhtKG2PJ9
zfnLjUdTNLNyXu7BUqPOW4k+6W7xnATndLk1cyiRn26nQK0Ey4Ip/75g8+Wu9bSwngMWbuvGp+LI
gpqZWmvHrz0KOb0h9sX/oY2eWqgYhob88jQCChk4S3FaY+5sVuzN+CERdEQbyBEQXCZKbpYtqXhE
CmXcCvhAv6Fz2L/nsJpucZTqowyrs+3M0WlypXyPliIkYCF/4BdcA9ztF1PuUq7kXUKG+3cNIwk2
uLOXwmaYaPxiJq3Y833BNRTZaCQHlEil8KM712i7L4alBk3K1BaH2vOzDcaFeo0WKjpKTwX7DsTJ
TqV5uulaNX4gm62eVJvHewU1it7dmK5APsrjbHfD71m4w6tHFXAf2XrYySLVz7Y2q5tZa1y/RjZe
3DLECtLUyVWYhbs2xTyZ6zhOnXvm9lguRl2X5HZ6+bgHg5G8iaGxq63Jov88IAkDlYQCFB07Rrzj
mAbmk0TP8IRJBSS3nGJ5rQkbOkzIcg5cutOn77ERZhxrftU18QjE+SSEaJi6dw8zfJ1w3dH/XqTT
MvJmUVPB4GHusjL7nOIe9n37Oso2OqfKx1fq181psvP+Gnnx9ELYE9AGjpWeixVTrT16pPPFgWQE
ZrsVnp6pOxid5Z/JHCnencaVPBuANw8jE5tD36hoX5SGYjeUyHukCyjzaGvB+loNUi+/x1tESErN
NTjyKBrOBN3GmQmPD1kS7COzhbVgavXbZezfIHiDJwytslIfTMLmp6jyJYHmtfFKAMPatytAfrIb
L0JE+Vn4efeBO8ViN2gH16kyzYdZomopyio/le5yUWvSxtIFadxBht3PjksyITklu8ZMCl5ubTym
KmdwbkS5dcID0j+MPG9AqkW8HfiFPEIDEfBeDbrGzJxI9aPNVodSzUzfiqzeSQFTZ5UGUflRpggh
Vw7FFSCZHJh+hSD2OaPyPtQl4t/QKcnr9paBY2AN9js40PwkSV/8YWHNvhHacW7CsRGvGDzZ++sg
qq+97dIVN2r6DnA1APQ0aiSNLPAwEnUJ4mvumWST8khus9qXx7bL0mPSmKZzA3m4J+og0thvzaQ8
6GppfavYObS5CN5LM8zuusxu3s3em55i1y0WFSzqGjebd2NbB5fFigSrVKtrZZNNwhGT/cTqS+QL
rBC0AZNUYm81or/PtEgOmTTSYz0o+535LS0s/cVDUdbBzgmi7qaZx+lHnIQYfRnG+XexjK0Dqo8Z
ELR2yY9TZn9l72Veq9rwTzYqlxvbrNSTjANrLwE+PQ79jK5j7jrrMehn/zxLgwyGPhvYCTd50Lyr
1iYZXlnOa4La8SkifQa+SkPuQzbb6BRGNyNrgP978vrgwZS1SVM6xBUhqdqZWdKbYBtxD5LwYqGL
QF8NWeA9hED1yNS5pZomoucDhKsXrNxEVj3l9qBQpufum5/EPiv+xmqmdec44XiKQKmT4p4MA54Q
dvSPWaW7l4YIrTcmEgTQ5WaBec7sZrjqo0C8hSY2KC42fDgiTto4Q8rhV/jCmzCznkM9esUKbbH8
aCgZryUAS1CLKiOKr0iSZ2UFfN6FILOHbX9PdgoPg72v29l5YE2ob2sjCddyBAUM8Qu0LdtVaNZ2
hNeoHir/4JlFfRzysDz8t1mnUGH9x+uUfyl/6br61f87VSVf93f1JaxTG/Kp5ZhEvi4Yj7+tU8Qf
/JGPV+Pb+2r+Cf9v/oEbhMHHIr9EfwlGgUTXf60rxR82jSUlJ/bBcPlr/6m0V8rVf6wroYx4S+lL
aUvBuvBc/1xX+rlKsaSn+cZpk/ZeYSyE2au9NHPMHUZRBhPHCkV/sSg8yqaDDuq7fsnk1J2oljrr
rtRe8xOOW/I5yYG2ZXLqV2OO2C1zY9nlWvtpfG3DnNSZBvzns7TrjsUylJldgzRhFxl996Cprs8R
vA+i89KCQUzf5XeKKT/igChuLuVgzJc8mzVXX7lQxvPIv1Vzn56JEOXqA/Y17fqcXLm1lH75wwFc
gQPPJ0EnDVvKiSRw033EtX4ofMO8aSwX6Ic7DQPOM8tcKMziLnBK8ashE5ZdtWFnPwpj9h7tDCtd
PXgzERm14x8CwBkbjZ8xBR892+89FRfBOGrKrzLRAfI9aVeb2dP+e5RX8Z43NTNBbdbhPsKSgh4/
WLDLaeR+ZADGSZhsKwe6gfZuutBvL0E29d0q1Qj+Ms5mZxUoJ0F4OMP5LBwYbgVZmU+QMKo3N4a4
KFrdPliD706bsuaGgfswyyekWOqh6Bg55MTzcRmblXEi9A25JdE/oN6NMj03gTVtmxJ7PYc5/4iD
Oxhp5KJgXDeGgXyE0+ulnebx2eri6lc1MKmBP2K622GcxbwFxGzO6zSD92hSMqBWimp/b+T2eDP7
7bCxaBe++KnyfAXj0XoUiRiZlykjfUOu4LwlmpitpLGKG9tSyHzqOrjWWTWQ5OmgI195AkHFKlM5
9HSiUsKvsiUQkr+52o6+P1yyrvZ2tF/pK+lEzA3FqJuziRVppz07fFdNnN7OKC7tlY3MGMHQJB4j
I7YxCg3QEMsuxcTMHfFTDUl+GKnSiABA4/465M50CnRFdDnbp8HfBL1Kwi3+YoT9cd1dvDYEDRwC
x/CcgY2Wagd37aLTIVlyKg3oGzwniES9qjyUaCm3KpjszyLu7Juob/ybmKHWpis9qF9Jg2A01F62
awwSjm9IlLC/LKvP3oiCWuAcTAhIygS17eYdXUc6D+6pI/sWCKPoswvO8whTkpvtaUSCW4ri5qhi
q/7lGYAfVmZcx/dpFetjDi7nAYh8+eqY5UDtK7rbUtfJZz8jlbGDuP7Z4fN6GvI520tMGUTOFe8S
/dLOC8n99QpGYagD8IBRX23sYV58kGF1E2eeJFk+yRBmSeRMm7ZIW+D69vwaFq55GdEJs04DGsik
QzQfASHYNwZtD9KpZQWqO7+vN5yIUK2USFiTFlNI9+QKp2J9ijCwBTdkFE9xaQ0XFN/NlyCY7yC+
t682odIXSw1msHLK2vR3w/e+Nh2IAthB/S8OMimjt5mQKlDH9rQsBPHTzvvQJA56nfLCF4d+8Kpj
iml8p/xpKI9azjNLHxl2u7xynAN2XN6yzu1OfV6Je0mjFz4pYGAkHTmNb66T77kMQ6jiBI5g9HZW
OdFkOSiwVj15QGd4AuFD7vUW5Qght9LoCEQav4dAYJ/lxUSPzky9cUBP2k6jfoWWouhWUc9BI9r0
Z1daloXv1pDbsCgssUoaWRar8C9TKQTTbBLGimmV8z25onluf+Psam9REDLZsgHIAlMdOfM2czTX
TyEjb5jxnN6PXierx/R7TpYtI7M0CNECU450KwRr3tMynz/WUa4/VTVHn67bxgWLTru79tNogCQq
sRqtPKTKz7M7kU23RE6Xp8adwp+Dm84XFQGNIuZEhw9jVXabKED5vdK1iVJYuahMykD59xFxDB96
Usg6JdGr3ty1J1hs+cHCPnPwmNMdbBrPk8w7ccoZA54sIkXPbeI3LHUtoQChNdV9H0N24CoaaVBz
kd2lA2hKoJoD3vQ23AGys15AHCq6MMXzlHmCAC8sO1S2WdG9JR5iFyrDjDDFtuwEqCsZqgc4PoSw
cNYb5wYq/QtLAH2DtNoEIhRFwYcqB/PS0SscQrS9W9S8SNpyP+lflWv0LwsH7hyw/W5R6tc1mS+2
H7xgDyIKe4bIsxsdKZbfWHDwQ1DGwPfIjeha48JgiLWOrWvvw1Ne/eiT1nutSP66MG5k+WhHXX1F
G5M2+Afs5s6fB5rkjG0ylkXjoSfhbuNQme5KEuPu2axMjCXy7KjrLnyYalFiUVfVfiAo58vH0MgD
Gswcpv6kqndrnLL7LOuqkSdhKJ99B4Bp0nWIscqq3MZxQNOXtwR6r/uJZTM/sTm+kSRG8lzjCmSg
FobYTRVyXQ/sCZ4bQm+CVTKQ78fxlRv30TyG90Zc2WejMEfEZlJANaZQRsHXhe9xA1Ncu/Z0aKZe
3YuYGe+qVbLY42rojHWN5uwUqXKk+0JMbaw8pnQnxy7j+2S07mr2WZvScgmNSwnOm9qe7IkAcPtL
2oFYjAyf/RSeo7UqrPtiMiFrmtlUs/7LYmMJ1PLfYie3z07Zk+nNJost0KwgrMbYZ96qMJQ3XkCj
vMH5CFrHCmPzgTuu/iHLKPwVpzVJj0PhnCqVZw9kfUw3tL5Y/VP2Dn3UZ48AK6l5nCkVHvgxAc2n
NJeEj3jyP1XgLPN9z4QXBJp2x4jSajZCG+Pedj1jl5D9xwEftN1Va+ntYX6Z18TiuHJcjzjqeWyO
oduBpR8s47myzZoNh5VfEJ8UZwfr8LVZQIgstCFQDk2EIMLAsog+vGW4w1HeP2ZSd69MJpmBhUUy
n3Pplq/t3DdXa7By0IUMoqaCId06Fi3NKCWT2Fc8CF8De9WHsXGL7WBX7blDdnTsZeD8Hueq3UM7
rJ9anpBPG7TECbFxuddVHj1p5dN6kUxRvrg5ku4zi44IerpFJTjNtn3ByURXXEP5tlb0k+QixWV4
RCI/pWs3KZhrzhmlXzpy0V3sqFQ34KvU0c5s+KYql9sEfQ9uWltHj6aSza/KqkYQbC4DrAye7NER
Get/JH/WxsWoceVWQA4p7REWktd0JIcWiIxypG/SJPGIGOo7OXe47rJEhXcVIXvo4/L8EiYJrt2B
Vzxfu4EmkAp4lHdDVvNwl4QQktpqAC8bpANambiCUT4xAEr4COZpM08MWDUeQHxIADofSozBm6EQ
HVmuqZQ3w6D4SFAeBmeStrob6ClE9dUlKJCcNenLZMzyMUIl/hWSbPAEJ4U0I7M0rT31QHVo/Cxk
S47rcGtYg3gSXV0d7dZy4EUMrs9yWMiSaO4wLp5QL5GlOFStcz/bWf0ZIX/Z1X4i7nqCFS5jlUCb
bFXPlgY0K3HlJrrnLUoHphKF7G49lveHntEBXij8NyRTEUTPus7U3SrBEfuJyoKsF3JGrG49Nsz+
XDC/b5ifhnxjok6+1EWrKUOL6Wc2TiiS0WfgCWt11+xlU9K1Z8gZxBobIuWsXtiaWeRdMZtXz3QH
DCiApeyYiC+9cZiGWyC8XUDMux89ZtqDrznnRQVBtHYSCLm5uuToGL/mLBYnTIrloyrYea4M4Qc/
uKc6ZMV8cnrdQuZhrMSKlNQUI0DQNAfvSW1b6Vp3Jn03u4Qar83UTOOw9vqEOvaIOXzC7G4zfEjZ
M32MgWkei1ogEQ/6pr2J7BktvOUQF1bBUPtEbCTczWjXWbmJFSGYhNMqaqNiHJnFEi3Fsx6VRv+a
mCmBawPjCrXGH6a8Dd6CCBoxSipzC1HbV1up8bytax+t2q3vtMZ7Nfjl5p9v+P9LB6iw4/mPxwKY
MtPq//1fNKe/K5n+GT5h83V/Gwt4LJtYvrDiAK2J6xHT49/GAibZ25ZNhIoTCH/hS/zrskksUYJs
mkzPYU/o2Msf/XXZZP0B1spkKLAQuFzmAv+cyHLxd7KTQKpeLYAw9ksYMW0XrSWXGFJIH1jYn2cC
SuL8RAZqskBF9m+t+oXps4mY8N41hTU9xIXsv0qz8O8X1yaPoa6m+8mAX4nwQ/rcprMNh24i30th
uuvkc2LnDjDulPVoU5bwmgKrqmvQ9UZFIACI7WM/+d6boYOEdwS/nV4lqFBYenpzctdx7hY8z4Or
1zll/JcBopabL4TUgHukGY/hSH+4yVGuvcI9EIDYPT+mD1GF2E6TRIjDaBapX5RpEPVeYkPN7U1z
pIyzHU53NrlfLOMdtW6mgTImNoD4SwCoaCiiQG4j4vh+oNRywClFDlzERrNIMfqJQbcUnXiCQRip
dZyRlADiO2Y5Bt3YwD3DZicL923dA8aO6fhPo8qbZR9FgmicxoAZ8kF/TULFH8loentUP9GPEtkB
Qw0Dk/zGU0Um+wN1g5scWzicKbbsNPvKLZ6uLddw+5n7QXLLN5NdnYoIm01q+zMXXcmmZDN5kUKB
mSfEhPW1iN8FQtg7WOzDycmt8cKxxK+ZyD6unokxzTX2XQaTPr62EnegF+wCkUHDcrtO0HOk/uCf
HWseouW7GG96OenfRe0gVJjSJt+bsAEATZE2kqyB3SB/QHmPhA+UWrrJK19DFbat4pqHevjJCNQh
CxxNZYaj4og/sb2RBvkBOw3BYOPZkZkwnnSLExvPGvlgxpBpHuQBaYG/bQParE5N8VOZdt455Z7c
jgZ+DQ7x2vsFLrq/RxyRnXF+AePmt1ETIx40TGRFNnL7oMDsXibU/BskxcPXDF+sB7uQFC8k4Zln
mvE+34RYQ3eK3f+uMgxWdlbZi/1o5eORwV7+Gz2Lt5v4hf8Agak2qELhhZteFFwGBiLbkP5pr6N6
ekPjv3ykkam3TkUAwZwhMVxhacbiNiEKYTLMM4lNM3+I0ri9o5wy3iq5/E+JHIafvTbEPuXN3Uf2
4H7puNOEtXcz0RGqfBTQG+p1JfG/rvpZdGeAunm5YrYH6aTou4PZw95kltRX+66T+hh0ITEpVsMP
j+w+IOqw65sd4t1o72q0aKvacdobJNPTNhzM/BxHA2MkJLfm3qw81iD+MisSXWQ8tWmXvvMECJw6
rlFn+z4OPGC9snjm+kz2uArtl8Ipi6uCr7HziRSpcEMDdBuMHFI8M5144zGreGy7kmWUUcdeup7K
wjqiK2nICoMV8pw37RiRbo8HdmIcx0XaiDXwBvsnEolil+lq6aSEGd2EWhPTYZmT9SQ4k1ap0RAv
A97jCMqKs8kOjBezWAzbkFrVzpVleWHSqH5C7plfutAKb5okI7gOph7dn/LdZD2MMvmZSE0mMc5f
haenMfEvj075RVxkxV6smzC3jFl3sEdyAEXuhaiArf6mmLv0IrzOyxg1IdtBRDahpKxEsR9gcb1b
dmtutXCbPetz+9bPfDKilhdxLbN+fJtMi8TrrBXAYgKrPwOk4YnJk8C+zlgUb+smcfhtgiJ8jUwj
Jvo67Ka7JEiMT96beDvzTYB9iZDWujB0Tiqq5YFNMHvOZoDDqWb2qkIgt7PnwN+wogm2CMCyT0Fe
u4Hx3hqexIBYZRtLV5/o7qavKZXTLxRD3i22GX2ZsgIIS9RNDj6acDo4hSFuRt9031gDVyTOkW1A
/UsOBrPG35L95jGNgvymx696dOGb0nuaAAuDwbM2IOGi28gPjU3pRD7LskY942BOUKzXdXYfDKne
wxFBXhZH3qmePETdonUf+1lRxdfN5CFilvYXnZ37irFRW1vFIc1qPYPBQtHoZoCjDcqzUmRIC8bE
dBwYj9Ezide3LQZzB93XJjfscV/kWWC3By+0uAORFmTg9RdBQYDsGI0idtZoMbbWi8U16US+Fia2
V4GwFSjQYoYtTGyxqMSibURzekUrhkt0sc9ytXWvluPJcxtUzjNJjpTMyeK2ZULPcs0vCrl3oj55
hSGDGQFZwJZZgtxw8ZbrYYgJnV2cvC4GpxW21PEBkmuwMVwcv8gjvRcHkd6egzU61IszuC/owwoD
FDE2R6QVE9IF5ju2OA2LpZjCeX7UYZv81Pxd22kucwauMZD7uFO/g7Itf1kjxAOkjxmCQYXdeRew
zT2ySwRrQwjiPrQrUo6GyL8hywwsVDjOp6wN6hOtBdEHbTE/ZlkgDnrxTHvVXN/r2EI72AfE2Sze
am8OqcxlmXwVldft1eLBtnRt7YWH7JoBLh5teIL2KbDm5IG7Te3G0KgO8eLqNpJYn40Ap7dFQsOR
n4kZfcK4UjNNP/iLN3xaXOJoTIpdmvoRUUZsSXvCR/eZiROW0BY85iUYz22cMENUc6ZOcrGhwy5J
dlTq1ABOW7EVrJf7sg4y6NFG4zIwCBm7n4rM6zBlxYZFX2AUbEaT4C6IWpaFYCfKjRUQLbvqWKC8
ZTKzfzZ45dFD2zO5cq1HGmut42FaD2EI4Gfml4GQN/V2De3FyhgwEnQ4odY6JMkJLoGzqUblH4wS
kI/lJPG+mDGHJroPn/usjtaxyhXzQcRmRqN8FuC23iF4kZBuCBrzSbQiJIUx763owZMn/dwRM6TZ
UChdntBStAer7+rVyNr2iD/M3vvDYp4xKpaGDRm4jKPcao0KkZm44fkPnGkMomN/hO6u06MoDAgy
UIfXJMsxBh9JPbJ8x76gy2ADzJb97EmrPkuv91ZOlZsbc7TGfdtKRBdsSzdAOoqdnQMuKCK3w9OO
ZazteohTPovRnmBlR471Oct9wlX4qW8Zz/Q7Z1lq4P0QR2DZ0Z3neygvAAvdKQzohx5R9iHOtXOw
tPQZKbiUkIWVJHtn0OZvKwrrTeYG01pZmCgnYYVHTYO+8SK892gn2MxjmeMT2IAUiGi16gpGspNw
na1A1HufbRfJ57IuvQ0RdjogGi7DyoscZcI3rSe6M9sxvLe+0vTnBBEVG1LN4L5Db3BvBE6QJ9Kz
jE/VkCmzjmVKuAtCCPL2DAIEx4HE1gPqeaZWxcIQH+YBOnxTRiNqdiaGTwSlOdYKmHN3rQZhPETK
5+FMeU+/6C6Do3Zi/wo5Qb2P0Jpe8CP1e9XKfkd9GdXLtFftwjph2dD3Du4e07GffN+ogWel1o8Q
VKN76Dwns7aZHRCNnhP1CPzTVJeeEQ5aJnArXxTBLVgTqdor9K3sVw1vcsD8TKLtCvgY2/fUQ5dB
STYy9fCzqIfi3+sro50Fx4vU+meFSPlpGJnCbEqWRGe2BTDrYGu0b9+d2T8lePyv3Kk6/ynj+V/o
T+t2SP+dVnX5wj/pIn1AggvY8Dtsgi72b60qukjcfrScAFNMFsd/b1WDP9Aj2+y7ncBBHvm93P5r
q+oSHxqwfPMEHg+LKfg/xXZe3H5/alTdAOYPgaJ8A/z7fCP/0KiG5ezkKK6ybXbE4LOXh3EndrjZ
/iJi+DdqzD+rL0N72YL//R8KhOM5wgaXwplhwlFylo7549eVvRliTet/MvUcrLoZ7A0HeBnd9JyO
hPTOs2zgLIestEwMBeAI4+EWnnCzcdFK3zKvc89BFYyHnibwtw7G5pQqBfeHSz76ndVgQHM9tQAC
S+U+V9wWJCUiaNnFE6BgwvsE+5NYd+d28tTWlKkD7jf139F6o3PO2cxMbm8crKD2Ti0JhVfXVMG2
Sop4F3QRZSCJXQ/EDLAmalMzfe1MYcAKdszmyVYST5F0ytbc4X3uHhzgKTdq9NnU6ZxhtAImQihA
bpATNI+BRM/ZyR79+GDEy7fSHwpeWnNXz1XAaNNWYGWDWGVfUs6Vue7TBi2M8vLwGJEPx74r8vW2
womAa/kbdmbms2QFU9jFXWcjiqV6SscXMi1S9C9mBDBtsOJ82JBtTnai9BwyycKpJniL3YjXAcQr
GKLGTLTGDYET2a1MiczK6GDgs32z2vIF21YvALckGmJ2hAnnDyFL3QclXf7eR3yjpDk56dyu8UQs
pv1YFkcATNaeXLiNXTTVm0pTSoauHcB/K3GySdoRrUCZFqZO+ctjUPvgo+qPqWSJlAwSbW1yD+QD
icWl/Qvbk3seGivFwDaPxYvsE7iRfV4XX1NlZI+qSfs7x3L6m7gFdJFAtfw9yKI/oQ6trl4pAAA4
VA5nIwNLsNN9cBdVWfjZJEZwlkKKW6tkKJJId76MfpU9zplpXXFeRA8SPOi0Gc2S7scfI6Jlo1rQ
bzhJjUPWN786Ipx+9WVsk4+FufWTlpCYp7Sfb4OAmAHWQnIuWC8l3LFJg2Q9yDRVgOJuvcYKFh6h
4ibtvMafP1UBRS8dc4IhANPqGjzc0oSxQD3OXRWTu4oJ4qS8iNQGJaMHJPbJl8108y5QMXnc00It
Ws9BXaXHpjPHAEADXcux9VHz0q/7/bwr3c75bSdORw8Jt3THQsm4hd2oNLFYdKsY/MoAdsbY/I7H
wHmhvjcWg1JtbwLHst4HKuBdXDrW25CFiDIGzKmoHqraO4IEmX7KLoxe2XR7H44h1a1hhWpdJhBR
wgAGoopy9oJtV/WEXyh3Rc3cQAReZMQjcsGvzJ7Fj3ZsXRRVcVQ9SMpmHo1muCXtYXwkO1s/YZMO
jxaNDYvc3OlvJyPMb+kimyeSTxkcxL1Bklcxiv4qUtPLvY3O0/7NiL6BK04ExKgglcKdIfNQwLnp
0WUuAy47A4JNMtgvUKjzxnN1C3MsYQFq6xxZsbR8j4NKpbpax+FCMFCGuXLawURVjS3MjuNma0To
0lZZ2LlbOdnhUVrgtwM9LiJNQCxVEkKW9CoCOvOJgdyqsJv4gcEfgeGoaa6sfD+Vpgod85EWi6g8
Az1vp0688+ZmsHvSXkdKtfPkAWYwsXacQqboWz7PmbIX+UQgU9p+mPc7nzE7YV4GS26CsBDGqgSq
wzzm65YqiLOtCxn+1WNCeNCY/IJuMZ2HwKel0rl978zpy+RkxEmm5baMXbbYAhcu3JrEIu04Szz9
kYrMvgFIWP5Qme2ZNDoivXKqwWmbYy97YTBQ6J0fu1a9ZoHqbDrERZvCduKG1SBqu1PR+d5PNwUu
cmdXAJKwZ+ZLjmIfpMeRu2rdlZKgSzOP4OsG1qONRid70IPbqFMD2ubO+f/sndeS5NiVZb8IZRD3
QjyOO+Ay3EPLF1hERia0FhfAP/VXzI/NQrHIJovDbuPj2LSRL2RVZkR4QNyzz95rtx3ID5f9OMJW
NB7qqOmuaomE39M6g+TkhMYBRFdEgqicPHvTJyA4snisA9sijWNjUjlrUU4rWySdj3bS7yGzVTjY
o2WTRti35tHM3qLGNn/FqhoDV/aa3zqOudG09J5D1XyTGMVTQ7UQBfdZ/7RQmBuo0E3PLKnCrQXk
6qgNYNPDZXb3FZbszWy3Yoci9hSDrFVoKBuynJ/06Jq7tulYo4Hj2A1AJLbW0N0JLszNJN3jlJpX
QQwuq5i1HZhndie/MZaceBF+jq32UUykFvAbnxZIEUFqV69tkd7WiMSB6ya0IFQtdiKCtRtT8aLh
jVCc4nLW92nJVkdoMTWYOQ5HNAv3NnXDD9Qq7kuWb4BhDNOfNXUcYnVrY1L2Q5acWzXINHAbmx8h
WRqQrWGICZlXEDcWj24ea6VNH680v7nme7/xhvxGxVCIZWZxz8ZRdNbAzvEjFXQtxtrezqsbmOgH
dxkp8qSmMarvW5NbaqD5lnkiP8QNV3CfaGcz7J6tuofcsWQZTYKOF9jAOmDMCZ5+vOnIF4VcRSD2
Jlu783rCFaphJJzYWFkg9IQJYaPVbsEA96SlJndLkVS4KXVznybs6pO8v+Lq3CDzFjs1TbeGN3xV
Y3sssc07cXGfTmZA0mUfzfMDjxueZmUNPsdhJOeVf1wtyppmUuCF4WuxtU/Dcz+MxFyOqLWVT4L1
BCflLpydG2bVC30HxyV2Xyc1BwMrwy43D0aS+63ZHZFD9uXCeh4/b5C67WEhLXcMua23jqMus+A1
EHWnYpkuedrcd1LeR/Vy72jRc+Q0vyTib1VKlmmYnrOVxmxm5Z613bKZnfaXOUUrSW58wY3og029
OAj+Xd3/rKgZLMbytXXje6tx8IaVGnMpRCpDu42s/Js28UCj87JNup1UNHdFIIsIGaysSD+tqGGY
TGC9kqqclM9oKndj2AfLZEGrs9eXyp0yxWOeADwWsltlfBtvi3a1rOjqutZRTOz17bg89ljC0Xo/
u3h5yIAn0AFS0QbK5Do3yU3iyXPVOq+J5X6AlSA52+B2qgc6dlygVR738SHChHxrR2Bzw2yGFFfC
lezCzNz3oX6MRg0zcQzkcqaZ+AUFF09bhYWwbp2taCh+SqlcR80YFlwx7nTg2Hn2RqQByoxO6Yp2
EvU5c5tA4AXaUACcYG/kvTjNvNy5k18xi2NXKetoRxsSbdFtfNRSHuay+uwSRYBfPRu5pMq5+ULs
vPasozEm/kjmnpidmT9laRu0C+0RU32bttYt7rCVbjb5IxXLmZbe1CbQMz0ZbrB94Qxt6GnAubLR
JawBYcYhy3feuQoHQGEnIJub26wlfSrZhD/EVfuzGqMscKka3baj4WMqPWrshbeg5r7gsn2tHYt0
fz1ZnfdJKrc5c/ETN9Snoxari7bYj5jXd04zk3ZcVuyVxPBXtNPJmObsqBmQB9gblxqZFVQ6QvPN
XVoI6z4d+oULok62aKocX+3FeFvYpj+SrCLJXZnNJi1gLFcex+kGngPOR8HDtMytb/po8i07/vhq
Fnbkg8LyAprenrKc7kXqFJrNaKmMvhEgkq+sibhzO0rArLyhSNke31SWefekm94jl4YPdnLixKYD
H6oLeW7udXowoRulvLGkSm/ncahhlHbuaEM9saeGSmDHJXeJIn2QbqOgdi7GZYiGzkIYarBABYbG
iiYg0b2va53G98r2sX3sZdN+GJ58QdUVm153bolHEMfuRIpBRN6GofeNN+DR0BxG/bm0LpGEzzZZ
TR7w+6ygqq1mjGR+xuU782XHe8upLwOed732clhdceiPSXGGbkym2+m53nqyj2JAUTI1h3VHjVCE
l21jOtRxqv5CFOQoKouHaShuG04cGzCcL2Wa5kEGIp1jzpTsYl7MgMHCZVO01gfYgLXv1yBalcb5
mXKuxJeQmre55gKedgZeHfx2d2SCcf3pmHAbmbzaWfqEMM2tHlG+kqegzSNnND+7qi8bBhn4prSX
1cdq6au9PqfucWjwXta0DPMVl1gnr44V8rFcpHO1KWjFc6lZ+3Ts28DtWudhQo27GUAh7GB1tDR9
tKUJTdpjqB0pCqffd8Qy4c3Fm5bYEtm0c7YUwhWEm6dxXxdDdi85w//UYLLdRY3pYLmD8PbImRTi
ROgVPtFzRom5Wn4/9ja3MVPZwbO6GP8uD3/2O/jTKDRt933ulHvMYPlHr0pz55BLw7ShcVLPGfh9
Vn/9HcpgG/TkscNNlk6EbXpV/KgJ0l7iNeff80Tde6nsYGTWNXWoJFM2RP2Wm5Y554vsiPVrHqBX
bt3K5DFEkOyoS0E5tT6jxalUG6/Z0ps+ZTDd3mys5twzYWzTem5+wEG0z04+MH1FU/lIMIinTpno
O0VD5o3ooiHA2JmxDa4ogoXO/xFOXv8qi6IC2JO3eNe0gQSNvRCOVtG0k1Pb30CCm9nTOB20t9LJ
fggrTUYcK+7oe6iG+65XilGmHVqgJ0ZXPyqaBa6uMzspkehS4rvTlqNpADPc4oTL7yFKPJphljO7
dAue0Ho4tUTL9g4Jl6CgoRqyAXH9bTcU9T7vPT3ac4FTM21O5nhQbaq+EzIacIvMCzuir2ZIGUTZ
YfrzQg8S/crmORKLFpA6obPP6Vb+Poj79NDRTsJBSVXyO5pbdS4H28NhKerPQhXgJUbDHuLLSgZ9
oJqtB6mLr5zGoZiKpKIAIFck7tWoIgiGTd6T/tPHlPAfGbIAUKL+UdDb+T60gnbbMiYvz66/O9Zu
psG2c/uLW0/Nhednm/HsLwDAjEM6XaO27XZilv2byp3i0JKC2jUFz1wkaEnbOqaJu1FN5U1oCPAL
NuSRCNFc0qmSs1drfMil4ksP6+kgbCqo/CRDKvdZ15r+svAwMNnLvQ5EBs/ZTNd86cb6Pc9W41vn
e74yokdgzTgf8Lq2Wt/KNAqtvS7ZC2PuPwCjmPkm9ARh/jmJxetgmv3r76Ljv5aS/iwkAeKmoBMf
hyHX+Maf+FUUZ2IMnX9XrNyTddCCYaduzEO6/6+/jLFys/9BsKLnkPey5aLbYeX4c3nrQDQinSKR
BmVBIzDlPeY+M1hRqaRLt63Eih21POvg3bzMZUQ7aYjfPgMoQN95PG35hIv94CB5/9ffF4GXf/q2
YP+YKIqrkOb+CfeNww+nw8jJ22aYf6UaytssQxFtIqLNK0anv2RY1e5yroT/5hP5x/w0Ch4fCBv5
1Vez5meMP0mFjlbTuNZwUOCYzxoNWSW+TNN/80UM5NB//vmEzmPKdEyMPH9Kaas2mTigU5Ou7+1T
OwS5n+2HnbYvhqDdu8H/CNj97x2FUjp8cv/aZrX9zL//MXv1lz/xV9Va/GabAn3rLwozPrv/VK0l
bHtzlXFdMOM4i/gN/q1Z2aGnkF2g6QnddtCu/2awEr+RwsJ95bjCxq/l2ta/E+bnT/3DZSLRrWmx
wvnF10IFd/Q/NRIm+AZMUWi6D4Qr3E6OeuaQOZzqjAKU0MgO86DiPdvcHwsS7k6jcjPIO8v1qT5n
NHKoTh3WElU3Ed/lVJrHwRUNcdRCBCKpr/NYcGaWWrqF2ix3lda6QZe41MbH5SED9LWbosxAyAuH
TRzPS1DQ1bspydViAsjGE+7h+yw3L1HZOU+zKX6UDmZ5MDBgz6cSrpCWsejxdgWHa3In821FhHat
kaDtQ9QSBa7JdrPqPjBQ7AybwAW6Ezls5pQZmqM7Du81OeBNa7kPfVQ8h0qxay3Pyope4eCfbM+8
lnq9BHo3R0d3HCFGC4t9WvLRlebBBafaU2TejxqdIt3IoNdLDCiKJf9QP82G/m00ScGw432MDWEu
KuSPSZnvp9G6J3PwxM8ArWXODr1CV4JAS/lia2objfXkYSqB67dZ9RAhdnLYcS5xz7C5NH0P3KAm
riZvEcXvhcQjb2b9Phq9+7wUL3yVHeUEB47aeWD3vU8/e49GYH6TpnNwuaif+rDER+yYR9qOZtQE
5fhANEljZbVO7s2gb7Zciq3musSW2siv3Gpgaei+pBM2+6RY+s0ErGEzuSXndkt8WJN6EiFcYk//
rE2BxxsL3mjQsBiatggo4m230GfuJtWVhCqwssbJJz43eXCd8kR8Kw7oHvxOzOE9DDEhZWF1lg7e
iGa4tZPsETPMt1wrhJ2pgh8a3xYOYTG0iYxOoE3UFNZO1z0uMw2mXbJDLXuLMv0y5cC0GnrBtwsG
vKumd+WjWYb1BXiZfuhadXGUdcKAWwaU5lzHlOlh6JWzjT1KLI1cGYHj4lA29ORVZ/8R0Jj0iQaI
GScyinuyWE+6obGQRqzy88p+bVKO8g5tD+2M1V8SBvocyngJ0HLh1meL814mybirB5oHIiLmZ874
ph9y1vbniB9gGCdjYynP9pG/q5vONgaf5RaOOF3OvslseEy9Whxkyxhi0dd8at1x2dIoY/siGZh9
oHITNo8BbBgFvqSQU63WOtiHGnvYI3SGQYIMvs0JUQW5hzwfp+UHfrzPWCSPEWvXTYcwvXXx/Gyx
ZqHlWOmqAbDZgWzWBkVVPSCh25ui56q2+3vRTJbPBsnaWV2EbOdIl4HatLE7NdLv8J9u23VrhMkG
wFbdLf6o6EQavKLnFCfPo9AvGOxtJF3vAU5YdsOJsPZHiUtGm5fv0mZ7POjcG5CiGcBkk7/QsRTt
rDT7nKds2GJD1TfMsXzdKNF8II+Vn6w7LTsDaogyqm+KOssPkNfFNu/JPMsi9dbbf4YsZ2lbmXkk
niQYBQcYwwnRkfhoMzzLilqFETq5PurqIKKFYA+JEy8d2JQtxUVGRPwHhY7Zh3xGRvTlwGskXXQM
Y3xDkf6ISvlE6UUExGR+IVtubTBgvZIZQNcbLezqTnIaneq+S7yHcNQJmfa420RWkHpKZBQUkm29
KEJSbE7zKewezoIujHPWTZ9ELY/wqnqAo7296UAVIl5VDwY4tG1jpBR2RjlYTyvuLzHthZts9Co8
J5MFv8kIPDXdD8Ognknd8uSni8lvdJlu57qmfMJTDk4yxUKHAugtBek8gSyv3RTgj6h77TDM9NlF
S8x0h03yJlyveDEF+MzoJy+NoNVBrKNwfXu9IFBudq+hhdWjza1fudOcKUt+JRn7oyiWV6rW5Kbt
7TtK2lofVmXPv9bNPoyDZdtXRI6yjiP4zNZGa2N/Ktp3r4UMIc1HMQhsbLZ124/4DxNXOyT9+DLI
8ggR6rltpmKrt4g/hbJ/RWTON0nb79txAflnFAFMshqSh87QqKtmE7flfKfrk8ao2BuY07PH1Lap
QYlj2inq6lEvYMiJfqUST+Nb0VaUoihNBjjDFLfFOPph215bPZ7WFqUhqJrmrfmdsaGyZGc08s5B
yZ3amiOZnoFEaXhLOu1NTLp/tot7HQJNlmZ3pQ3fLyMTIMmCbEqNZHC3eitAjlgKYx2vEnY89YOm
WJzyPFW8PqrHwsnlLuUBfpR0i7MUFPUxhvDiF4v52OuUxqmUm2Mwkg/dSO9w9BY07MrnMiSwgT5v
b0JHEd3Q6lejNc0dgywXOcjYjWmnvV/U441WzK8Wfs9toi1ih0RLKKh2NdJhTrpb+vFpqeVtQWwS
nGn5hAogXiOZdTubYCSGUzZ5WYy9LhLzXTvWQLMYyPZLMmrBElsPIPAIepP+33vtsJtmwpBmnh3I
bRLgdqdlS8tZT8Un1X4ZS3JOCBSBGn2k+aNIfkob1kRp70cd/X6mpmebYGD3RWqZ6GiLvQuLpfYR
AUjyOfAUGZpTRAk4Yajqb8x15Ajb+o1clr5JUvXerpLcLDR1AZiJ1DkvX01H1UKPhEcKpc7tGzLA
HFui4QWA60lTvGQSz3u0tezoypgbRGY/nAV/Dvvm9yrMvW0uKXkwvcrcxvOAOlTl5M8zB86pwbjT
KyPeVlb0iweoOPCHXknVINrRjrJ3jPQJiCuqRTr9nEteeWqqP2OX9UHvqm+tbwYQ3PaWnQ+kEq36
ufac7Nm/QNpNkmQ/udUNLs07zY1/tmU7reGbx6bSvkCt9biUY6TayHT9ZK5too39K1XRJUwwA4Np
NqxJmrn1K8+smIyjWwtgyhafeQY6nSXjiHjGcqO9qp4oENJL/WVP4mDYXJ6l0wL1npuLMa630pLi
/dbSMmCn9BqNrdoISOhYAbMkcFv1rXRjODi9erTqTvfZcSVBrXj2GCWSIhndj1wOItBBz7HqjGMC
rUtDJiXhGeGQfXVyu94hu9B7gnJBkpyt3iC6vZ5DssejAam+pvi+NGfCdSld7tx8TvdSq/kQNeSO
xhlkR7FLvVEjHd2Y6PykWqyqvnNViT+4oWY1sTCzhmzPNoaKr6KKHyGMw0ETKA+Z9QAbMTzUUmon
byreEtQhHHcI6UAIf+QDn4gpdExdfVrtBwwaAQlGfkcRd+yQkFqu1c24JDEOMheK/mDGh8zgAWXR
lLBpTWfZVktIPVvbvJmFBnIjSWCAGOG1bLKD1eLyslkczOHSbEMXS78793t75iWlde8Jz2m3zk+h
zUEo5DdV15jeinl4sYwBU1txU8zhr17Pn+nF++UtFh21SfSdrw9fbJNQPc16a88V7nkje55IrsOy
14wNhxDeoDgPgE4aWMsw2Ad0Li6+QmvdEKYGWLgsBMnZ3eJ1+xHn4gKogoImAmLoqc0piYqDFOTZ
0nTtT5DhL9gA5W5ovCYIuYsPbVxPl8Wbdhb7MVF0b07VfrAipZjAyl+GSjtwHISbvFD3U/tzujxE
giDS5N0Y9fzQxaCxZT0cVOx5fIrhZ5vgY4sTCpiz8sNzJ3eT1+CDRmGOH/i/nUByKPFnTJpbS/Oe
eV0/hfg1SyO+SavkLtWmi8QInM7uj4VePj9nP14a7eNYjDwulnfDgYI1lQjrtnC2JYhHujhNDLGQ
uQBPb0yuYkIFGJgzsAUKeAvVO5wtY9p4Sx5OYmpu6jF9gP3wi+JBY+sp63NKOJJOis90zjkQwsQm
RFDn9CJbeOEl1T1bz568a2TGPBXy4mTmAlIPNsZdJarqCDRJsARL9eucFc+ytn9qEW3nPQTcBtsK
u1jqsk3D1s69lf7Sp1TbDoIdzL8vFfy/WYJnMrv/ayHgfkjK7//9H/8XuN/65/4qB8jfLBddjXAU
2JRVWfirhU3+5hJvgg9n4SH7yz/6QwwQv/F/W47n4MgwHeYn/ro/LGwEsRxpGgw2pKAM/tZ/SwzA
zPNPYgBygOBByX9MxIk/KVMjJWKxXmsLR4buGnY4QF1NBR1zxDFxYURqHgcg1tGkz8E2IJQGZUlf
V2dWL4JwwbboUgxYBTEAs+cqLsmDU71B69YCHdbvaudZGOvlG2UkxHUj/OEwUvpah1ETkBJGhWX8
ofBrMFumwWQwi5lV5nCe15l1Gv4n+nLMC6aCAj3lD+zUaz8uOZBW3UyNh5t/A5nDbryIX4smD8vU
/7JqcWEEZh5odOhxIc1zzRRf9WGtaCv0T81Lk41RKzsosUHQzLW8tNHyNhS5vS88RFi7zvP1EPke
D/ns6/WsH/sG2umITrM+zp5p2ZOs2IHhsSJ77THcHOuZNHDOW/LLzNhFO95LLrvmqIZC36uQujnR
GafONSXIpCYOlpERiYyOcWvQVr8jMItY2iXPPDIGjEj6nRF10WEZVUpDd8jhwU5MRMPe21VJwoq2
Su+9IQpx5I08wivOjuVKfIIokzgOKQHcRexGreSgTwN2g6h7VKMGLUXi6yV5Zm3HWr5p0Fb2hI3i
lWiXbwfdvIMKVB91AyKuzDGIjGT67ziU302Wle36qqxOaJn9nczpr6E3M7pNR4T7MORAU05re5lT
3UimpBaNw41pFqyEQy6pZeGl37CvALsjyx9jxuGDZbvhm4RUVDj6rt4wzi1RUEbp7/q3RSzdPgKR
4RIr8w8gvlRgVb3j92l8Z3UVy+I0v2QL2ALXPrDBOkfUANIoo85xh+sN8MiwTQSGzKTPtxJ4DA31
/IVsaw95VC0HykDzDT8eSSzP28d8FL6rcYxVbffl1dXXFI6szHh5c6YdIPMXD53nnVuuD5J+6lyQ
CLlvrZohrdU/w0xcEt1EJmnSneeZlr+irQn8ceRLklTz50bus8K86yfl7Ots+NF3896EAMeQGPLq
YQrI9d2EXxtLPeupzCKFRjA+BoysonbYRnp3a/bNFWo6VE01+M6aAYxXYn5jWZeh1B28juz340Zu
M7Pe22y9N6Nc9p3e8ow318BzG17KLntYZv4O2Cn+Muq3GoRRvyV5DAjMOs1SBz+YHurGesQuQOWK
UxJNcr5Tpc60356tJLkWcV5yki3PBRKbGVmnRNOeQsEauiF0gTXMfO9F9HNIRlrxbJwNkG9Pk+6R
ydCeKNs7epoivm+FrDZVcwPV/CuPvMtsuNdpls9Oyo3tmNexTV9BkeasQ/Nb0Q+QFevsMY+IMiyq
XHyaEM82eSVvvSxEXB+GJoWVwq9bue7LNC6vOLmOelxhL0PrmKv4i4qxl6Vq4BxiXBNOMmzZ7M+b
wR5uWHW+osjZG8Sf5wj7/GYgtbzLCO1ASpHGi9YwHJEQfYPbVu+AopyiSRU3ZVvw7Y6hGbSVhZst
JHs1lIp1rm2xQk+ma9MT58J8xKI7ax6UMt2DqXt94GhTFViO+ZqU5MwWvXhMZW2t08VP0U7/I9f/
kXAGVSJZZP3r1/RD0n22q2b/97noP/7U372kHSlcJPjf1yZ/fUXbv5mYu8kjmxyCqKTh6/xNr6fl
ntSzS2JaZ+di8Y/+9oq2V4M5MWoPPZ/B7d+R69d//e+3On+R6yH/rf+F98w3wz//O/c3yp9H9tSh
s6CW7wYszatYH82uhddGRlFzDBdxl68P8NmzY1RgXktzFN6KludHB1ZhC9z6C7lb8+XqAZNJ4W4r
ae+TuKKgc06vVZWcC0EDRetoF5341zabAD5qbpKwT/UgqugcfF21J3QSBe4ik6Bs0MUx3iSvUZQX
9Nh4wEXXYyXFfL+MxPu5rOfN9eAZ0hLKAIR71WzdH93YNtt8kI8o2iU0HE6rA8fWLkdrLgkLCrJw
tcszmuBwtXU477IdjfWNbUc6ATDOwPN6GjZIOFJsj/lvPSlHnF3zPn6QHKFNMms49DhVUykS5CXg
DZpKflnr6VsMBUyhGcR3Ii6Lxkw2r2f19PdTuwrPJcd4xXGeBO3bIMXoZxz2YXW/J+sAEEU3GgPB
7ISPi+k8s2LAJfH7zGCHdqDWOaJYJ4pwnS3I/H7Q5VXQep3dj3X8Na1zSB528KDWyaTTH7ouXQtg
ozdtaHybNHO/YE4xomNBong/yv5DMvUIph+dKahbxyHTot+TUpgmgHqDJ0xzfiXr+OTVvKzSdaJi
sqrWEatJMeqr+WFIBrWJDcxcuVT42ej5HtcRbVLa7JO0zQOtYYAjQ80ol8NIzgh6Eipz+oC24Wdn
Hf20dQiEAfFA0wGZo877Ea6DYs3E2DE5mh34CNvIbpyBvD2jZbPOmJHGtAk+4trBYkoZQwvVvDuM
pV3T7bV1TrUr+mRmRiqxzrAVw6zNUMs15yK/RZ/Mas2m0hFju3UGpnpwDUwxF2vrhMzBzzsRbY53
Yh2fGaO7RrSbEWc2421JbngE8ErQFfV2ncA1RnGZ9aC89K7xY616q9Z5PVsn94IRPlln+cStrkiN
16mheQifwyZd5/7Gg+eaLZx1UVHAiq7Mi2Qw6fKQ2o0RVbu2tu4NtzmJlO1RlTzOyXRnIDVwwJmx
bOPoWxrzjl5kVjYwjvdq1SiSVa3QW/fgrvpFvioZ06pp6JpofIhwGN5dwuQy1AkFIoLEfVFtKoUu
QsdFEpirVkJnC6vs5sCMuvGmRu3dZAHzhq5irQqLNqC1YPd7a1f1heZE/vZVkTGb7tICld8QnVlL
K6xDXRs1l4uTb+qQIBSyzmIhtxCv6TY26SkWIrx96VW8dbISwLCAEtvIrLib2T2BFENA4ib9iY95
2UQDMicFDlgn0Jr4fB67VXyKvPgnELQ7TPY3xipPdRouQFMsOkqm+9qvIlYr5DZcZa0G9G1pTyDK
NEiYq/SFXfxn3KHTaaxfokEgj3l4UjUUMwgx4lCjoUnEla29ymqhxeAQgb/Ywqvj51jlN6phaYXi
diJNt7xb2JwxeWc/UHSh3jBCcwp8XGC1bD2UPaooX8pV6mvQ/JKlJnMidy1aYF+YX+UqDmqWhiXS
6CbUr9l2jtwoyPuTnu41EDSUbcTQg8YRa2dsHKeGDHC1npYk9Vmb2Mm4mJLhHXBviQ+wX3x4dW9g
E7SdzuLvNOAu4TeqPmecqcQ9c/M8i+mR8x8L/bmPcNB582Ya9dGfx4rTWpWmT5NZ13SCevO7ov0m
7EwqK1z90XJUE2BKMHZAFYt9wspgC/WXkuVUnx87rOk7Pi6mK1s+GYRxAmBRSMKN8wz4+Rf6sdpQ
7hxE3fiUidW7MllfRt+hZYj8M2a/pI3Wo4NZetMW4Y+5dz7klP8ilQKfLLkItnMbqSHDx1PxuyY1
0Hbkev6iV+VNTch1nxEeutEo7rmvmx6JJ9HHc0qQ865ZEvuWCht3I/qm5ZqeB58CBO2Fz2+4lhlE
uRqUIUqTU8HW46mmjGoXwRcgI3Dn9KlJ+5H9i5DEQI+lTbYfHnyA+IVlsEzRMKcFkb+xX1JddeeB
2l7e6hVVwPiLFE1qrOC4alKglWI8GTiNF6cg01JGDY40ZlhN/Uwb4DqeZ7iH2pZv1Fkg1s3LqYjE
8+LI55zyEKQeMlbTJIZgpMPspI0hk+rqRs7sbS3kE7f5hA+lOhpS0QVeNJuh8+yAt3R79Exc2Lqo
Ex8tdd4Phpn4JEYwww36a41cjj2NTYWndQEFIGD+5B1Yl9sVWLK0a/mmIY6hMuFUIaslunoKHXaI
djRfeI4hFZrhsa2pRnLd8kM1/PCyJOo/zW+aiM5CVYe+pgFCZc0ZM1PgWFx6aVJdNC9BWwVR73uK
95Cu7BQ+kJPvQ7d6H+X0zWPuI03Mr1QZDxM2LZhEqsbgyj3CbJIeqQS+n1jI7HEvthCUmlcUZ6IG
LNpKVY48oE3Ks8qXenCaLbz90rcqnsktK7t0cnYlaZ2Bem9Vx3eJy+dNvQb7yaumOQFbGE5K5skb
HZIEnu9WaufYmDNnfGBDW1+TSH9SvOq5wazHBV+iR2XK0LKGmj2unmI1DK4oclDMFu1JGccpaUxn
Dz5/QudxnYQnjHtYzzkhNd5N2HL0saqVo0RMfjGO45zs3TY70r8D2qTiaJ8WPEf73sElK8etw6ya
1+4BcvUJQMeNqvmpAEPe4fR3qAZg0KWi5QOXMQ+J2D3yoGWj5/LtxDq/g3VQVq7yDSbnrNQMf1iH
6X5ofogcKJrLnE3FGJ8XgzfyAZtExnFo130wLOIbFB7itksDerJO72Kd4+11oocwV53UOuX/f6P9
/ZdDxf9qP4cf/zBREEPVkev4U38MFbb3m7B0nEA6VZbC4cb7T+3P/M1inlhNco6OQwhV8I+5glwr
SiHNHZi4TIKfJia2P+YK+zceORanfROl/N/2AWEu+tNggb7ICOrxffG9CaH/WfozgTnNikSFIYiA
BmKJHXGka6iqN2jKdqddeWpRC30sSuzqcy2GcySFqtlTWlCU+8phNeKNurWdRc2rt8wr+V7XXnEp
J4k9wIrng0oaSoVx9W1BHJhba0mJBzVyOhgqnKkICL2zV1vWN3uB4hdP1O4UVq7Owr5DnYBai0g4
gxwyK8V71mw5pC5LijaExeq7J8YP1Uc230tX5lfwTuK4wMtFU0kNpDQzaz7LRnkr0SO6SNuufCnC
4avTErWdmBOgNDjzPpuxFLFqZqXERgnQ/wCMGj680QG74dFJwWz1xOO3vo3BGN0kE5sTSppCtkVz
9rOs7fB2Gm2MDRyGwiuNhInvJPQIulUa8Q6Mu9McpfrOy9j749PFtwKUoacOgA3pdWkxceR59dgW
3n0r+7E7KoJU9+aol1AwzSGlE1OXr2ZuUMHbjvpPp6OeYj9XUbonrzj5SyIJzc/q2yDK/zXruvCZ
EjiaqLi/4GOv/TDGYLWUuYl2aHZnZ4zaNzPTBaFaMeHC7Ybo1qG86cw5UvskkMHG29OMo1dp6efs
VBENF+y1b2bXKs6T2+sYzPvBfm+WOHwp4DVS/dW0EQ+WFeiJgKuo+1t5cSBTS7fE/xD2qvXxplb2
fkg082pBgX5rqHtWbDC14cmbgZ/i45deusm1krmoJIZ6rMyFLWMRhUbQJ7l2oioMjTXOerqO4/Eo
W1SyyhgJh5K8IyNJVkbzYcZQ4ymT3HulJ7E492wD7/sig1egjM5Kngt0tZ9kFjVt2wpV9DtqUqUV
6Gx+OCXGjXYC0NXeaQ5sAJbXLcpdkXLxbnQjR39zMv22mmmnjCuRf9AgWBybsYo4pM/koCMR+g13
N12BdbulkE/3PclOvDdGi3CcXgQUC/R7z2swLzVmjjIeJ/hkMIPdLzQv3RgLA2iqZOw7kSkCKtVd
gsee/Dm1WobC66QzFPDYugvN3t3jI7YOA0HTIBUY5ZnFR8DirDMXOyqD3i7GLQjPgcZLUBTUX8wc
XZL/Q92ZLLdtbGH4VVzZgwU05kVSFVESNdqyLVuxNihaYgAQIzER5NtkeRdZ3Moj+MXu1wRoi7Kk
DMiCFztbUgM46D7jf/4DKcZ6Lln5W6e1gN0W+VGjuetJyPc4doLAsqA/4/xFQq/eRmIdkqXVwncr
w7DPGsXSsDHGfGqKFX2owI+Wr2mGZNxN4OQq7WRJ+KkCiPc+KBc1/VyiXEySyKqPizhvmLsTrC9K
NSnfOWvQ0EK3vYkD2+1xJMyEhu/GLY9XbpDfWfSfMPQwFZPYTenaVknlkg011PIIeEHFcAuneK1D
lzZB79UToLerY4jB/GNGOsDoCcvnuavjEx6wmaJT8qwF8+SU8KhQaJg4aALdPSydEmLFWlmnkyZj
gB2tTchfj/FR1LnwD9U2Ss/8fNECNSz1dwzd0q6yhVXOzKqg80mHu0MEavqZJEXxHham7DCL7eqt
zljh92FiLqfI0GAqeojygwYHgmTFs47LlvE4lZnWN2XumkDuINGOIlU9Mtc5QUvWuNp1mofucbxs
azn6mg+aBspnJaDp7yAULb1HCXMpTsoFDNglDvQv+tyGXI6uEhFO1sxliY7CJbnFDl38twgr/k+L
eBi+57ODH8O7YLqbG+wtOX+2teT2CPNokvFjR2LSZR5wmyLUKMhRUnEZZGCB3H1gyq2RLgyhUdnA
1huM9yKz15tyMQKHT2EPnWfwZ7pq/50cIVnAR6bc0U3yk/gamHTKeZv5XQ9yhIHutXCwMmfICO30
EKI/cni1aIw3K0YnnCTQVb2Jc8GoAqupLWYDe9jocL6eLuBsA2oVqpeK0EDhwoJ+WePAQvhTpad+
CkfyuCwVSiYMVqBwX1gksdMQjOFcM488DUr3xHuzBnG0hM9JP6KfmDxbkPrGVbEhu0IXAumDG4YA
eK0btFL4uhKD65E0WZkwrVMGLsGdpcSMoIQ/a0H6LLHPaHIqmDFVKRdGZLq/OMBr7TEN986lQ2vF
iRcs/BuVcs2hT3A0WZTEADkFweNk7q+gC/Kim0IFf0Vfv3aFNBdnlq8EM4bJi1O4sKJDJWgw8Vmh
XjGAUD2ZL23rwi+ThnG3klSMCWPWpava7dSSlGNGHKq46g08ZLGkJMuwdUS1Rrq+1kPfOVsIUV94
QQVrrj13qpuyys2J4YHGqVuxOjck9Zk61+fpcaiUFRTdJZpcuJFzUjRem41DaJ6uPC8gqZGH+rWx
ioTMTDFoZcO3FvtKeR5KEjagMvCxlZKaja50Wpc2fG2QAAhm//qLiSqgc/MWmfeZvEw8MRZ++RmC
f3CAOhBEWlglHVxRKuWFSQL1QqcmeK3HRXESFbha2oZLLvTI5Di5CZ9gCs/VIfE0/W6MHw9uYbkE
rVRJXjo6KLW3HjS78wNqzqubzA2Wt5Yks6M21RwzpRSGu4D+5ikMB+vPmdd69OBCitdSKyYcl1R5
EALAmqdUCU1LWb28diSp3lLS65mUZ8Z+7bYkH6NGo6yMNb6kBEvV2Bd5dO5GSX3RMEDmvtiw9sG9
HF7nksqv2rD6VTkxZ7MIqD3VkvYvp9HpnWv7+g1EV7BjJH5MzReiQCUnzTNJ9Qb+wIVphp91SSpI
VVyAWWK24gmjP9SJ4kr+wbxxI6ij1i11YwgfaA+niNQAXZ5krqZeUthJfjXgJJ+E+VxLDz0VXkrd
aNQjkcyBMi3pmDwsgD7/ShM59IiOFpRU0CRpoh9YECg6TpNcMzMUoJLkV0w0HXR20zjYp3nJmCLy
quBKV9xUNe363pVEjVBmxVf1hr1RSCJHsMq0GeuFr70NAzhPDK1lFppNAxjYOAuKvQRaKjJvwYcG
vokjNo3CCARjDdw2Bnl/jDqLZowAXp5ipA3mh0jWyUJPGD4fMby32LBSriRB5dyG6b0tJWtlQ3Lj
18puvMNIklouzRBe+nTDdSmcBnS5t+HAhC4nOhdFXr7BCFtT6EnByAQuxJmxpNCErsX/kEtaTdB5
/F8uqhNgPcF9Ma8yiMzpxbbyGk5Ohmokh4pfBtTgK7c+J+XXnEEgX5xLwq9DJw6b21DSfM47xk+y
3OFhqTAoq1FrI39LUUFop4HtLy+WixIgV5ovIzgm2rq9BvSf3BQ0RtDhW/g0G+vobiBHrbH+FK1F
Qpf2WgXepmmu8rqxBM3ENCEsrxq9TidLdZl+UoTp3ZTFyvsABC4CwFw0Cx1u9pVmHbkq8xreZsuI
FBp18wunxNADf1Q9svIBNd3Mz0k3FQE9mUmlBcdukApyjRDYUT/12w9NaYbHcZJrx0GQxTnt8mvd
/qVkvMznJs4DCGRLQ8G1qSoaDQSt50zh8sijMoInufT0dcDYdp0Ki6mVxkGxBEJAcic3HdxHkBTO
Ugnm5yn0LKSm5wsoNcQc0HKy0NfFOF8H85vYKBWIPHVdWR4sfI/kZ5HZtFbM9Ui/TkGqL8d1VYTU
NpaigLnHdcNx7qjNpefU+l22zqCLcUwmxU3A3ELAY5oZ7c6pAhaU2aYQHryBXCGqDlvGrlJrX2gf
Hbi8zxdh4M+AoyS8MeffOyiNQHcmppW07wJjwccSdtrOkroGi8zGZM8azOF4HRoxo829pI2ulNQ2
bxln0cL+6xdwAKTUquHld3IAEcuw/jUmn0WGXZMZbcob5X3Z6s41eF3aVYtl4t/WrasAiEsZI1a1
enDrJ4vqzMaIXKlLMK21G2n0XIO2vIQwTlcPmKyzVGHs0xbvPTDlIFYCww6OKqGtQI45NdOCbKLK
U+bcFAw8VMvlhYxRBT2ApvjEJBrfO3XauWZRg3fN/MQzs1U04QOTQ/LquTfDSjkQ2pfCk1n+kPht
tcqpjQNHOqfFhelc0CEw9G/FrrsOwN6/L0JDzPJFuRJndLkGd/TkYE/sFUVM1J2aflBS2KmgY8js
92K99gHSW6uVerZYZCaDBp2VDw5xXpoXNL44CkR/en1rB7p1KwfHfcrNvDhiWHR+udIlx986zzx3
3JZMhYdEhXnr4MFdD9bg2M7nZz7YDupYqUq3KNYZigE4JsfCqWlpXxl+y2TeFSENg8xBAp6ZZpqZ
kKnHbhG6h5WfU52ptLn7ySgS47qyCub/SCaq6sBekVuE680+mUdL9wOds/llqdK6L3BmmKJXM1rI
DpPZ0hTFRxdcL8kzIy6OLECXvBf8fk6hMvS4qCIZe9RTTXMANolwPQYlr5xURijepkz8udUYFgRv
DJHImCn0+nwctsV8YhiKc7+I7HaPEml9EHA4raawXIbV6m09K1bvZmVNomU7KFb+dDMh9jr7Z7/0
8kI9Z/n1Kp/9+MMdY99ofXo3Y0hF+rBsb9Ixt+PLb55o87gvLRBPeav6npXBz8FUDgKVbFecpX7/
34otRmhfR9MZeba5SNZxoweSee7dX36tTogv/87Ok0/vkzCl0wc1eVc9fHWABnT/4fn/lfd/tMq3
9xcjg8SiALDSvaaEFu7IwRpZIAEl2xxy4upuuEdy6KMzgqlBgtBHppSAY9rde7okWncEoY82ErLh
C+yu/dsQeGw6cJBBctBGQE6EsJyNOHhlTtiOHOwR6t+06VreyEPtBL9/G+JxlP+MZnj2ZNBmazk0
rAPc6S4WfCgI0vkE/0TrDmMQ5LWnJ0N/jFn+u4IwR5QxdIP++K0kdgVhoyLgPrW3clD3TlV2KkJH
xQ86GnanAdj+3QeXFZKHO8I2Ox2yvypCN0gyDZSCznZwSCmBYe+vR1KwRiZELqqGfdpcndj3SEG4
0uIxqnTYbtDUkWXbMLEajzWkMYKuB15ZKgKbax8FoKG2BgoA/WfBHfjt3H8vBwDwugUtbieHzlfb
o43Q6QX5/QbpBXck5HRcSrD9gUCyj/SCTpxkCdrONheuBTfcP0EMNZnsCC5D6w2iShp7VxC9k7W/
CrLbEdpQQWgjYQr62x18gp2doI4EU5Kh3LO7I9HZ5j3aCUQVDuZ+4Ilw2AiU/wirttcjOeBTcMHK
va/RVbcR/mp4+awTqWlgPkxD02SgtrMTZHxJXtHUep2wp260NtRKqNu4aus0yYBhRxLgWOS1v0oB
Bh7H0Dr3vuPW+pr7+D7T8PxWQBKO6vCeeGA7AiAHgaawzL1VCt1hkL2Ag+ykQZyAmdQYFd1f3wvC
AeOEBel+vqd20hyqHjV9JHFbKL/eDDzynByN0NKAlWnrY++pcpDF7UE7wgTdBuCMhpXOHH6XbNik
50zYsXrXau9c6e5oDM66YA/pQHKJJ545GmJE07BMvIhOUnvnOPQ6Ymj6iXwkZGeuq5vPCIIYG8NJ
F1b/885V2yMPStc3PVuDzgXbHniJDTvjM+fCHMFXaMnhm50Y9k5B9P10A6XgaLBTkrN4ZCfMEfoC
ukq7z1Hu3WGQnH2mTA8Nen+H3Lxmu2Kr/KRbvuM4kJKGOotu/X4X7Km91If6kH+aeNOJt/bahey0
o9Z9oAE+5AjFJzMNz5kJA4O6gaX1kdfeacdeEEMdBwUPiRSknDH86EwQcOFQAPDsk2/dnfbIPvSG
cmjSSWzjqmfqVZQnNrZjf8OqfisMzUcjCBINGoDMZ2ylGEGuKjsa9s5MdDyxg2yESexoQXJuP7YN
shZBioWWkk4s+3oOuo/yz1WiARRXMDGJyLq7sLo7RlI6C1A8A8zaU1epVwhDzwFVOC4bVHLvGWNs
dgQBMlle+64QZIfTwCPRV/Kf2xGUuP+pIP6CHfkKkKEzNL7fQGPCWfkUgua5X9iiQ77/eY8MOb3/
8QdSkzu/J4Ey3a1nG8iO/PdPO8moTcHhwQ+3BYjNbfo/79/v+zvv3Gv7Utv/PAlnxbS4C1abH6z6
p3w9TQDYPMuO/fUpf/xh5zEffP2X1n2RxWPg2tcZXR3Th2CbPqj7Jr1/9tAfp3E8e3U/i1+NH7cL
9qXZoXd4zYBleYdX76dpNU3vZ8XD1/galwy+Dfx4X/67w3TW8ZQT/w9d+3Lq30/jWbrzAb7mYIeu
Pv7yR3GffX60eF/0GLz446/6FaQ1dOWDLP7yezN99DUhi5Nl3KGL/1zFX37jzNw9+qB9mXzw8pAy
ZOm03D6oVF/f4oChq1/VVZ3A1vTE6v+CaD5O6/zLf556dEKroY8+ni7qWfXlt+1KDwSDERy6+qSe
NuG0mG1XerA6vsbQ1U/qMN45RL0b8y8oAB48TL/8/tTq2vAH/xOWxoGmYzzNw2oav3oKsdlLCAd1
qPAvZ9VT0iEWHrryuE7vw3TKyOwnu9mJIobe4eUGu8HiL6fpk3teupVDH/3FJv+BT36QraZ3T6kC
WVsY+uDjILv78sd2nW+KQGIDh679Z7O7B8rlST+mO0kyrzj06d/Xd09pSIkJGrr0eAbP3HaZbzI3
/gXDcTF9hZKch8UTWkBiFoY+OkJ/9XN6X2D5XuFEvroqsia8n6V3T01ol+XQl2/4VFTxFf/0fayx
xcg/9We7cZT8jbt4Ni1++h8AAAD//w==</cx:binary>
              </cx:geoCache>
            </cx:geography>
          </cx:layoutPr>
          <cx:valueColors>
            <cx:minColor>
              <a:srgbClr val="8CC955"/>
            </cx:minColor>
            <cx:midColor>
              <a:srgbClr val="ED7D31"/>
            </cx:midColor>
            <cx:maxColor>
              <a:srgbClr val="D4219F"/>
            </cx:maxColor>
          </cx:valueColors>
          <cx:valueColorPositions count="3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E5E04-2156-4F10-BE78-E5E52ADA071A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93198E2-330C-4EF4-BAD5-3CAE2D6C09A8}">
      <dgm:prSet phldrT="[Texto]" custT="1"/>
      <dgm:spPr>
        <a:xfrm>
          <a:off x="2076079" y="19024"/>
          <a:ext cx="7409529" cy="557129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6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Índice Departamental de Competitividad</a:t>
          </a:r>
        </a:p>
      </dgm:t>
    </dgm:pt>
    <dgm:pt modelId="{EF0E9747-BAE2-445A-BB80-C417390BA10E}" type="parTrans" cxnId="{60538EAF-A702-4790-B0E9-897C007805C1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7A5D9-4AB1-4DCD-8FA0-B2D45AFF258A}" type="sibTrans" cxnId="{60538EAF-A702-4790-B0E9-897C007805C1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4917A-F041-419A-942E-361AB20A46BE}">
      <dgm:prSet phldrT="[Texto]" custT="1"/>
      <dgm:spPr>
        <a:xfrm>
          <a:off x="2965178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Capital humano</a:t>
          </a:r>
        </a:p>
      </dgm:t>
    </dgm:pt>
    <dgm:pt modelId="{706C97F5-06F3-4B53-A0FD-BDBAB9456F47}" type="parTrans" cxnId="{46F34749-9978-4727-B500-2F7E15FBD324}">
      <dgm:prSet/>
      <dgm:spPr>
        <a:xfrm>
          <a:off x="4368663" y="576154"/>
          <a:ext cx="1412180" cy="137787"/>
        </a:xfrm>
        <a:custGeom>
          <a:avLst/>
          <a:gdLst/>
          <a:ahLst/>
          <a:cxnLst/>
          <a:rect l="0" t="0" r="0" b="0"/>
          <a:pathLst>
            <a:path>
              <a:moveTo>
                <a:pt x="1412180" y="0"/>
              </a:moveTo>
              <a:lnTo>
                <a:pt x="1412180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051F5-2D2F-48F0-8A47-46168A35D7AF}" type="sibTrans" cxnId="{46F34749-9978-4727-B500-2F7E15FBD32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E50BF8-0D75-41C4-9D79-42E75CF07DCB}">
      <dgm:prSet custT="1"/>
      <dgm:spPr>
        <a:xfrm>
          <a:off x="110449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Condiciones habilitantes</a:t>
          </a:r>
        </a:p>
      </dgm:t>
    </dgm:pt>
    <dgm:pt modelId="{75D5EBE1-D090-4228-B60B-E68D57E98DBB}" type="parTrans" cxnId="{B75309C4-9580-4C88-BECE-0F4541FDA976}">
      <dgm:prSet/>
      <dgm:spPr>
        <a:xfrm>
          <a:off x="1513935" y="576154"/>
          <a:ext cx="4266908" cy="137787"/>
        </a:xfrm>
        <a:custGeom>
          <a:avLst/>
          <a:gdLst/>
          <a:ahLst/>
          <a:cxnLst/>
          <a:rect l="0" t="0" r="0" b="0"/>
          <a:pathLst>
            <a:path>
              <a:moveTo>
                <a:pt x="4266908" y="0"/>
              </a:moveTo>
              <a:lnTo>
                <a:pt x="4266908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1AA30-25C6-4DD6-A413-F37AF4FA2205}" type="sibTrans" cxnId="{B75309C4-9580-4C88-BECE-0F4541FDA976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998FE-226A-4280-9680-4E6385A7B620}">
      <dgm:prSet phldrT="[Texto]" custT="1"/>
      <dgm:spPr>
        <a:xfrm>
          <a:off x="5836415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Eficiencia de los mercados</a:t>
          </a:r>
        </a:p>
      </dgm:t>
    </dgm:pt>
    <dgm:pt modelId="{279CB41D-3E75-495E-ACC1-F21B00BA95FA}" type="parTrans" cxnId="{B2EFD12B-E728-4155-87F5-DCE9A3198707}">
      <dgm:prSet/>
      <dgm:spPr>
        <a:xfrm>
          <a:off x="5780844" y="576154"/>
          <a:ext cx="1459056" cy="13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1459056" y="68893"/>
              </a:lnTo>
              <a:lnTo>
                <a:pt x="1459056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16D95-455B-4BDF-A428-DE256A7B2DFB}" type="sibTrans" cxnId="{B2EFD12B-E728-4155-87F5-DCE9A3198707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31C20-E525-43C8-95DB-9E3169F593D0}">
      <dgm:prSet phldrT="[Texto]" custT="1"/>
      <dgm:spPr>
        <a:xfrm>
          <a:off x="8754528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Ecosistema innovador</a:t>
          </a:r>
        </a:p>
      </dgm:t>
    </dgm:pt>
    <dgm:pt modelId="{F89FA57F-506A-475E-984A-9A6E13EBC79B}" type="parTrans" cxnId="{F929DA0A-403B-4FC3-ACDF-EB54D2B7C922}">
      <dgm:prSet/>
      <dgm:spPr>
        <a:xfrm>
          <a:off x="5780844" y="576154"/>
          <a:ext cx="4377170" cy="13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4377170" y="68893"/>
              </a:lnTo>
              <a:lnTo>
                <a:pt x="437717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ED65D-F537-4D2F-AC9D-29893A2E57C0}" type="sibTrans" cxnId="{F929DA0A-403B-4FC3-ACDF-EB54D2B7C922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EB3B2-B67F-49DE-95DE-B725930E5010}">
      <dgm:prSet phldrT="[Texto]" custT="1"/>
      <dgm:spPr>
        <a:xfrm>
          <a:off x="5836415" y="1571378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endParaRPr lang="es-CO" sz="1400" b="1" i="0" u="none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l">
            <a:buNone/>
          </a:pPr>
          <a:r>
            <a:rPr lang="es-CO" sz="1400" b="1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8. </a:t>
          </a:r>
          <a:r>
            <a:rPr lang="es-CO" sz="1400" b="0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Entorno para los negocios</a:t>
          </a:r>
        </a:p>
        <a:p>
          <a:pPr algn="l">
            <a:buNone/>
          </a:pPr>
          <a:r>
            <a:rPr lang="es-CO" sz="1400" b="1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9. </a:t>
          </a:r>
          <a:r>
            <a:rPr lang="es-CO" sz="1400" b="0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Mercado laboral</a:t>
          </a:r>
        </a:p>
        <a:p>
          <a:pPr algn="l">
            <a:buNone/>
          </a:pPr>
          <a:r>
            <a:rPr lang="es-CO" sz="1400" b="1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10. </a:t>
          </a:r>
          <a:r>
            <a:rPr lang="es-CO" sz="1400" b="0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Sistema financiero</a:t>
          </a:r>
          <a:endParaRPr lang="es-CO" sz="1400" b="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l">
            <a:buNone/>
          </a:pPr>
          <a:r>
            <a:rPr lang="es-CO" sz="14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11. </a:t>
          </a:r>
          <a:r>
            <a:rPr lang="es-CO" sz="14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Tamaño del mercado</a:t>
          </a:r>
          <a:endParaRPr lang="es-ES" sz="14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45A3B12-35A5-45DB-BA00-017A770EBC8F}" type="parTrans" cxnId="{0E89BA63-6302-43DF-A195-E45B46EC5ED5}">
      <dgm:prSet/>
      <dgm:spPr>
        <a:xfrm>
          <a:off x="7194180" y="1472584"/>
          <a:ext cx="91440" cy="98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DA4EAC-07A2-45AA-AE8D-5C2CBF05860D}" type="sibTrans" cxnId="{0E89BA63-6302-43DF-A195-E45B46EC5ED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789F2-C769-49A1-BEC4-E49FE0845E00}">
      <dgm:prSet phldrT="[Texto]" custT="1"/>
      <dgm:spPr>
        <a:xfrm>
          <a:off x="8754528" y="1571378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CO" sz="14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12. </a:t>
          </a:r>
          <a:r>
            <a:rPr lang="es-CO" sz="14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Sofisticación y diversificación</a:t>
          </a:r>
        </a:p>
        <a:p>
          <a:pPr algn="l">
            <a:buNone/>
          </a:pPr>
          <a:r>
            <a:rPr lang="es-CO" sz="14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13. </a:t>
          </a:r>
          <a:r>
            <a:rPr lang="es-CO" sz="14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Innovación</a:t>
          </a:r>
          <a:endParaRPr lang="es-ES" sz="14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70C4B55-532A-4A2E-BD36-C6DB4C925E92}" type="parTrans" cxnId="{AB39CEA3-BFAE-46AF-8344-F3CE73B5DBD6}">
      <dgm:prSet/>
      <dgm:spPr>
        <a:xfrm>
          <a:off x="10112294" y="1472584"/>
          <a:ext cx="91440" cy="98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D4D51-7603-43DF-85FC-1B10C63A31C7}" type="sibTrans" cxnId="{AB39CEA3-BFAE-46AF-8344-F3CE73B5DBD6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2A26C-6037-46FF-9646-AB5060DA2B71}">
      <dgm:prSet custT="1"/>
      <dgm:spPr>
        <a:xfrm>
          <a:off x="110057" y="1585325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1. </a:t>
          </a:r>
          <a:r>
            <a:rPr lang="es-CO" sz="14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Instituciones</a:t>
          </a:r>
        </a:p>
        <a:p>
          <a:pPr algn="l"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2. </a:t>
          </a:r>
          <a:r>
            <a:rPr lang="es-CO" sz="14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Infraestructura</a:t>
          </a:r>
        </a:p>
        <a:p>
          <a:pPr algn="l"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3</a:t>
          </a:r>
          <a:r>
            <a:rPr lang="es-CO" sz="14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r>
            <a:rPr lang="es-CO" sz="1400" kern="12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Adopción TIC</a:t>
          </a:r>
        </a:p>
        <a:p>
          <a:pPr algn="l"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4. </a:t>
          </a:r>
          <a:r>
            <a:rPr lang="es-CO" sz="14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Sostenibilidad ambiental</a:t>
          </a:r>
          <a:endParaRPr lang="es-ES" sz="14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E8D0702-D7BB-4EB1-B033-E67653380F00}" type="sibTrans" cxnId="{CD27C118-F532-4FCA-B12E-261D2528F82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E4FD1-5738-45D0-B931-F75E2FEBB7CE}" type="parTrans" cxnId="{CD27C118-F532-4FCA-B12E-261D2528F82E}">
      <dgm:prSet/>
      <dgm:spPr>
        <a:xfrm>
          <a:off x="1467822" y="1472584"/>
          <a:ext cx="91440" cy="112740"/>
        </a:xfrm>
        <a:custGeom>
          <a:avLst/>
          <a:gdLst/>
          <a:ahLst/>
          <a:cxnLst/>
          <a:rect l="0" t="0" r="0" b="0"/>
          <a:pathLst>
            <a:path>
              <a:moveTo>
                <a:pt x="46112" y="0"/>
              </a:moveTo>
              <a:lnTo>
                <a:pt x="46112" y="56370"/>
              </a:lnTo>
              <a:lnTo>
                <a:pt x="45720" y="56370"/>
              </a:lnTo>
              <a:lnTo>
                <a:pt x="45720" y="112740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1DE6C-39A2-44F4-8714-EEFE5BF759F0}">
      <dgm:prSet phldrT="[Texto]" custT="1"/>
      <dgm:spPr>
        <a:xfrm>
          <a:off x="2960014" y="1587587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CO" sz="14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5. </a:t>
          </a:r>
          <a:r>
            <a:rPr lang="es-CO" sz="1400" b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Salud</a:t>
          </a:r>
        </a:p>
        <a:p>
          <a:pPr algn="l">
            <a:buNone/>
          </a:pPr>
          <a:r>
            <a:rPr lang="es-CO" sz="14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6. </a:t>
          </a:r>
          <a:r>
            <a:rPr lang="es-CO" sz="14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básica y media</a:t>
          </a:r>
        </a:p>
        <a:p>
          <a:pPr algn="l">
            <a:buNone/>
          </a:pPr>
          <a:r>
            <a:rPr lang="es-CO" sz="14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7. </a:t>
          </a:r>
          <a:r>
            <a:rPr lang="es-CO" sz="1400" b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superior y formación para el trabajo</a:t>
          </a:r>
          <a:endParaRPr lang="es-CO" sz="1400" b="1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F5E770-5F72-4E66-BECF-71ECE7579871}" type="sibTrans" cxnId="{0DA718ED-8676-4D4A-96DC-67C406D12D2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7BCAA-0F18-473D-BD50-0C65107CED2E}" type="parTrans" cxnId="{0DA718ED-8676-4D4A-96DC-67C406D12D24}">
      <dgm:prSet/>
      <dgm:spPr>
        <a:xfrm>
          <a:off x="4317779" y="1472584"/>
          <a:ext cx="91440" cy="115003"/>
        </a:xfrm>
        <a:custGeom>
          <a:avLst/>
          <a:gdLst/>
          <a:ahLst/>
          <a:cxnLst/>
          <a:rect l="0" t="0" r="0" b="0"/>
          <a:pathLst>
            <a:path>
              <a:moveTo>
                <a:pt x="50884" y="0"/>
              </a:moveTo>
              <a:lnTo>
                <a:pt x="50884" y="57501"/>
              </a:lnTo>
              <a:lnTo>
                <a:pt x="45720" y="57501"/>
              </a:lnTo>
              <a:lnTo>
                <a:pt x="45720" y="11500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439B7-B7E9-4211-87EC-EFD94EC19764}" type="pres">
      <dgm:prSet presAssocID="{DB2E5E04-2156-4F10-BE78-E5E52ADA07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3BDB13-D4BE-4E7D-A031-C5F17FEE1716}" type="pres">
      <dgm:prSet presAssocID="{DB2E5E04-2156-4F10-BE78-E5E52ADA071A}" presName="hierFlow" presStyleCnt="0"/>
      <dgm:spPr/>
    </dgm:pt>
    <dgm:pt modelId="{FC37246E-4159-4CEA-B701-7A4544F94054}" type="pres">
      <dgm:prSet presAssocID="{DB2E5E04-2156-4F10-BE78-E5E52ADA07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1D503F-45B3-47F8-9CFB-0806DA4FDB5C}" type="pres">
      <dgm:prSet presAssocID="{193198E2-330C-4EF4-BAD5-3CAE2D6C09A8}" presName="Name14" presStyleCnt="0"/>
      <dgm:spPr/>
    </dgm:pt>
    <dgm:pt modelId="{6F234C12-D72C-4EB3-BE08-D5F6289D47A5}" type="pres">
      <dgm:prSet presAssocID="{193198E2-330C-4EF4-BAD5-3CAE2D6C09A8}" presName="level1Shape" presStyleLbl="node0" presStyleIdx="0" presStyleCnt="1" custScaleX="2000000" custScaleY="225573" custLinFactNeighborY="-15788">
        <dgm:presLayoutVars>
          <dgm:chPref val="3"/>
        </dgm:presLayoutVars>
      </dgm:prSet>
      <dgm:spPr/>
    </dgm:pt>
    <dgm:pt modelId="{3C31D1E3-1E08-4A8E-9B85-1C1191E66C4B}" type="pres">
      <dgm:prSet presAssocID="{193198E2-330C-4EF4-BAD5-3CAE2D6C09A8}" presName="hierChild2" presStyleCnt="0"/>
      <dgm:spPr/>
    </dgm:pt>
    <dgm:pt modelId="{F35A4E57-C6E9-4469-A8FC-FF65DF43DB6C}" type="pres">
      <dgm:prSet presAssocID="{75D5EBE1-D090-4228-B60B-E68D57E98DBB}" presName="Name19" presStyleLbl="parChTrans1D2" presStyleIdx="0" presStyleCnt="4"/>
      <dgm:spPr/>
    </dgm:pt>
    <dgm:pt modelId="{EEB6C4B7-CB65-4311-AC90-8111783722A7}" type="pres">
      <dgm:prSet presAssocID="{2EE50BF8-0D75-41C4-9D79-42E75CF07DCB}" presName="Name21" presStyleCnt="0"/>
      <dgm:spPr/>
    </dgm:pt>
    <dgm:pt modelId="{6C51BEE8-33FD-4D0A-BD16-FBC05347CDEE}" type="pres">
      <dgm:prSet presAssocID="{2EE50BF8-0D75-41C4-9D79-42E75CF07DCB}" presName="level2Shape" presStyleLbl="node2" presStyleIdx="0" presStyleCnt="4" custScaleX="757665" custScaleY="307162" custLinFactNeighborX="29762"/>
      <dgm:spPr/>
    </dgm:pt>
    <dgm:pt modelId="{343C95E5-5C26-4BB0-96FD-7FCCA393FAE9}" type="pres">
      <dgm:prSet presAssocID="{2EE50BF8-0D75-41C4-9D79-42E75CF07DCB}" presName="hierChild3" presStyleCnt="0"/>
      <dgm:spPr/>
    </dgm:pt>
    <dgm:pt modelId="{A3F96136-0831-4414-A321-D17B94949400}" type="pres">
      <dgm:prSet presAssocID="{F8BE4FD1-5738-45D0-B931-F75E2FEBB7CE}" presName="Name19" presStyleLbl="parChTrans1D3" presStyleIdx="0" presStyleCnt="4"/>
      <dgm:spPr/>
    </dgm:pt>
    <dgm:pt modelId="{23047C4C-D223-4EB1-8061-153613F28550}" type="pres">
      <dgm:prSet presAssocID="{D482A26C-6037-46FF-9646-AB5060DA2B71}" presName="Name21" presStyleCnt="0"/>
      <dgm:spPr/>
    </dgm:pt>
    <dgm:pt modelId="{DFC46DB6-4A0E-4A7E-8AB9-2878B6BAA6D3}" type="pres">
      <dgm:prSet presAssocID="{D482A26C-6037-46FF-9646-AB5060DA2B71}" presName="level2Shape" presStyleLbl="node3" presStyleIdx="0" presStyleCnt="4" custScaleX="757665" custScaleY="1214578" custLinFactNeighborX="29656" custLinFactNeighborY="5647"/>
      <dgm:spPr/>
    </dgm:pt>
    <dgm:pt modelId="{D1321928-6E06-45C3-A1F4-87D8B3B4521C}" type="pres">
      <dgm:prSet presAssocID="{D482A26C-6037-46FF-9646-AB5060DA2B71}" presName="hierChild3" presStyleCnt="0"/>
      <dgm:spPr/>
    </dgm:pt>
    <dgm:pt modelId="{1139A420-CD09-4FD5-86D2-20A1F69001AF}" type="pres">
      <dgm:prSet presAssocID="{706C97F5-06F3-4B53-A0FD-BDBAB9456F47}" presName="Name19" presStyleLbl="parChTrans1D2" presStyleIdx="1" presStyleCnt="4"/>
      <dgm:spPr/>
    </dgm:pt>
    <dgm:pt modelId="{36A3463D-39C8-45A2-8651-38522C49903A}" type="pres">
      <dgm:prSet presAssocID="{E2C4917A-F041-419A-942E-361AB20A46BE}" presName="Name21" presStyleCnt="0"/>
      <dgm:spPr/>
    </dgm:pt>
    <dgm:pt modelId="{B32EBFAE-2D0D-49B6-BB1D-1B6150883DCA}" type="pres">
      <dgm:prSet presAssocID="{E2C4917A-F041-419A-942E-361AB20A46BE}" presName="level2Shape" presStyleLbl="node2" presStyleIdx="1" presStyleCnt="4" custScaleX="757665" custScaleY="307162" custLinFactNeighborX="12653"/>
      <dgm:spPr/>
    </dgm:pt>
    <dgm:pt modelId="{0D3AA5B8-DA4E-4CC9-9C09-1DB48FF0B8A2}" type="pres">
      <dgm:prSet presAssocID="{E2C4917A-F041-419A-942E-361AB20A46BE}" presName="hierChild3" presStyleCnt="0"/>
      <dgm:spPr/>
    </dgm:pt>
    <dgm:pt modelId="{6DE1021D-8EEB-4FAE-80F9-DD485A4DB503}" type="pres">
      <dgm:prSet presAssocID="{6897BCAA-0F18-473D-BD50-0C65107CED2E}" presName="Name19" presStyleLbl="parChTrans1D3" presStyleIdx="1" presStyleCnt="4"/>
      <dgm:spPr/>
    </dgm:pt>
    <dgm:pt modelId="{56ED90DB-529B-4595-9FAF-95309F0DB6A0}" type="pres">
      <dgm:prSet presAssocID="{C801DE6C-39A2-44F4-8714-EEFE5BF759F0}" presName="Name21" presStyleCnt="0"/>
      <dgm:spPr/>
    </dgm:pt>
    <dgm:pt modelId="{B9525053-5584-4281-8420-3954BF5D902A}" type="pres">
      <dgm:prSet presAssocID="{C801DE6C-39A2-44F4-8714-EEFE5BF759F0}" presName="level2Shape" presStyleLbl="node3" presStyleIdx="1" presStyleCnt="4" custScaleX="757665" custScaleY="1214578" custLinFactNeighborX="11259" custLinFactNeighborY="6563"/>
      <dgm:spPr/>
    </dgm:pt>
    <dgm:pt modelId="{3D1024AE-80EE-4F30-8DF8-F1C645608439}" type="pres">
      <dgm:prSet presAssocID="{C801DE6C-39A2-44F4-8714-EEFE5BF759F0}" presName="hierChild3" presStyleCnt="0"/>
      <dgm:spPr/>
    </dgm:pt>
    <dgm:pt modelId="{4095A0A6-526D-4F99-8267-AF211122EB86}" type="pres">
      <dgm:prSet presAssocID="{279CB41D-3E75-495E-ACC1-F21B00BA95FA}" presName="Name19" presStyleLbl="parChTrans1D2" presStyleIdx="2" presStyleCnt="4"/>
      <dgm:spPr/>
    </dgm:pt>
    <dgm:pt modelId="{A9EA94E3-62BC-4A04-8476-B72B0F5EC79D}" type="pres">
      <dgm:prSet presAssocID="{55C998FE-226A-4280-9680-4E6385A7B620}" presName="Name21" presStyleCnt="0"/>
      <dgm:spPr/>
    </dgm:pt>
    <dgm:pt modelId="{99D4C9D5-1629-4DF5-B63F-DF21DC9A0969}" type="pres">
      <dgm:prSet presAssocID="{55C998FE-226A-4280-9680-4E6385A7B620}" presName="level2Shape" presStyleLbl="node2" presStyleIdx="2" presStyleCnt="4" custScaleX="757665" custScaleY="307162"/>
      <dgm:spPr/>
    </dgm:pt>
    <dgm:pt modelId="{6FFC3DF7-8977-4BE4-BFC9-BF68446FD4AC}" type="pres">
      <dgm:prSet presAssocID="{55C998FE-226A-4280-9680-4E6385A7B620}" presName="hierChild3" presStyleCnt="0"/>
      <dgm:spPr/>
    </dgm:pt>
    <dgm:pt modelId="{7BFB22C1-D478-46EE-9234-E6DEC7B10EB5}" type="pres">
      <dgm:prSet presAssocID="{945A3B12-35A5-45DB-BA00-017A770EBC8F}" presName="Name19" presStyleLbl="parChTrans1D3" presStyleIdx="2" presStyleCnt="4"/>
      <dgm:spPr/>
    </dgm:pt>
    <dgm:pt modelId="{AE4900D6-8659-45BF-B36E-852ED41F0B42}" type="pres">
      <dgm:prSet presAssocID="{0B9EB3B2-B67F-49DE-95DE-B725930E5010}" presName="Name21" presStyleCnt="0"/>
      <dgm:spPr/>
    </dgm:pt>
    <dgm:pt modelId="{CDC6D736-404D-44C1-8DF2-96CE1ED760AA}" type="pres">
      <dgm:prSet presAssocID="{0B9EB3B2-B67F-49DE-95DE-B725930E5010}" presName="level2Shape" presStyleLbl="node3" presStyleIdx="2" presStyleCnt="4" custScaleX="757665" custScaleY="1214578"/>
      <dgm:spPr/>
    </dgm:pt>
    <dgm:pt modelId="{C4F496A4-9A24-4B2E-BCF7-2E57C826980D}" type="pres">
      <dgm:prSet presAssocID="{0B9EB3B2-B67F-49DE-95DE-B725930E5010}" presName="hierChild3" presStyleCnt="0"/>
      <dgm:spPr/>
    </dgm:pt>
    <dgm:pt modelId="{DBAE224B-6E3D-4A97-980B-775120D52B7D}" type="pres">
      <dgm:prSet presAssocID="{F89FA57F-506A-475E-984A-9A6E13EBC79B}" presName="Name19" presStyleLbl="parChTrans1D2" presStyleIdx="3" presStyleCnt="4"/>
      <dgm:spPr/>
    </dgm:pt>
    <dgm:pt modelId="{CCD2D363-348A-4B0D-ABC5-AD08E94A0289}" type="pres">
      <dgm:prSet presAssocID="{3AD31C20-E525-43C8-95DB-9E3169F593D0}" presName="Name21" presStyleCnt="0"/>
      <dgm:spPr/>
    </dgm:pt>
    <dgm:pt modelId="{9DD72BDA-3662-48DD-AC11-A28B2D2A5AD5}" type="pres">
      <dgm:prSet presAssocID="{3AD31C20-E525-43C8-95DB-9E3169F593D0}" presName="level2Shape" presStyleLbl="node2" presStyleIdx="3" presStyleCnt="4" custScaleX="757665" custScaleY="307162"/>
      <dgm:spPr/>
    </dgm:pt>
    <dgm:pt modelId="{E3B88B8C-0B59-4A5A-BFF8-985520625B65}" type="pres">
      <dgm:prSet presAssocID="{3AD31C20-E525-43C8-95DB-9E3169F593D0}" presName="hierChild3" presStyleCnt="0"/>
      <dgm:spPr/>
    </dgm:pt>
    <dgm:pt modelId="{02FF04FE-776D-4B74-9622-E2D59BA4D9F9}" type="pres">
      <dgm:prSet presAssocID="{470C4B55-532A-4A2E-BD36-C6DB4C925E92}" presName="Name19" presStyleLbl="parChTrans1D3" presStyleIdx="3" presStyleCnt="4"/>
      <dgm:spPr/>
    </dgm:pt>
    <dgm:pt modelId="{03C7FD0C-C648-4C14-844A-995ED9DC187F}" type="pres">
      <dgm:prSet presAssocID="{A84789F2-C769-49A1-BEC4-E49FE0845E00}" presName="Name21" presStyleCnt="0"/>
      <dgm:spPr/>
    </dgm:pt>
    <dgm:pt modelId="{C9AA01B7-88DF-4AEE-99EB-038A00B85371}" type="pres">
      <dgm:prSet presAssocID="{A84789F2-C769-49A1-BEC4-E49FE0845E00}" presName="level2Shape" presStyleLbl="node3" presStyleIdx="3" presStyleCnt="4" custScaleX="757665" custScaleY="1214578"/>
      <dgm:spPr/>
    </dgm:pt>
    <dgm:pt modelId="{605F2B03-7F6C-4139-89CC-79D4B965154D}" type="pres">
      <dgm:prSet presAssocID="{A84789F2-C769-49A1-BEC4-E49FE0845E00}" presName="hierChild3" presStyleCnt="0"/>
      <dgm:spPr/>
    </dgm:pt>
    <dgm:pt modelId="{4C639BEA-B704-488A-AF24-B9DA82D5D5F1}" type="pres">
      <dgm:prSet presAssocID="{DB2E5E04-2156-4F10-BE78-E5E52ADA071A}" presName="bgShapesFlow" presStyleCnt="0"/>
      <dgm:spPr/>
    </dgm:pt>
  </dgm:ptLst>
  <dgm:cxnLst>
    <dgm:cxn modelId="{460AD101-EDAE-4C63-80C8-C5663EF7B395}" type="presOf" srcId="{706C97F5-06F3-4B53-A0FD-BDBAB9456F47}" destId="{1139A420-CD09-4FD5-86D2-20A1F69001AF}" srcOrd="0" destOrd="0" presId="urn:microsoft.com/office/officeart/2005/8/layout/hierarchy6"/>
    <dgm:cxn modelId="{0F211F08-BF22-4A06-9A4C-28B9D2575ADA}" type="presOf" srcId="{75D5EBE1-D090-4228-B60B-E68D57E98DBB}" destId="{F35A4E57-C6E9-4469-A8FC-FF65DF43DB6C}" srcOrd="0" destOrd="0" presId="urn:microsoft.com/office/officeart/2005/8/layout/hierarchy6"/>
    <dgm:cxn modelId="{F929DA0A-403B-4FC3-ACDF-EB54D2B7C922}" srcId="{193198E2-330C-4EF4-BAD5-3CAE2D6C09A8}" destId="{3AD31C20-E525-43C8-95DB-9E3169F593D0}" srcOrd="3" destOrd="0" parTransId="{F89FA57F-506A-475E-984A-9A6E13EBC79B}" sibTransId="{A8BED65D-F537-4D2F-AC9D-29893A2E57C0}"/>
    <dgm:cxn modelId="{CD27C118-F532-4FCA-B12E-261D2528F82E}" srcId="{2EE50BF8-0D75-41C4-9D79-42E75CF07DCB}" destId="{D482A26C-6037-46FF-9646-AB5060DA2B71}" srcOrd="0" destOrd="0" parTransId="{F8BE4FD1-5738-45D0-B931-F75E2FEBB7CE}" sibTransId="{7E8D0702-D7BB-4EB1-B033-E67653380F00}"/>
    <dgm:cxn modelId="{83FDA52A-3A06-4442-8899-70E5E424342F}" type="presOf" srcId="{945A3B12-35A5-45DB-BA00-017A770EBC8F}" destId="{7BFB22C1-D478-46EE-9234-E6DEC7B10EB5}" srcOrd="0" destOrd="0" presId="urn:microsoft.com/office/officeart/2005/8/layout/hierarchy6"/>
    <dgm:cxn modelId="{B2EFD12B-E728-4155-87F5-DCE9A3198707}" srcId="{193198E2-330C-4EF4-BAD5-3CAE2D6C09A8}" destId="{55C998FE-226A-4280-9680-4E6385A7B620}" srcOrd="2" destOrd="0" parTransId="{279CB41D-3E75-495E-ACC1-F21B00BA95FA}" sibTransId="{6F116D95-455B-4BDF-A428-DE256A7B2DFB}"/>
    <dgm:cxn modelId="{BBBA1A32-6181-40E0-BD30-BD49DDEB7E15}" type="presOf" srcId="{6897BCAA-0F18-473D-BD50-0C65107CED2E}" destId="{6DE1021D-8EEB-4FAE-80F9-DD485A4DB503}" srcOrd="0" destOrd="0" presId="urn:microsoft.com/office/officeart/2005/8/layout/hierarchy6"/>
    <dgm:cxn modelId="{9EA0B13D-4D77-40D4-AAC8-51EE1CB21B7A}" type="presOf" srcId="{193198E2-330C-4EF4-BAD5-3CAE2D6C09A8}" destId="{6F234C12-D72C-4EB3-BE08-D5F6289D47A5}" srcOrd="0" destOrd="0" presId="urn:microsoft.com/office/officeart/2005/8/layout/hierarchy6"/>
    <dgm:cxn modelId="{15973142-0135-49FE-BC8F-16665450128B}" type="presOf" srcId="{279CB41D-3E75-495E-ACC1-F21B00BA95FA}" destId="{4095A0A6-526D-4F99-8267-AF211122EB86}" srcOrd="0" destOrd="0" presId="urn:microsoft.com/office/officeart/2005/8/layout/hierarchy6"/>
    <dgm:cxn modelId="{0E89BA63-6302-43DF-A195-E45B46EC5ED5}" srcId="{55C998FE-226A-4280-9680-4E6385A7B620}" destId="{0B9EB3B2-B67F-49DE-95DE-B725930E5010}" srcOrd="0" destOrd="0" parTransId="{945A3B12-35A5-45DB-BA00-017A770EBC8F}" sibTransId="{DADA4EAC-07A2-45AA-AE8D-5C2CBF05860D}"/>
    <dgm:cxn modelId="{46F34749-9978-4727-B500-2F7E15FBD324}" srcId="{193198E2-330C-4EF4-BAD5-3CAE2D6C09A8}" destId="{E2C4917A-F041-419A-942E-361AB20A46BE}" srcOrd="1" destOrd="0" parTransId="{706C97F5-06F3-4B53-A0FD-BDBAB9456F47}" sibTransId="{563051F5-2D2F-48F0-8A47-46168A35D7AF}"/>
    <dgm:cxn modelId="{6F83956D-A6C5-4455-987B-64F5100EBC8B}" type="presOf" srcId="{2EE50BF8-0D75-41C4-9D79-42E75CF07DCB}" destId="{6C51BEE8-33FD-4D0A-BD16-FBC05347CDEE}" srcOrd="0" destOrd="0" presId="urn:microsoft.com/office/officeart/2005/8/layout/hierarchy6"/>
    <dgm:cxn modelId="{10862A4E-14BB-46B0-AA08-FA71E3B91DCA}" type="presOf" srcId="{A84789F2-C769-49A1-BEC4-E49FE0845E00}" destId="{C9AA01B7-88DF-4AEE-99EB-038A00B85371}" srcOrd="0" destOrd="0" presId="urn:microsoft.com/office/officeart/2005/8/layout/hierarchy6"/>
    <dgm:cxn modelId="{DE5B1B73-778F-4AF1-B0AB-9451931E3EA3}" type="presOf" srcId="{E2C4917A-F041-419A-942E-361AB20A46BE}" destId="{B32EBFAE-2D0D-49B6-BB1D-1B6150883DCA}" srcOrd="0" destOrd="0" presId="urn:microsoft.com/office/officeart/2005/8/layout/hierarchy6"/>
    <dgm:cxn modelId="{20E39088-CF3B-430E-A05E-A9CD6706896D}" type="presOf" srcId="{F8BE4FD1-5738-45D0-B931-F75E2FEBB7CE}" destId="{A3F96136-0831-4414-A321-D17B94949400}" srcOrd="0" destOrd="0" presId="urn:microsoft.com/office/officeart/2005/8/layout/hierarchy6"/>
    <dgm:cxn modelId="{E925958B-7289-40C5-9C05-AD7246C173BA}" type="presOf" srcId="{470C4B55-532A-4A2E-BD36-C6DB4C925E92}" destId="{02FF04FE-776D-4B74-9622-E2D59BA4D9F9}" srcOrd="0" destOrd="0" presId="urn:microsoft.com/office/officeart/2005/8/layout/hierarchy6"/>
    <dgm:cxn modelId="{E14D7B9C-64C4-4206-AFFF-7724F8698AD9}" type="presOf" srcId="{F89FA57F-506A-475E-984A-9A6E13EBC79B}" destId="{DBAE224B-6E3D-4A97-980B-775120D52B7D}" srcOrd="0" destOrd="0" presId="urn:microsoft.com/office/officeart/2005/8/layout/hierarchy6"/>
    <dgm:cxn modelId="{AB39CEA3-BFAE-46AF-8344-F3CE73B5DBD6}" srcId="{3AD31C20-E525-43C8-95DB-9E3169F593D0}" destId="{A84789F2-C769-49A1-BEC4-E49FE0845E00}" srcOrd="0" destOrd="0" parTransId="{470C4B55-532A-4A2E-BD36-C6DB4C925E92}" sibTransId="{615D4D51-7603-43DF-85FC-1B10C63A31C7}"/>
    <dgm:cxn modelId="{2B0EA2A6-31DE-43E3-A276-3B4A875A29AF}" type="presOf" srcId="{DB2E5E04-2156-4F10-BE78-E5E52ADA071A}" destId="{1F1439B7-B7E9-4211-87EC-EFD94EC19764}" srcOrd="0" destOrd="0" presId="urn:microsoft.com/office/officeart/2005/8/layout/hierarchy6"/>
    <dgm:cxn modelId="{60538EAF-A702-4790-B0E9-897C007805C1}" srcId="{DB2E5E04-2156-4F10-BE78-E5E52ADA071A}" destId="{193198E2-330C-4EF4-BAD5-3CAE2D6C09A8}" srcOrd="0" destOrd="0" parTransId="{EF0E9747-BAE2-445A-BB80-C417390BA10E}" sibTransId="{6A07A5D9-4AB1-4DCD-8FA0-B2D45AFF258A}"/>
    <dgm:cxn modelId="{EDE3B1B8-BC62-4EF0-9A67-FF03791BF757}" type="presOf" srcId="{C801DE6C-39A2-44F4-8714-EEFE5BF759F0}" destId="{B9525053-5584-4281-8420-3954BF5D902A}" srcOrd="0" destOrd="0" presId="urn:microsoft.com/office/officeart/2005/8/layout/hierarchy6"/>
    <dgm:cxn modelId="{894F1CBD-0AD1-42D6-B4B0-431F0282CF33}" type="presOf" srcId="{3AD31C20-E525-43C8-95DB-9E3169F593D0}" destId="{9DD72BDA-3662-48DD-AC11-A28B2D2A5AD5}" srcOrd="0" destOrd="0" presId="urn:microsoft.com/office/officeart/2005/8/layout/hierarchy6"/>
    <dgm:cxn modelId="{A16723BE-3F68-493B-AFF4-8D1AA46E4408}" type="presOf" srcId="{55C998FE-226A-4280-9680-4E6385A7B620}" destId="{99D4C9D5-1629-4DF5-B63F-DF21DC9A0969}" srcOrd="0" destOrd="0" presId="urn:microsoft.com/office/officeart/2005/8/layout/hierarchy6"/>
    <dgm:cxn modelId="{B75309C4-9580-4C88-BECE-0F4541FDA976}" srcId="{193198E2-330C-4EF4-BAD5-3CAE2D6C09A8}" destId="{2EE50BF8-0D75-41C4-9D79-42E75CF07DCB}" srcOrd="0" destOrd="0" parTransId="{75D5EBE1-D090-4228-B60B-E68D57E98DBB}" sibTransId="{8661AA30-25C6-4DD6-A413-F37AF4FA2205}"/>
    <dgm:cxn modelId="{275EEEC7-753F-4B77-886D-822F995C9807}" type="presOf" srcId="{D482A26C-6037-46FF-9646-AB5060DA2B71}" destId="{DFC46DB6-4A0E-4A7E-8AB9-2878B6BAA6D3}" srcOrd="0" destOrd="0" presId="urn:microsoft.com/office/officeart/2005/8/layout/hierarchy6"/>
    <dgm:cxn modelId="{8D4A43CE-835C-4A03-900D-816AE788BDB0}" type="presOf" srcId="{0B9EB3B2-B67F-49DE-95DE-B725930E5010}" destId="{CDC6D736-404D-44C1-8DF2-96CE1ED760AA}" srcOrd="0" destOrd="0" presId="urn:microsoft.com/office/officeart/2005/8/layout/hierarchy6"/>
    <dgm:cxn modelId="{0DA718ED-8676-4D4A-96DC-67C406D12D24}" srcId="{E2C4917A-F041-419A-942E-361AB20A46BE}" destId="{C801DE6C-39A2-44F4-8714-EEFE5BF759F0}" srcOrd="0" destOrd="0" parTransId="{6897BCAA-0F18-473D-BD50-0C65107CED2E}" sibTransId="{E0F5E770-5F72-4E66-BECF-71ECE7579871}"/>
    <dgm:cxn modelId="{1381324A-744E-4BC3-8330-79088B3FEE3E}" type="presParOf" srcId="{1F1439B7-B7E9-4211-87EC-EFD94EC19764}" destId="{FE3BDB13-D4BE-4E7D-A031-C5F17FEE1716}" srcOrd="0" destOrd="0" presId="urn:microsoft.com/office/officeart/2005/8/layout/hierarchy6"/>
    <dgm:cxn modelId="{FB03D475-6C7E-4B41-9F01-F9D9A4A69150}" type="presParOf" srcId="{FE3BDB13-D4BE-4E7D-A031-C5F17FEE1716}" destId="{FC37246E-4159-4CEA-B701-7A4544F94054}" srcOrd="0" destOrd="0" presId="urn:microsoft.com/office/officeart/2005/8/layout/hierarchy6"/>
    <dgm:cxn modelId="{C920D9A9-665B-4EA8-9A3A-83E5B5948B52}" type="presParOf" srcId="{FC37246E-4159-4CEA-B701-7A4544F94054}" destId="{681D503F-45B3-47F8-9CFB-0806DA4FDB5C}" srcOrd="0" destOrd="0" presId="urn:microsoft.com/office/officeart/2005/8/layout/hierarchy6"/>
    <dgm:cxn modelId="{653BF680-7224-48FE-9315-44CD167C9DE2}" type="presParOf" srcId="{681D503F-45B3-47F8-9CFB-0806DA4FDB5C}" destId="{6F234C12-D72C-4EB3-BE08-D5F6289D47A5}" srcOrd="0" destOrd="0" presId="urn:microsoft.com/office/officeart/2005/8/layout/hierarchy6"/>
    <dgm:cxn modelId="{E19B9945-7FD1-4EFE-8B30-A02E86288C29}" type="presParOf" srcId="{681D503F-45B3-47F8-9CFB-0806DA4FDB5C}" destId="{3C31D1E3-1E08-4A8E-9B85-1C1191E66C4B}" srcOrd="1" destOrd="0" presId="urn:microsoft.com/office/officeart/2005/8/layout/hierarchy6"/>
    <dgm:cxn modelId="{3565C2FD-0689-4A2E-8FDF-6E5BC1DE08F5}" type="presParOf" srcId="{3C31D1E3-1E08-4A8E-9B85-1C1191E66C4B}" destId="{F35A4E57-C6E9-4469-A8FC-FF65DF43DB6C}" srcOrd="0" destOrd="0" presId="urn:microsoft.com/office/officeart/2005/8/layout/hierarchy6"/>
    <dgm:cxn modelId="{E03E0EEF-F2EF-4332-AD4D-22FFFE45F424}" type="presParOf" srcId="{3C31D1E3-1E08-4A8E-9B85-1C1191E66C4B}" destId="{EEB6C4B7-CB65-4311-AC90-8111783722A7}" srcOrd="1" destOrd="0" presId="urn:microsoft.com/office/officeart/2005/8/layout/hierarchy6"/>
    <dgm:cxn modelId="{2FCA9D03-8978-4DA2-8C38-882CDBC9F917}" type="presParOf" srcId="{EEB6C4B7-CB65-4311-AC90-8111783722A7}" destId="{6C51BEE8-33FD-4D0A-BD16-FBC05347CDEE}" srcOrd="0" destOrd="0" presId="urn:microsoft.com/office/officeart/2005/8/layout/hierarchy6"/>
    <dgm:cxn modelId="{CA9BD008-3D59-443A-9ADD-AC4C4219D93D}" type="presParOf" srcId="{EEB6C4B7-CB65-4311-AC90-8111783722A7}" destId="{343C95E5-5C26-4BB0-96FD-7FCCA393FAE9}" srcOrd="1" destOrd="0" presId="urn:microsoft.com/office/officeart/2005/8/layout/hierarchy6"/>
    <dgm:cxn modelId="{AFE854E2-09D2-4DC7-AF4B-2DCD15A57910}" type="presParOf" srcId="{343C95E5-5C26-4BB0-96FD-7FCCA393FAE9}" destId="{A3F96136-0831-4414-A321-D17B94949400}" srcOrd="0" destOrd="0" presId="urn:microsoft.com/office/officeart/2005/8/layout/hierarchy6"/>
    <dgm:cxn modelId="{C7CE188C-EEB6-4339-8FF2-974EB49747EC}" type="presParOf" srcId="{343C95E5-5C26-4BB0-96FD-7FCCA393FAE9}" destId="{23047C4C-D223-4EB1-8061-153613F28550}" srcOrd="1" destOrd="0" presId="urn:microsoft.com/office/officeart/2005/8/layout/hierarchy6"/>
    <dgm:cxn modelId="{D2A56281-EE02-4B87-B8E9-BA13DDB0F3F1}" type="presParOf" srcId="{23047C4C-D223-4EB1-8061-153613F28550}" destId="{DFC46DB6-4A0E-4A7E-8AB9-2878B6BAA6D3}" srcOrd="0" destOrd="0" presId="urn:microsoft.com/office/officeart/2005/8/layout/hierarchy6"/>
    <dgm:cxn modelId="{81F83D59-2FEC-4398-9BA9-59FE9F4401E5}" type="presParOf" srcId="{23047C4C-D223-4EB1-8061-153613F28550}" destId="{D1321928-6E06-45C3-A1F4-87D8B3B4521C}" srcOrd="1" destOrd="0" presId="urn:microsoft.com/office/officeart/2005/8/layout/hierarchy6"/>
    <dgm:cxn modelId="{899F46AE-9389-40ED-9F39-0BD6EB7A310C}" type="presParOf" srcId="{3C31D1E3-1E08-4A8E-9B85-1C1191E66C4B}" destId="{1139A420-CD09-4FD5-86D2-20A1F69001AF}" srcOrd="2" destOrd="0" presId="urn:microsoft.com/office/officeart/2005/8/layout/hierarchy6"/>
    <dgm:cxn modelId="{7D870B14-4645-48A6-9BB7-17EB44B30F4C}" type="presParOf" srcId="{3C31D1E3-1E08-4A8E-9B85-1C1191E66C4B}" destId="{36A3463D-39C8-45A2-8651-38522C49903A}" srcOrd="3" destOrd="0" presId="urn:microsoft.com/office/officeart/2005/8/layout/hierarchy6"/>
    <dgm:cxn modelId="{A864D038-CE48-40CB-AD9E-4DDAFF689167}" type="presParOf" srcId="{36A3463D-39C8-45A2-8651-38522C49903A}" destId="{B32EBFAE-2D0D-49B6-BB1D-1B6150883DCA}" srcOrd="0" destOrd="0" presId="urn:microsoft.com/office/officeart/2005/8/layout/hierarchy6"/>
    <dgm:cxn modelId="{B564C0B8-202A-4A08-8A1D-A499F4B7FE33}" type="presParOf" srcId="{36A3463D-39C8-45A2-8651-38522C49903A}" destId="{0D3AA5B8-DA4E-4CC9-9C09-1DB48FF0B8A2}" srcOrd="1" destOrd="0" presId="urn:microsoft.com/office/officeart/2005/8/layout/hierarchy6"/>
    <dgm:cxn modelId="{D929DA53-5F81-4EFE-87AF-43E401D2323D}" type="presParOf" srcId="{0D3AA5B8-DA4E-4CC9-9C09-1DB48FF0B8A2}" destId="{6DE1021D-8EEB-4FAE-80F9-DD485A4DB503}" srcOrd="0" destOrd="0" presId="urn:microsoft.com/office/officeart/2005/8/layout/hierarchy6"/>
    <dgm:cxn modelId="{A1542696-6D8E-4F52-8802-3FB28701F1C8}" type="presParOf" srcId="{0D3AA5B8-DA4E-4CC9-9C09-1DB48FF0B8A2}" destId="{56ED90DB-529B-4595-9FAF-95309F0DB6A0}" srcOrd="1" destOrd="0" presId="urn:microsoft.com/office/officeart/2005/8/layout/hierarchy6"/>
    <dgm:cxn modelId="{C5834BBB-8134-4FCF-867F-3C6D656268AF}" type="presParOf" srcId="{56ED90DB-529B-4595-9FAF-95309F0DB6A0}" destId="{B9525053-5584-4281-8420-3954BF5D902A}" srcOrd="0" destOrd="0" presId="urn:microsoft.com/office/officeart/2005/8/layout/hierarchy6"/>
    <dgm:cxn modelId="{C36C5E0E-5761-4942-9ECB-77940D30E27A}" type="presParOf" srcId="{56ED90DB-529B-4595-9FAF-95309F0DB6A0}" destId="{3D1024AE-80EE-4F30-8DF8-F1C645608439}" srcOrd="1" destOrd="0" presId="urn:microsoft.com/office/officeart/2005/8/layout/hierarchy6"/>
    <dgm:cxn modelId="{002BBDDB-E5D2-4347-B42E-E624D39BECC0}" type="presParOf" srcId="{3C31D1E3-1E08-4A8E-9B85-1C1191E66C4B}" destId="{4095A0A6-526D-4F99-8267-AF211122EB86}" srcOrd="4" destOrd="0" presId="urn:microsoft.com/office/officeart/2005/8/layout/hierarchy6"/>
    <dgm:cxn modelId="{2C674926-44CC-4A45-8868-EF9AF41E4D37}" type="presParOf" srcId="{3C31D1E3-1E08-4A8E-9B85-1C1191E66C4B}" destId="{A9EA94E3-62BC-4A04-8476-B72B0F5EC79D}" srcOrd="5" destOrd="0" presId="urn:microsoft.com/office/officeart/2005/8/layout/hierarchy6"/>
    <dgm:cxn modelId="{74F0A717-D132-47C2-ABF6-8A24E16F0C5C}" type="presParOf" srcId="{A9EA94E3-62BC-4A04-8476-B72B0F5EC79D}" destId="{99D4C9D5-1629-4DF5-B63F-DF21DC9A0969}" srcOrd="0" destOrd="0" presId="urn:microsoft.com/office/officeart/2005/8/layout/hierarchy6"/>
    <dgm:cxn modelId="{0B93FF68-F160-4438-9BCF-508D54CAF1CE}" type="presParOf" srcId="{A9EA94E3-62BC-4A04-8476-B72B0F5EC79D}" destId="{6FFC3DF7-8977-4BE4-BFC9-BF68446FD4AC}" srcOrd="1" destOrd="0" presId="urn:microsoft.com/office/officeart/2005/8/layout/hierarchy6"/>
    <dgm:cxn modelId="{0C85C483-8582-4270-90D3-2CC69D4197ED}" type="presParOf" srcId="{6FFC3DF7-8977-4BE4-BFC9-BF68446FD4AC}" destId="{7BFB22C1-D478-46EE-9234-E6DEC7B10EB5}" srcOrd="0" destOrd="0" presId="urn:microsoft.com/office/officeart/2005/8/layout/hierarchy6"/>
    <dgm:cxn modelId="{2F2CAE63-623A-46D8-85F6-97636F4007CE}" type="presParOf" srcId="{6FFC3DF7-8977-4BE4-BFC9-BF68446FD4AC}" destId="{AE4900D6-8659-45BF-B36E-852ED41F0B42}" srcOrd="1" destOrd="0" presId="urn:microsoft.com/office/officeart/2005/8/layout/hierarchy6"/>
    <dgm:cxn modelId="{EC2D69B8-919B-4349-AEAA-564535D55D6E}" type="presParOf" srcId="{AE4900D6-8659-45BF-B36E-852ED41F0B42}" destId="{CDC6D736-404D-44C1-8DF2-96CE1ED760AA}" srcOrd="0" destOrd="0" presId="urn:microsoft.com/office/officeart/2005/8/layout/hierarchy6"/>
    <dgm:cxn modelId="{3330CF78-F574-43DB-88F2-AD28774C19E3}" type="presParOf" srcId="{AE4900D6-8659-45BF-B36E-852ED41F0B42}" destId="{C4F496A4-9A24-4B2E-BCF7-2E57C826980D}" srcOrd="1" destOrd="0" presId="urn:microsoft.com/office/officeart/2005/8/layout/hierarchy6"/>
    <dgm:cxn modelId="{0BF56577-A122-4464-917F-9D9692E3E21C}" type="presParOf" srcId="{3C31D1E3-1E08-4A8E-9B85-1C1191E66C4B}" destId="{DBAE224B-6E3D-4A97-980B-775120D52B7D}" srcOrd="6" destOrd="0" presId="urn:microsoft.com/office/officeart/2005/8/layout/hierarchy6"/>
    <dgm:cxn modelId="{48CE5D15-902E-4660-BD95-111434CD8DFC}" type="presParOf" srcId="{3C31D1E3-1E08-4A8E-9B85-1C1191E66C4B}" destId="{CCD2D363-348A-4B0D-ABC5-AD08E94A0289}" srcOrd="7" destOrd="0" presId="urn:microsoft.com/office/officeart/2005/8/layout/hierarchy6"/>
    <dgm:cxn modelId="{A675E3FD-39D1-4F11-A1FF-D3DD2A50E656}" type="presParOf" srcId="{CCD2D363-348A-4B0D-ABC5-AD08E94A0289}" destId="{9DD72BDA-3662-48DD-AC11-A28B2D2A5AD5}" srcOrd="0" destOrd="0" presId="urn:microsoft.com/office/officeart/2005/8/layout/hierarchy6"/>
    <dgm:cxn modelId="{27049F98-9765-4A97-BD9D-0C91502B63E8}" type="presParOf" srcId="{CCD2D363-348A-4B0D-ABC5-AD08E94A0289}" destId="{E3B88B8C-0B59-4A5A-BFF8-985520625B65}" srcOrd="1" destOrd="0" presId="urn:microsoft.com/office/officeart/2005/8/layout/hierarchy6"/>
    <dgm:cxn modelId="{24CBF42F-64EE-4A53-ADD8-F0ACBA51C9AC}" type="presParOf" srcId="{E3B88B8C-0B59-4A5A-BFF8-985520625B65}" destId="{02FF04FE-776D-4B74-9622-E2D59BA4D9F9}" srcOrd="0" destOrd="0" presId="urn:microsoft.com/office/officeart/2005/8/layout/hierarchy6"/>
    <dgm:cxn modelId="{0965A68F-E43D-4D9A-9F10-7A5B9803ED84}" type="presParOf" srcId="{E3B88B8C-0B59-4A5A-BFF8-985520625B65}" destId="{03C7FD0C-C648-4C14-844A-995ED9DC187F}" srcOrd="1" destOrd="0" presId="urn:microsoft.com/office/officeart/2005/8/layout/hierarchy6"/>
    <dgm:cxn modelId="{CFE335E0-883A-4978-9255-7E22243239F4}" type="presParOf" srcId="{03C7FD0C-C648-4C14-844A-995ED9DC187F}" destId="{C9AA01B7-88DF-4AEE-99EB-038A00B85371}" srcOrd="0" destOrd="0" presId="urn:microsoft.com/office/officeart/2005/8/layout/hierarchy6"/>
    <dgm:cxn modelId="{030CA0AF-DF0D-4433-8799-9F53D6E753BF}" type="presParOf" srcId="{03C7FD0C-C648-4C14-844A-995ED9DC187F}" destId="{605F2B03-7F6C-4139-89CC-79D4B965154D}" srcOrd="1" destOrd="0" presId="urn:microsoft.com/office/officeart/2005/8/layout/hierarchy6"/>
    <dgm:cxn modelId="{40D8302B-879E-4B4E-B05B-8C3833E084AC}" type="presParOf" srcId="{1F1439B7-B7E9-4211-87EC-EFD94EC19764}" destId="{4C639BEA-B704-488A-AF24-B9DA82D5D5F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4C12-D72C-4EB3-BE08-D5F6289D47A5}">
      <dsp:nvSpPr>
        <dsp:cNvPr id="0" name=""/>
        <dsp:cNvSpPr/>
      </dsp:nvSpPr>
      <dsp:spPr>
        <a:xfrm>
          <a:off x="1597867" y="14641"/>
          <a:ext cx="5702788" cy="428798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Índice Departamental de Competitividad</a:t>
          </a:r>
        </a:p>
      </dsp:txBody>
      <dsp:txXfrm>
        <a:off x="1610426" y="27200"/>
        <a:ext cx="5677670" cy="403680"/>
      </dsp:txXfrm>
    </dsp:sp>
    <dsp:sp modelId="{F35A4E57-C6E9-4469-A8FC-FF65DF43DB6C}">
      <dsp:nvSpPr>
        <dsp:cNvPr id="0" name=""/>
        <dsp:cNvSpPr/>
      </dsp:nvSpPr>
      <dsp:spPr>
        <a:xfrm>
          <a:off x="1165209" y="443440"/>
          <a:ext cx="3284052" cy="106049"/>
        </a:xfrm>
        <a:custGeom>
          <a:avLst/>
          <a:gdLst/>
          <a:ahLst/>
          <a:cxnLst/>
          <a:rect l="0" t="0" r="0" b="0"/>
          <a:pathLst>
            <a:path>
              <a:moveTo>
                <a:pt x="4266908" y="0"/>
              </a:moveTo>
              <a:lnTo>
                <a:pt x="4266908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1BEE8-33FD-4D0A-BD16-FBC05347CDEE}">
      <dsp:nvSpPr>
        <dsp:cNvPr id="0" name=""/>
        <dsp:cNvSpPr/>
      </dsp:nvSpPr>
      <dsp:spPr>
        <a:xfrm>
          <a:off x="85008" y="549489"/>
          <a:ext cx="2160401" cy="583893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Condiciones habilitantes</a:t>
          </a:r>
        </a:p>
      </dsp:txBody>
      <dsp:txXfrm>
        <a:off x="102110" y="566591"/>
        <a:ext cx="2126197" cy="549689"/>
      </dsp:txXfrm>
    </dsp:sp>
    <dsp:sp modelId="{A3F96136-0831-4414-A321-D17B94949400}">
      <dsp:nvSpPr>
        <dsp:cNvPr id="0" name=""/>
        <dsp:cNvSpPr/>
      </dsp:nvSpPr>
      <dsp:spPr>
        <a:xfrm>
          <a:off x="1119187" y="10876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6112" y="0"/>
              </a:moveTo>
              <a:lnTo>
                <a:pt x="46112" y="56370"/>
              </a:lnTo>
              <a:lnTo>
                <a:pt x="45720" y="56370"/>
              </a:lnTo>
              <a:lnTo>
                <a:pt x="45720" y="112740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46DB6-4A0E-4A7E-8AB9-2878B6BAA6D3}">
      <dsp:nvSpPr>
        <dsp:cNvPr id="0" name=""/>
        <dsp:cNvSpPr/>
      </dsp:nvSpPr>
      <dsp:spPr>
        <a:xfrm>
          <a:off x="84706" y="1220154"/>
          <a:ext cx="2160401" cy="2308827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1. </a:t>
          </a:r>
          <a:r>
            <a:rPr lang="es-CO" sz="14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Instituciones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2. </a:t>
          </a:r>
          <a:r>
            <a:rPr lang="es-CO" sz="14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Infraestructura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3</a:t>
          </a:r>
          <a:r>
            <a:rPr lang="es-CO" sz="14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r>
            <a:rPr lang="es-CO" sz="1400" kern="12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Adopción TIC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4. </a:t>
          </a:r>
          <a:r>
            <a:rPr lang="es-CO" sz="14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Sostenibilidad ambiental</a:t>
          </a:r>
          <a:endParaRPr lang="es-ES" sz="14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7982" y="1283430"/>
        <a:ext cx="2033849" cy="2182275"/>
      </dsp:txXfrm>
    </dsp:sp>
    <dsp:sp modelId="{1139A420-CD09-4FD5-86D2-20A1F69001AF}">
      <dsp:nvSpPr>
        <dsp:cNvPr id="0" name=""/>
        <dsp:cNvSpPr/>
      </dsp:nvSpPr>
      <dsp:spPr>
        <a:xfrm>
          <a:off x="3362368" y="443440"/>
          <a:ext cx="1086893" cy="106049"/>
        </a:xfrm>
        <a:custGeom>
          <a:avLst/>
          <a:gdLst/>
          <a:ahLst/>
          <a:cxnLst/>
          <a:rect l="0" t="0" r="0" b="0"/>
          <a:pathLst>
            <a:path>
              <a:moveTo>
                <a:pt x="1412180" y="0"/>
              </a:moveTo>
              <a:lnTo>
                <a:pt x="1412180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EBFAE-2D0D-49B6-BB1D-1B6150883DCA}">
      <dsp:nvSpPr>
        <dsp:cNvPr id="0" name=""/>
        <dsp:cNvSpPr/>
      </dsp:nvSpPr>
      <dsp:spPr>
        <a:xfrm>
          <a:off x="2282167" y="549489"/>
          <a:ext cx="2160401" cy="583893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Capital humano</a:t>
          </a:r>
        </a:p>
      </dsp:txBody>
      <dsp:txXfrm>
        <a:off x="2299269" y="566591"/>
        <a:ext cx="2126197" cy="549689"/>
      </dsp:txXfrm>
    </dsp:sp>
    <dsp:sp modelId="{6DE1021D-8EEB-4FAE-80F9-DD485A4DB503}">
      <dsp:nvSpPr>
        <dsp:cNvPr id="0" name=""/>
        <dsp:cNvSpPr/>
      </dsp:nvSpPr>
      <dsp:spPr>
        <a:xfrm>
          <a:off x="3312673" y="10876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50884" y="0"/>
              </a:moveTo>
              <a:lnTo>
                <a:pt x="50884" y="57501"/>
              </a:lnTo>
              <a:lnTo>
                <a:pt x="45720" y="57501"/>
              </a:lnTo>
              <a:lnTo>
                <a:pt x="45720" y="11500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25053-5584-4281-8420-3954BF5D902A}">
      <dsp:nvSpPr>
        <dsp:cNvPr id="0" name=""/>
        <dsp:cNvSpPr/>
      </dsp:nvSpPr>
      <dsp:spPr>
        <a:xfrm>
          <a:off x="2278192" y="1221895"/>
          <a:ext cx="2160401" cy="2308827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5. </a:t>
          </a:r>
          <a:r>
            <a:rPr lang="es-CO" sz="1400" b="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Salud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6. </a:t>
          </a:r>
          <a:r>
            <a:rPr lang="es-CO" sz="14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básica y media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7. </a:t>
          </a:r>
          <a:r>
            <a:rPr lang="es-CO" sz="1400" b="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superior y formación para el trabajo</a:t>
          </a:r>
          <a:endParaRPr lang="es-CO" sz="1400" b="1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41468" y="1285171"/>
        <a:ext cx="2033849" cy="2182275"/>
      </dsp:txXfrm>
    </dsp:sp>
    <dsp:sp modelId="{4095A0A6-526D-4F99-8267-AF211122EB86}">
      <dsp:nvSpPr>
        <dsp:cNvPr id="0" name=""/>
        <dsp:cNvSpPr/>
      </dsp:nvSpPr>
      <dsp:spPr>
        <a:xfrm>
          <a:off x="4449261" y="443440"/>
          <a:ext cx="1122971" cy="106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1459056" y="68893"/>
              </a:lnTo>
              <a:lnTo>
                <a:pt x="1459056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4C9D5-1629-4DF5-B63F-DF21DC9A0969}">
      <dsp:nvSpPr>
        <dsp:cNvPr id="0" name=""/>
        <dsp:cNvSpPr/>
      </dsp:nvSpPr>
      <dsp:spPr>
        <a:xfrm>
          <a:off x="4492032" y="549489"/>
          <a:ext cx="2160401" cy="583893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Eficiencia de los mercados</a:t>
          </a:r>
        </a:p>
      </dsp:txBody>
      <dsp:txXfrm>
        <a:off x="4509134" y="566591"/>
        <a:ext cx="2126197" cy="549689"/>
      </dsp:txXfrm>
    </dsp:sp>
    <dsp:sp modelId="{7BFB22C1-D478-46EE-9234-E6DEC7B10EB5}">
      <dsp:nvSpPr>
        <dsp:cNvPr id="0" name=""/>
        <dsp:cNvSpPr/>
      </dsp:nvSpPr>
      <dsp:spPr>
        <a:xfrm>
          <a:off x="5526513" y="10876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6D736-404D-44C1-8DF2-96CE1ED760AA}">
      <dsp:nvSpPr>
        <dsp:cNvPr id="0" name=""/>
        <dsp:cNvSpPr/>
      </dsp:nvSpPr>
      <dsp:spPr>
        <a:xfrm>
          <a:off x="4492032" y="1209419"/>
          <a:ext cx="2160401" cy="2308827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i="0" u="none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8. </a:t>
          </a:r>
          <a:r>
            <a:rPr lang="es-CO" sz="1400" b="0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Entorno para los negocios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9. </a:t>
          </a:r>
          <a:r>
            <a:rPr lang="es-CO" sz="1400" b="0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Mercado laboral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10. </a:t>
          </a:r>
          <a:r>
            <a:rPr lang="es-CO" sz="1400" b="0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Sistema financiero</a:t>
          </a:r>
          <a:endParaRPr lang="es-CO" sz="1400" b="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11. </a:t>
          </a:r>
          <a:r>
            <a:rPr lang="es-CO" sz="14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Tamaño del mercado</a:t>
          </a:r>
          <a:endParaRPr lang="es-ES" sz="14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555308" y="1272695"/>
        <a:ext cx="2033849" cy="2182275"/>
      </dsp:txXfrm>
    </dsp:sp>
    <dsp:sp modelId="{DBAE224B-6E3D-4A97-980B-775120D52B7D}">
      <dsp:nvSpPr>
        <dsp:cNvPr id="0" name=""/>
        <dsp:cNvSpPr/>
      </dsp:nvSpPr>
      <dsp:spPr>
        <a:xfrm>
          <a:off x="4449261" y="443440"/>
          <a:ext cx="3368915" cy="106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4377170" y="68893"/>
              </a:lnTo>
              <a:lnTo>
                <a:pt x="437717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72BDA-3662-48DD-AC11-A28B2D2A5AD5}">
      <dsp:nvSpPr>
        <dsp:cNvPr id="0" name=""/>
        <dsp:cNvSpPr/>
      </dsp:nvSpPr>
      <dsp:spPr>
        <a:xfrm>
          <a:off x="6737975" y="549489"/>
          <a:ext cx="2160401" cy="583893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Ecosistema innovador</a:t>
          </a:r>
        </a:p>
      </dsp:txBody>
      <dsp:txXfrm>
        <a:off x="6755077" y="566591"/>
        <a:ext cx="2126197" cy="549689"/>
      </dsp:txXfrm>
    </dsp:sp>
    <dsp:sp modelId="{02FF04FE-776D-4B74-9622-E2D59BA4D9F9}">
      <dsp:nvSpPr>
        <dsp:cNvPr id="0" name=""/>
        <dsp:cNvSpPr/>
      </dsp:nvSpPr>
      <dsp:spPr>
        <a:xfrm>
          <a:off x="7772456" y="10876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A01B7-88DF-4AEE-99EB-038A00B85371}">
      <dsp:nvSpPr>
        <dsp:cNvPr id="0" name=""/>
        <dsp:cNvSpPr/>
      </dsp:nvSpPr>
      <dsp:spPr>
        <a:xfrm>
          <a:off x="6737975" y="1209419"/>
          <a:ext cx="2160401" cy="2308827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12. </a:t>
          </a:r>
          <a:r>
            <a:rPr lang="es-CO" sz="14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Sofisticación y diversificación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13. </a:t>
          </a:r>
          <a:r>
            <a:rPr lang="es-CO" sz="14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Innovación</a:t>
          </a:r>
          <a:endParaRPr lang="es-ES" sz="14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801251" y="1272695"/>
        <a:ext cx="2033849" cy="2182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e98a4fbe2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g1e98a4fbe26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e98a4fbe26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u="sng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1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648EF-8643-AF47-B564-D2B01AB8C1E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39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1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3627765" y="3689259"/>
            <a:ext cx="2023798" cy="449227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7711" y="1245139"/>
            <a:ext cx="5104580" cy="201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3;p56">
            <a:extLst>
              <a:ext uri="{FF2B5EF4-FFF2-40B4-BE49-F238E27FC236}">
                <a16:creationId xmlns:a16="http://schemas.microsoft.com/office/drawing/2014/main" id="{F0AF5280-F316-2759-6F26-5338BCE22CE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5136" y="0"/>
            <a:ext cx="9144000" cy="5145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3627765" y="3689260"/>
            <a:ext cx="2023798" cy="449227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7711" y="1245139"/>
            <a:ext cx="5104580" cy="201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5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ctrTitle"/>
          </p:nvPr>
        </p:nvSpPr>
        <p:spPr>
          <a:xfrm>
            <a:off x="312616" y="318403"/>
            <a:ext cx="8479692" cy="27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6E"/>
              </a:buClr>
              <a:buSzPts val="2000"/>
              <a:buFont typeface="Arial"/>
              <a:buNone/>
              <a:defRPr sz="2000" b="1">
                <a:solidFill>
                  <a:srgbClr val="3494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8"/>
          <p:cNvSpPr txBox="1">
            <a:spLocks noGrp="1"/>
          </p:cNvSpPr>
          <p:nvPr>
            <p:ph type="subTitle" idx="1"/>
          </p:nvPr>
        </p:nvSpPr>
        <p:spPr>
          <a:xfrm>
            <a:off x="312617" y="600026"/>
            <a:ext cx="8477739" cy="25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99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49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9pPr>
          </a:lstStyle>
          <a:p>
            <a:endParaRPr/>
          </a:p>
        </p:txBody>
      </p:sp>
      <p:grpSp>
        <p:nvGrpSpPr>
          <p:cNvPr id="209" name="Google Shape;209;p58"/>
          <p:cNvGrpSpPr/>
          <p:nvPr/>
        </p:nvGrpSpPr>
        <p:grpSpPr>
          <a:xfrm>
            <a:off x="7839716" y="4686301"/>
            <a:ext cx="999051" cy="221762"/>
            <a:chOff x="3333750" y="2299494"/>
            <a:chExt cx="2474601" cy="549293"/>
          </a:xfrm>
        </p:grpSpPr>
        <p:sp>
          <p:nvSpPr>
            <p:cNvPr id="210" name="Google Shape;210;p58"/>
            <p:cNvSpPr/>
            <p:nvPr/>
          </p:nvSpPr>
          <p:spPr>
            <a:xfrm>
              <a:off x="5516106" y="24674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8"/>
            <p:cNvSpPr/>
            <p:nvPr/>
          </p:nvSpPr>
          <p:spPr>
            <a:xfrm>
              <a:off x="5275098" y="23009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8"/>
            <p:cNvSpPr/>
            <p:nvPr/>
          </p:nvSpPr>
          <p:spPr>
            <a:xfrm>
              <a:off x="5157047" y="24633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8"/>
            <p:cNvSpPr/>
            <p:nvPr/>
          </p:nvSpPr>
          <p:spPr>
            <a:xfrm>
              <a:off x="5663178" y="23023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8"/>
            <p:cNvSpPr/>
            <p:nvPr/>
          </p:nvSpPr>
          <p:spPr>
            <a:xfrm>
              <a:off x="5158389" y="24601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8"/>
            <p:cNvSpPr/>
            <p:nvPr/>
          </p:nvSpPr>
          <p:spPr>
            <a:xfrm>
              <a:off x="5156233" y="24601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5273756" y="22994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885981" y="26816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8"/>
            <p:cNvSpPr/>
            <p:nvPr/>
          </p:nvSpPr>
          <p:spPr>
            <a:xfrm>
              <a:off x="4949344" y="26375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8"/>
            <p:cNvSpPr/>
            <p:nvPr/>
          </p:nvSpPr>
          <p:spPr>
            <a:xfrm>
              <a:off x="4187715" y="23955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8"/>
            <p:cNvSpPr/>
            <p:nvPr/>
          </p:nvSpPr>
          <p:spPr>
            <a:xfrm>
              <a:off x="4072904" y="26809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8"/>
            <p:cNvSpPr/>
            <p:nvPr/>
          </p:nvSpPr>
          <p:spPr>
            <a:xfrm>
              <a:off x="4714327" y="26375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8"/>
            <p:cNvSpPr/>
            <p:nvPr/>
          </p:nvSpPr>
          <p:spPr>
            <a:xfrm>
              <a:off x="3333750" y="26375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8"/>
            <p:cNvSpPr/>
            <p:nvPr/>
          </p:nvSpPr>
          <p:spPr>
            <a:xfrm>
              <a:off x="4666885" y="23870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8"/>
            <p:cNvSpPr/>
            <p:nvPr/>
          </p:nvSpPr>
          <p:spPr>
            <a:xfrm>
              <a:off x="3624551" y="26450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8"/>
            <p:cNvSpPr/>
            <p:nvPr/>
          </p:nvSpPr>
          <p:spPr>
            <a:xfrm>
              <a:off x="3348694" y="23925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8"/>
            <p:cNvSpPr/>
            <p:nvPr/>
          </p:nvSpPr>
          <p:spPr>
            <a:xfrm>
              <a:off x="4834831" y="26823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8"/>
            <p:cNvSpPr/>
            <p:nvPr/>
          </p:nvSpPr>
          <p:spPr>
            <a:xfrm>
              <a:off x="4552280" y="24315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8"/>
            <p:cNvSpPr/>
            <p:nvPr/>
          </p:nvSpPr>
          <p:spPr>
            <a:xfrm>
              <a:off x="3835646" y="24319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8"/>
            <p:cNvSpPr/>
            <p:nvPr/>
          </p:nvSpPr>
          <p:spPr>
            <a:xfrm>
              <a:off x="3454062" y="26820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8"/>
            <p:cNvSpPr/>
            <p:nvPr/>
          </p:nvSpPr>
          <p:spPr>
            <a:xfrm>
              <a:off x="4188366" y="26819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8"/>
            <p:cNvSpPr/>
            <p:nvPr/>
          </p:nvSpPr>
          <p:spPr>
            <a:xfrm>
              <a:off x="4004226" y="24313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8"/>
            <p:cNvSpPr/>
            <p:nvPr/>
          </p:nvSpPr>
          <p:spPr>
            <a:xfrm>
              <a:off x="3761185" y="26824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8"/>
            <p:cNvSpPr/>
            <p:nvPr/>
          </p:nvSpPr>
          <p:spPr>
            <a:xfrm>
              <a:off x="3486333" y="24313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8"/>
            <p:cNvSpPr/>
            <p:nvPr/>
          </p:nvSpPr>
          <p:spPr>
            <a:xfrm>
              <a:off x="4786258" y="24322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8"/>
            <p:cNvSpPr/>
            <p:nvPr/>
          </p:nvSpPr>
          <p:spPr>
            <a:xfrm>
              <a:off x="3610814" y="24317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8"/>
            <p:cNvSpPr/>
            <p:nvPr/>
          </p:nvSpPr>
          <p:spPr>
            <a:xfrm>
              <a:off x="3728050" y="24307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8"/>
            <p:cNvSpPr/>
            <p:nvPr/>
          </p:nvSpPr>
          <p:spPr>
            <a:xfrm>
              <a:off x="4548278" y="26827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8"/>
            <p:cNvSpPr/>
            <p:nvPr/>
          </p:nvSpPr>
          <p:spPr>
            <a:xfrm>
              <a:off x="4440109" y="24341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8"/>
            <p:cNvSpPr/>
            <p:nvPr/>
          </p:nvSpPr>
          <p:spPr>
            <a:xfrm>
              <a:off x="4295884" y="26591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8"/>
            <p:cNvSpPr/>
            <p:nvPr/>
          </p:nvSpPr>
          <p:spPr>
            <a:xfrm>
              <a:off x="4421132" y="26582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8"/>
            <p:cNvSpPr/>
            <p:nvPr/>
          </p:nvSpPr>
          <p:spPr>
            <a:xfrm>
              <a:off x="3935321" y="24341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8"/>
            <p:cNvSpPr/>
            <p:nvPr/>
          </p:nvSpPr>
          <p:spPr>
            <a:xfrm>
              <a:off x="4319605" y="24320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8"/>
            <p:cNvSpPr/>
            <p:nvPr/>
          </p:nvSpPr>
          <p:spPr>
            <a:xfrm>
              <a:off x="4379383" y="26836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8"/>
            <p:cNvSpPr/>
            <p:nvPr/>
          </p:nvSpPr>
          <p:spPr>
            <a:xfrm>
              <a:off x="4664987" y="26845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8"/>
            <p:cNvSpPr/>
            <p:nvPr/>
          </p:nvSpPr>
          <p:spPr>
            <a:xfrm>
              <a:off x="4505580" y="26836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8"/>
            <p:cNvSpPr/>
            <p:nvPr/>
          </p:nvSpPr>
          <p:spPr>
            <a:xfrm>
              <a:off x="4396462" y="24331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8"/>
            <p:cNvSpPr/>
            <p:nvPr/>
          </p:nvSpPr>
          <p:spPr>
            <a:xfrm>
              <a:off x="3955247" y="23917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8"/>
            <p:cNvSpPr/>
            <p:nvPr/>
          </p:nvSpPr>
          <p:spPr>
            <a:xfrm>
              <a:off x="4503682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8"/>
            <p:cNvSpPr/>
            <p:nvPr/>
          </p:nvSpPr>
          <p:spPr>
            <a:xfrm>
              <a:off x="4378434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8"/>
            <p:cNvSpPr/>
            <p:nvPr/>
          </p:nvSpPr>
          <p:spPr>
            <a:xfrm>
              <a:off x="4664038" y="26422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8"/>
            <p:cNvSpPr/>
            <p:nvPr/>
          </p:nvSpPr>
          <p:spPr>
            <a:xfrm>
              <a:off x="4394564" y="23917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58"/>
          <p:cNvSpPr txBox="1">
            <a:spLocks noGrp="1"/>
          </p:cNvSpPr>
          <p:nvPr>
            <p:ph type="body" idx="2"/>
          </p:nvPr>
        </p:nvSpPr>
        <p:spPr>
          <a:xfrm>
            <a:off x="162608" y="4779283"/>
            <a:ext cx="7402965" cy="19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052" lvl="0" indent="-22852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103" lvl="1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55" lvl="2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06" lvl="3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257" lvl="4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08" lvl="5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360" lvl="6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411" lvl="7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463" lvl="8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58"/>
          <p:cNvSpPr/>
          <p:nvPr/>
        </p:nvSpPr>
        <p:spPr>
          <a:xfrm rot="10800000">
            <a:off x="0" y="0"/>
            <a:ext cx="9144000" cy="65088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99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310552" y="273930"/>
            <a:ext cx="8591909" cy="74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310551" y="1076345"/>
            <a:ext cx="8557404" cy="32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52" lvl="0" indent="-34278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03" lvl="1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55" lvl="2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06" lvl="3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257" lvl="4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08" lvl="5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360" lvl="6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411" lvl="7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463" lvl="8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18121" y="4758708"/>
            <a:ext cx="4667969" cy="1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5080000"/>
            <a:ext cx="9144000" cy="65088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143000" y="1930401"/>
            <a:ext cx="6858000" cy="10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143000" y="3007164"/>
            <a:ext cx="6858000" cy="71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99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49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9pPr>
          </a:lstStyle>
          <a:p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3216462" y="930031"/>
            <a:ext cx="2711076" cy="601783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46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9144000" cy="65088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5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0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623888" y="1282701"/>
            <a:ext cx="7886700" cy="214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4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52" lvl="0" indent="-22852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99">
                <a:solidFill>
                  <a:srgbClr val="888888"/>
                </a:solidFill>
              </a:defRPr>
            </a:lvl1pPr>
            <a:lvl2pPr marL="914103" lvl="1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499">
                <a:solidFill>
                  <a:srgbClr val="888888"/>
                </a:solidFill>
              </a:defRPr>
            </a:lvl2pPr>
            <a:lvl3pPr marL="1371155" lvl="2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49">
                <a:solidFill>
                  <a:srgbClr val="888888"/>
                </a:solidFill>
              </a:defRPr>
            </a:lvl3pPr>
            <a:lvl4pPr marL="1828206" lvl="3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199">
                <a:solidFill>
                  <a:srgbClr val="888888"/>
                </a:solidFill>
              </a:defRPr>
            </a:lvl4pPr>
            <a:lvl5pPr marL="2285257" lvl="4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199">
                <a:solidFill>
                  <a:srgbClr val="888888"/>
                </a:solidFill>
              </a:defRPr>
            </a:lvl5pPr>
            <a:lvl6pPr marL="2742308" lvl="5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199">
                <a:solidFill>
                  <a:srgbClr val="888888"/>
                </a:solidFill>
              </a:defRPr>
            </a:lvl6pPr>
            <a:lvl7pPr marL="3199360" lvl="6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199">
                <a:solidFill>
                  <a:srgbClr val="888888"/>
                </a:solidFill>
              </a:defRPr>
            </a:lvl7pPr>
            <a:lvl8pPr marL="3656411" lvl="7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199">
                <a:solidFill>
                  <a:srgbClr val="888888"/>
                </a:solidFill>
              </a:defRPr>
            </a:lvl8pPr>
            <a:lvl9pPr marL="4113463" lvl="8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1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18121" y="4758708"/>
            <a:ext cx="4667969" cy="1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2A415-5B0A-6448-BDEA-1192DF0D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8E4E-1AB1-6E4A-8709-894E94D7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7487-FC21-9B41-8253-694FDB11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94354-E3F5-C249-9DBF-9CA22C3B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379AD8-A752-AD4C-A84C-80207A64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78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A4DD-6E54-BF4C-97E5-8A76E6FC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ABFC-FA45-4D42-8009-D39D33D1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57A2-369C-8543-9E2B-2763A852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sp>
        <p:nvSpPr>
          <p:cNvPr id="10" name="Google Shape;253;p58">
            <a:extLst>
              <a:ext uri="{FF2B5EF4-FFF2-40B4-BE49-F238E27FC236}">
                <a16:creationId xmlns:a16="http://schemas.microsoft.com/office/drawing/2014/main" id="{1061C3F7-42C4-7A8B-8113-7E243E653344}"/>
              </a:ext>
            </a:extLst>
          </p:cNvPr>
          <p:cNvSpPr/>
          <p:nvPr/>
        </p:nvSpPr>
        <p:spPr>
          <a:xfrm rot="10800000">
            <a:off x="0" y="0"/>
            <a:ext cx="9144000" cy="65088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635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A16AD-BE38-0440-9AEE-F72DE338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1802-38E9-9647-B2E8-4823399D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46DC-AC0D-2E43-BE41-0092807D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310551" y="273930"/>
            <a:ext cx="8591909" cy="74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310551" y="1076345"/>
            <a:ext cx="8557404" cy="32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18120" y="4758708"/>
            <a:ext cx="4667969" cy="1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214C-2801-1A4F-9FDB-F4CEB828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24D2-2569-1444-9AE4-06A454AB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6A026-BE9E-C14C-B720-3E77FD19B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72E-C67B-9840-8B07-DA80562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33EB-D0AF-CB47-BE86-2FFBB596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30520-EF79-D646-AF35-278769D0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495E94-1517-C14B-9FEF-4218541A8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61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B2B1-2FE2-D347-B311-EFA432C2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8992-A719-E846-9624-DF534146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C6A16-EA9A-9F46-B7A1-10F6A10F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A811E-D65D-D24C-975A-280EFB0C3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8C284-3749-1C42-BC50-9E96EFACE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EC22A-BC8C-4C4E-ABD3-1EC029C7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88B5A-B004-EB4C-A536-E7DAA4F0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CA0CE-4DE1-4F46-BA79-E8EB2AC6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5FAE9B-454F-CA4F-947D-E55BDC961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2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0328D-0E5A-3B48-8A60-3892AA84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FCAC-01E8-C745-8525-E9493821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0C16-350D-6940-BED6-FA591181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AB4B29-0F47-5A48-AF8B-09B9CC787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sp>
        <p:nvSpPr>
          <p:cNvPr id="9" name="Google Shape;253;p58">
            <a:extLst>
              <a:ext uri="{FF2B5EF4-FFF2-40B4-BE49-F238E27FC236}">
                <a16:creationId xmlns:a16="http://schemas.microsoft.com/office/drawing/2014/main" id="{D7FFFCDC-2614-E925-B114-CE9C1D8AFD7C}"/>
              </a:ext>
            </a:extLst>
          </p:cNvPr>
          <p:cNvSpPr/>
          <p:nvPr/>
        </p:nvSpPr>
        <p:spPr>
          <a:xfrm rot="10800000">
            <a:off x="0" y="0"/>
            <a:ext cx="9144000" cy="65088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65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ED3571-3341-3245-94DF-FA1268615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sp>
        <p:nvSpPr>
          <p:cNvPr id="8" name="Google Shape;253;p58">
            <a:extLst>
              <a:ext uri="{FF2B5EF4-FFF2-40B4-BE49-F238E27FC236}">
                <a16:creationId xmlns:a16="http://schemas.microsoft.com/office/drawing/2014/main" id="{5CB4EFAE-73B9-DA69-FBC1-EA85B0F2685B}"/>
              </a:ext>
            </a:extLst>
          </p:cNvPr>
          <p:cNvSpPr/>
          <p:nvPr/>
        </p:nvSpPr>
        <p:spPr>
          <a:xfrm rot="10800000">
            <a:off x="0" y="0"/>
            <a:ext cx="9144000" cy="65088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313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78D9-131B-8B4C-AD2F-D76D5C35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4FB5-F681-344E-8AE0-0BBAEEFF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7A8BD-D55B-0944-8829-FFC218E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A060D-0BB5-BD46-B0DF-F8AE6A19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EAE2-39F2-4742-89CB-8DC1BCFB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AAA44-E148-1243-9A97-95001B78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BC914E-52B5-1642-B476-0523285FF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793"/>
            <a:ext cx="1483660" cy="4141502"/>
          </a:xfrm>
          <a:prstGeom prst="rect">
            <a:avLst/>
          </a:prstGeom>
        </p:spPr>
      </p:pic>
      <p:sp>
        <p:nvSpPr>
          <p:cNvPr id="11" name="Google Shape;253;p58">
            <a:extLst>
              <a:ext uri="{FF2B5EF4-FFF2-40B4-BE49-F238E27FC236}">
                <a16:creationId xmlns:a16="http://schemas.microsoft.com/office/drawing/2014/main" id="{C9CEBCA5-1BF1-F1DC-FE87-7BFC4531A9D0}"/>
              </a:ext>
            </a:extLst>
          </p:cNvPr>
          <p:cNvSpPr/>
          <p:nvPr/>
        </p:nvSpPr>
        <p:spPr>
          <a:xfrm rot="10800000">
            <a:off x="0" y="0"/>
            <a:ext cx="9144000" cy="65088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774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87E-4F32-D34B-B957-DCC91CA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DBFCA-F834-714A-9CAD-F323E5000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F340D-574B-894E-86CF-AD6B00D3F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38FE-4884-6243-A379-FB63DD89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3A14A-6EC4-3140-A8F8-D3FBE2B2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E5429-3EF0-C246-AD58-52BDD8E5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7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5F57-E1EE-D54C-95E6-CAE09586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7750-6C03-CC43-99EE-3DE39A0A7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EF88-A605-4240-811D-DA174361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41E4-6B59-134F-A406-D339E390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DDA7-25FE-2B4B-A125-6C0035D0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6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0DC99-610F-9B46-A647-822F3C35C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CDD5C-2716-9E45-8C0F-D9AAB14B8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747B-0C70-E542-87F5-E77D637F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538E-0DBE-4143-B611-D11DE6E7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A972-543C-194E-8B85-897D62A3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9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914" y="0"/>
            <a:ext cx="8770172" cy="667851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14" y="1563339"/>
            <a:ext cx="8770172" cy="326451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17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2A415-5B0A-6448-BDEA-1192DF0D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8E4E-1AB1-6E4A-8709-894E94D7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7487-FC21-9B41-8253-694FDB11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94354-E3F5-C249-9DBF-9CA22C3B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379AD8-A752-AD4C-A84C-80207A646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pic>
        <p:nvPicPr>
          <p:cNvPr id="7" name="Imagen 6" descr="ppt-02.png">
            <a:extLst>
              <a:ext uri="{FF2B5EF4-FFF2-40B4-BE49-F238E27FC236}">
                <a16:creationId xmlns:a16="http://schemas.microsoft.com/office/drawing/2014/main" id="{2F871771-AC56-394A-AA2F-0C505E2558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7375" cy="8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4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preserve="1" userDrawn="1">
  <p:cSld name="1_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edificio, verde, grande&#10;&#10;Descripción generada automáticamente">
            <a:extLst>
              <a:ext uri="{FF2B5EF4-FFF2-40B4-BE49-F238E27FC236}">
                <a16:creationId xmlns:a16="http://schemas.microsoft.com/office/drawing/2014/main" id="{6FF55250-7802-07FD-B13C-2B06B78FE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9ABB460-742A-62A0-C4AE-6B44BB831D2C}"/>
              </a:ext>
            </a:extLst>
          </p:cNvPr>
          <p:cNvCxnSpPr>
            <a:cxnSpLocks/>
          </p:cNvCxnSpPr>
          <p:nvPr userDrawn="1"/>
        </p:nvCxnSpPr>
        <p:spPr>
          <a:xfrm>
            <a:off x="4126992" y="1158240"/>
            <a:ext cx="50170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6946F99-483D-1C7E-87B0-FD810B723E41}"/>
              </a:ext>
            </a:extLst>
          </p:cNvPr>
          <p:cNvCxnSpPr>
            <a:cxnSpLocks/>
          </p:cNvCxnSpPr>
          <p:nvPr userDrawn="1"/>
        </p:nvCxnSpPr>
        <p:spPr>
          <a:xfrm>
            <a:off x="4126992" y="3145536"/>
            <a:ext cx="50170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537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A4DD-6E54-BF4C-97E5-8A76E6FC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ABFC-FA45-4D42-8009-D39D33D1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57A2-369C-8543-9E2B-2763A852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sp>
        <p:nvSpPr>
          <p:cNvPr id="10" name="Google Shape;253;p58">
            <a:extLst>
              <a:ext uri="{FF2B5EF4-FFF2-40B4-BE49-F238E27FC236}">
                <a16:creationId xmlns:a16="http://schemas.microsoft.com/office/drawing/2014/main" id="{F530FDF3-649D-CB70-CF2F-9DBD46849838}"/>
              </a:ext>
            </a:extLst>
          </p:cNvPr>
          <p:cNvSpPr/>
          <p:nvPr userDrawn="1"/>
        </p:nvSpPr>
        <p:spPr>
          <a:xfrm rot="10800000">
            <a:off x="0" y="-1"/>
            <a:ext cx="9144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34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A4DD-6E54-BF4C-97E5-8A76E6FC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ABFC-FA45-4D42-8009-D39D33D1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57A2-369C-8543-9E2B-2763A852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sp>
        <p:nvSpPr>
          <p:cNvPr id="10" name="Google Shape;253;p58">
            <a:extLst>
              <a:ext uri="{FF2B5EF4-FFF2-40B4-BE49-F238E27FC236}">
                <a16:creationId xmlns:a16="http://schemas.microsoft.com/office/drawing/2014/main" id="{F530FDF3-649D-CB70-CF2F-9DBD46849838}"/>
              </a:ext>
            </a:extLst>
          </p:cNvPr>
          <p:cNvSpPr/>
          <p:nvPr userDrawn="1"/>
        </p:nvSpPr>
        <p:spPr>
          <a:xfrm rot="10800000">
            <a:off x="0" y="-1"/>
            <a:ext cx="9144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C1E80F0-443A-5444-67C1-D75C9494DBAC}"/>
              </a:ext>
            </a:extLst>
          </p:cNvPr>
          <p:cNvSpPr/>
          <p:nvPr userDrawn="1"/>
        </p:nvSpPr>
        <p:spPr>
          <a:xfrm>
            <a:off x="-1" y="-17534"/>
            <a:ext cx="9127375" cy="1145294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</p:spTree>
    <p:extLst>
      <p:ext uri="{BB962C8B-B14F-4D97-AF65-F5344CB8AC3E}">
        <p14:creationId xmlns:p14="http://schemas.microsoft.com/office/powerpoint/2010/main" val="3675819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A16AD-BE38-0440-9AEE-F72DE338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1802-38E9-9647-B2E8-4823399D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46DC-AC0D-2E43-BE41-0092807D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 descr="ppt-02.png">
            <a:extLst>
              <a:ext uri="{FF2B5EF4-FFF2-40B4-BE49-F238E27FC236}">
                <a16:creationId xmlns:a16="http://schemas.microsoft.com/office/drawing/2014/main" id="{6C27B69B-F150-3547-A6C9-26ABEC803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7375" cy="83693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F831E17-B8F2-E117-04C1-AE86CBDA2AB3}"/>
              </a:ext>
            </a:extLst>
          </p:cNvPr>
          <p:cNvSpPr/>
          <p:nvPr userDrawn="1"/>
        </p:nvSpPr>
        <p:spPr>
          <a:xfrm>
            <a:off x="-1" y="-17534"/>
            <a:ext cx="9127375" cy="8613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</p:spTree>
    <p:extLst>
      <p:ext uri="{BB962C8B-B14F-4D97-AF65-F5344CB8AC3E}">
        <p14:creationId xmlns:p14="http://schemas.microsoft.com/office/powerpoint/2010/main" val="1959862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214C-2801-1A4F-9FDB-F4CEB828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24D2-2569-1444-9AE4-06A454AB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6A026-BE9E-C14C-B720-3E77FD19B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72E-C67B-9840-8B07-DA80562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33EB-D0AF-CB47-BE86-2FFBB596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30520-EF79-D646-AF35-278769D0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495E94-1517-C14B-9FEF-4218541A87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pic>
        <p:nvPicPr>
          <p:cNvPr id="9" name="Imagen 8" descr="ppt-02.png">
            <a:extLst>
              <a:ext uri="{FF2B5EF4-FFF2-40B4-BE49-F238E27FC236}">
                <a16:creationId xmlns:a16="http://schemas.microsoft.com/office/drawing/2014/main" id="{3352488D-89F8-2A48-B0BB-0FCE3F9F4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7375" cy="83693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7898D1A-397B-EF2F-DC11-6D31BB9794AD}"/>
              </a:ext>
            </a:extLst>
          </p:cNvPr>
          <p:cNvSpPr/>
          <p:nvPr userDrawn="1"/>
        </p:nvSpPr>
        <p:spPr>
          <a:xfrm>
            <a:off x="-1" y="-17534"/>
            <a:ext cx="9127375" cy="8613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</p:spTree>
    <p:extLst>
      <p:ext uri="{BB962C8B-B14F-4D97-AF65-F5344CB8AC3E}">
        <p14:creationId xmlns:p14="http://schemas.microsoft.com/office/powerpoint/2010/main" val="1729697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B2B1-2FE2-D347-B311-EFA432C2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8992-A719-E846-9624-DF534146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C6A16-EA9A-9F46-B7A1-10F6A10F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A811E-D65D-D24C-975A-280EFB0C3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8C284-3749-1C42-BC50-9E96EFACE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EC22A-BC8C-4C4E-ABD3-1EC029C7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88B5A-B004-EB4C-A536-E7DAA4F0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CA0CE-4DE1-4F46-BA79-E8EB2AC6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5FAE9B-454F-CA4F-947D-E55BDC961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pic>
        <p:nvPicPr>
          <p:cNvPr id="11" name="Imagen 10" descr="ppt-02.png">
            <a:extLst>
              <a:ext uri="{FF2B5EF4-FFF2-40B4-BE49-F238E27FC236}">
                <a16:creationId xmlns:a16="http://schemas.microsoft.com/office/drawing/2014/main" id="{84B55E5E-B6E7-F74F-95F9-B1EA98067A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7375" cy="83693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D60AD9F-CF50-980B-5E83-8AF9AD461225}"/>
              </a:ext>
            </a:extLst>
          </p:cNvPr>
          <p:cNvSpPr/>
          <p:nvPr userDrawn="1"/>
        </p:nvSpPr>
        <p:spPr>
          <a:xfrm>
            <a:off x="-1" y="-17534"/>
            <a:ext cx="9127375" cy="8613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</p:spTree>
    <p:extLst>
      <p:ext uri="{BB962C8B-B14F-4D97-AF65-F5344CB8AC3E}">
        <p14:creationId xmlns:p14="http://schemas.microsoft.com/office/powerpoint/2010/main" val="197808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0328D-0E5A-3B48-8A60-3892AA84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FCAC-01E8-C745-8525-E9493821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0C16-350D-6940-BED6-FA591181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AB4B29-0F47-5A48-AF8B-09B9CC787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pic>
        <p:nvPicPr>
          <p:cNvPr id="7" name="Imagen 6" descr="ppt-02.png">
            <a:extLst>
              <a:ext uri="{FF2B5EF4-FFF2-40B4-BE49-F238E27FC236}">
                <a16:creationId xmlns:a16="http://schemas.microsoft.com/office/drawing/2014/main" id="{B655089B-186C-DB46-9F20-BE1AAF8ADA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7375" cy="83693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353815E-96A4-2E8A-5E32-F9F1DB59C383}"/>
              </a:ext>
            </a:extLst>
          </p:cNvPr>
          <p:cNvSpPr/>
          <p:nvPr userDrawn="1"/>
        </p:nvSpPr>
        <p:spPr>
          <a:xfrm>
            <a:off x="-1" y="-17534"/>
            <a:ext cx="9127375" cy="8613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</p:spTree>
    <p:extLst>
      <p:ext uri="{BB962C8B-B14F-4D97-AF65-F5344CB8AC3E}">
        <p14:creationId xmlns:p14="http://schemas.microsoft.com/office/powerpoint/2010/main" val="2413288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ED3571-3341-3245-94DF-FA1268615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pic>
        <p:nvPicPr>
          <p:cNvPr id="6" name="Imagen 5" descr="ppt-02.png">
            <a:extLst>
              <a:ext uri="{FF2B5EF4-FFF2-40B4-BE49-F238E27FC236}">
                <a16:creationId xmlns:a16="http://schemas.microsoft.com/office/drawing/2014/main" id="{18ADF98B-C78F-2D4A-B6C8-E5024AFDC4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7375" cy="83693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CD6182E-49C6-84C0-3C56-CA2C4057E96E}"/>
              </a:ext>
            </a:extLst>
          </p:cNvPr>
          <p:cNvSpPr/>
          <p:nvPr userDrawn="1"/>
        </p:nvSpPr>
        <p:spPr>
          <a:xfrm>
            <a:off x="-1" y="-17534"/>
            <a:ext cx="9127375" cy="8613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</p:spTree>
    <p:extLst>
      <p:ext uri="{BB962C8B-B14F-4D97-AF65-F5344CB8AC3E}">
        <p14:creationId xmlns:p14="http://schemas.microsoft.com/office/powerpoint/2010/main" val="379512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78D9-131B-8B4C-AD2F-D76D5C35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4FB5-F681-344E-8AE0-0BBAEEFF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7A8BD-D55B-0944-8829-FFC218E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A060D-0BB5-BD46-B0DF-F8AE6A19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EAE2-39F2-4742-89CB-8DC1BCFB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AAA44-E148-1243-9A97-95001B78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BC914E-52B5-1642-B476-0523285FF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793"/>
            <a:ext cx="1483660" cy="4141502"/>
          </a:xfrm>
          <a:prstGeom prst="rect">
            <a:avLst/>
          </a:prstGeom>
        </p:spPr>
      </p:pic>
      <p:pic>
        <p:nvPicPr>
          <p:cNvPr id="8" name="Imagen 7" descr="ppt-02.png">
            <a:extLst>
              <a:ext uri="{FF2B5EF4-FFF2-40B4-BE49-F238E27FC236}">
                <a16:creationId xmlns:a16="http://schemas.microsoft.com/office/drawing/2014/main" id="{632313EB-2B5A-2E45-AC32-26D938A380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9142"/>
            <a:ext cx="9127375" cy="83693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3FA2451-99B3-0498-3D1A-2B6801F831EC}"/>
              </a:ext>
            </a:extLst>
          </p:cNvPr>
          <p:cNvSpPr/>
          <p:nvPr userDrawn="1"/>
        </p:nvSpPr>
        <p:spPr>
          <a:xfrm>
            <a:off x="-1" y="-17534"/>
            <a:ext cx="9127375" cy="8613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</p:spTree>
    <p:extLst>
      <p:ext uri="{BB962C8B-B14F-4D97-AF65-F5344CB8AC3E}">
        <p14:creationId xmlns:p14="http://schemas.microsoft.com/office/powerpoint/2010/main" val="918172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87E-4F32-D34B-B957-DCC91CA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DBFCA-F834-714A-9CAD-F323E5000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F340D-574B-894E-86CF-AD6B00D3F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38FE-4884-6243-A379-FB63DD89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3A14A-6EC4-3140-A8F8-D3FBE2B2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E5429-3EF0-C246-AD58-52BDD8E5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1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5F57-E1EE-D54C-95E6-CAE09586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7750-6C03-CC43-99EE-3DE39A0A7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EF88-A605-4240-811D-DA174361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41E4-6B59-134F-A406-D339E390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DDA7-25FE-2B4B-A125-6C0035D0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preserve="1" userDrawn="1">
  <p:cSld name="1_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firmar, edificio, verde&#10;&#10;Descripción generada automáticamente">
            <a:extLst>
              <a:ext uri="{FF2B5EF4-FFF2-40B4-BE49-F238E27FC236}">
                <a16:creationId xmlns:a16="http://schemas.microsoft.com/office/drawing/2014/main" id="{C5F91A2B-BDF8-2844-7432-0D510925A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75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0DC99-610F-9B46-A647-822F3C35C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CDD5C-2716-9E45-8C0F-D9AAB14B8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747B-0C70-E542-87F5-E77D637F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538E-0DBE-4143-B611-D11DE6E7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A972-543C-194E-8B85-897D62A3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3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914" y="0"/>
            <a:ext cx="8770172" cy="667851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14" y="1563339"/>
            <a:ext cx="8770172" cy="326451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378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45A7CD-3B33-FB79-3C9A-E7A670B52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79094"/>
            <a:ext cx="9144000" cy="952500"/>
          </a:xfrm>
          <a:prstGeom prst="rect">
            <a:avLst/>
          </a:prstGeom>
        </p:spPr>
      </p:pic>
      <p:sp>
        <p:nvSpPr>
          <p:cNvPr id="2" name="Google Shape;253;p58">
            <a:extLst>
              <a:ext uri="{FF2B5EF4-FFF2-40B4-BE49-F238E27FC236}">
                <a16:creationId xmlns:a16="http://schemas.microsoft.com/office/drawing/2014/main" id="{224E3036-0E8B-500D-D1ED-3AD535A875B6}"/>
              </a:ext>
            </a:extLst>
          </p:cNvPr>
          <p:cNvSpPr/>
          <p:nvPr userDrawn="1"/>
        </p:nvSpPr>
        <p:spPr>
          <a:xfrm rot="10800000">
            <a:off x="0" y="-1"/>
            <a:ext cx="9144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2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45A7CD-3B33-FB79-3C9A-E7A670B52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79094"/>
            <a:ext cx="9144000" cy="952500"/>
          </a:xfrm>
          <a:prstGeom prst="rect">
            <a:avLst/>
          </a:prstGeom>
        </p:spPr>
      </p:pic>
      <p:sp>
        <p:nvSpPr>
          <p:cNvPr id="2" name="Google Shape;253;p58">
            <a:extLst>
              <a:ext uri="{FF2B5EF4-FFF2-40B4-BE49-F238E27FC236}">
                <a16:creationId xmlns:a16="http://schemas.microsoft.com/office/drawing/2014/main" id="{224E3036-0E8B-500D-D1ED-3AD535A875B6}"/>
              </a:ext>
            </a:extLst>
          </p:cNvPr>
          <p:cNvSpPr/>
          <p:nvPr userDrawn="1"/>
        </p:nvSpPr>
        <p:spPr>
          <a:xfrm rot="10800000">
            <a:off x="0" y="-1"/>
            <a:ext cx="9144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1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18120" y="4758708"/>
            <a:ext cx="4667969" cy="1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3180" y="-198840"/>
            <a:ext cx="1483660" cy="41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6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285AD-7B41-334A-B542-B940218C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53"/>
            <a:ext cx="9144000" cy="845769"/>
          </a:xfrm>
        </p:spPr>
        <p:txBody>
          <a:bodyPr>
            <a:normAutofit/>
          </a:bodyPr>
          <a:lstStyle>
            <a:lvl1pPr>
              <a:defRPr sz="2700" b="1">
                <a:solidFill>
                  <a:srgbClr val="34946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E71493-6DDE-044D-84FA-B1913986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8F04-B589-924D-BA01-A3F3C1EEA984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5260AE-8FDB-AF4A-9CE0-0F067898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C958C2-7E08-4742-BFDB-EF535BF5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6230-2BDE-4645-AB99-39E3B7D43F1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57667AC-8B9C-E345-C70B-42EB04B1593B}"/>
              </a:ext>
            </a:extLst>
          </p:cNvPr>
          <p:cNvSpPr/>
          <p:nvPr userDrawn="1"/>
        </p:nvSpPr>
        <p:spPr>
          <a:xfrm>
            <a:off x="6838406" y="4263073"/>
            <a:ext cx="2057400" cy="77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F6F0B1-6C01-42FD-377F-F4DECF481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321" t="87847" r="3214" b="4213"/>
          <a:stretch/>
        </p:blipFill>
        <p:spPr>
          <a:xfrm>
            <a:off x="7896768" y="4823793"/>
            <a:ext cx="1237164" cy="2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48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092-8612-D746-ACF9-D883039D5FF9}" type="datetimeFigureOut">
              <a:rPr lang="es-ES_tradnl" smtClean="0"/>
              <a:t>20/06/2024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5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310551" y="273930"/>
            <a:ext cx="8591909" cy="74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310551" y="1076345"/>
            <a:ext cx="8557404" cy="32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18120" y="4758708"/>
            <a:ext cx="4667969" cy="1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715" r:id="rId3"/>
    <p:sldLayoutId id="2147483717" r:id="rId4"/>
    <p:sldLayoutId id="2147483675" r:id="rId5"/>
    <p:sldLayoutId id="2147483661" r:id="rId6"/>
    <p:sldLayoutId id="2147483676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310552" y="273930"/>
            <a:ext cx="8591909" cy="74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310551" y="1076345"/>
            <a:ext cx="8557404" cy="32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18121" y="4758708"/>
            <a:ext cx="4667969" cy="1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3729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F5BED0-6C41-7044-9EFE-627C37BD885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4499083"/>
            <a:ext cx="628650" cy="6376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8ACA11-2A1E-8E4B-9866-DEEABE4BC4F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3" y="4763552"/>
            <a:ext cx="1378744" cy="3982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958CAC-D0B9-40EF-2262-6CD00CCDCC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15350" y="4499083"/>
            <a:ext cx="628650" cy="6376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567B9D-7E28-DC42-D8A1-CA107D2341ED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3" y="4763552"/>
            <a:ext cx="1378744" cy="39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F5BED0-6C41-7044-9EFE-627C37BD885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4499083"/>
            <a:ext cx="628650" cy="6376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8ACA11-2A1E-8E4B-9866-DEEABE4BC4F9}"/>
              </a:ext>
            </a:extLst>
          </p:cNvPr>
          <p:cNvPicPr/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3" y="4763552"/>
            <a:ext cx="1378744" cy="39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4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9.png"/><Relationship Id="rId11" Type="http://schemas.openxmlformats.org/officeDocument/2006/relationships/image" Target="../media/image44.jp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p4">
            <a:extLst>
              <a:ext uri="{FF2B5EF4-FFF2-40B4-BE49-F238E27FC236}">
                <a16:creationId xmlns:a16="http://schemas.microsoft.com/office/drawing/2014/main" id="{2FB8E3A0-350D-28B9-AF8C-A1049132CD20}"/>
              </a:ext>
            </a:extLst>
          </p:cNvPr>
          <p:cNvSpPr txBox="1">
            <a:spLocks/>
          </p:cNvSpPr>
          <p:nvPr/>
        </p:nvSpPr>
        <p:spPr>
          <a:xfrm>
            <a:off x="919961" y="1438512"/>
            <a:ext cx="7304077" cy="1729222"/>
          </a:xfrm>
          <a:prstGeom prst="roundRect">
            <a:avLst/>
          </a:prstGeom>
          <a:solidFill>
            <a:srgbClr val="34946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34946E"/>
              </a:buClr>
              <a:buSzPts val="3200"/>
            </a:pPr>
            <a:r>
              <a:rPr lang="es-ES" sz="4800" b="1">
                <a:solidFill>
                  <a:schemeClr val="bg1"/>
                </a:solidFill>
              </a:rPr>
              <a:t>Índice Departamental de Competitividad 2024</a:t>
            </a:r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ABED37DC-81BD-F26F-1BA5-09F54D7A4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41197" r="49437" b="43291"/>
          <a:stretch/>
        </p:blipFill>
        <p:spPr>
          <a:xfrm>
            <a:off x="2768056" y="3431882"/>
            <a:ext cx="1684290" cy="720000"/>
          </a:xfrm>
          <a:prstGeom prst="rect">
            <a:avLst/>
          </a:prstGeom>
        </p:spPr>
      </p:pic>
      <p:grpSp>
        <p:nvGrpSpPr>
          <p:cNvPr id="5" name="Google Shape;408;p64">
            <a:extLst>
              <a:ext uri="{FF2B5EF4-FFF2-40B4-BE49-F238E27FC236}">
                <a16:creationId xmlns:a16="http://schemas.microsoft.com/office/drawing/2014/main" id="{EC14C4DB-E9EE-1546-11B1-FB20D9801514}"/>
              </a:ext>
            </a:extLst>
          </p:cNvPr>
          <p:cNvGrpSpPr>
            <a:grpSpLocks noChangeAspect="1"/>
          </p:cNvGrpSpPr>
          <p:nvPr/>
        </p:nvGrpSpPr>
        <p:grpSpPr>
          <a:xfrm>
            <a:off x="4571999" y="3616702"/>
            <a:ext cx="1900641" cy="432000"/>
            <a:chOff x="3216462" y="930031"/>
            <a:chExt cx="2711076" cy="601783"/>
          </a:xfrm>
        </p:grpSpPr>
        <p:grpSp>
          <p:nvGrpSpPr>
            <p:cNvPr id="6" name="Google Shape;409;p64">
              <a:extLst>
                <a:ext uri="{FF2B5EF4-FFF2-40B4-BE49-F238E27FC236}">
                  <a16:creationId xmlns:a16="http://schemas.microsoft.com/office/drawing/2014/main" id="{19E27649-3BEA-2786-2808-793F80C4755C}"/>
                </a:ext>
              </a:extLst>
            </p:cNvPr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43" name="Google Shape;410;p64">
                <a:extLst>
                  <a:ext uri="{FF2B5EF4-FFF2-40B4-BE49-F238E27FC236}">
                    <a16:creationId xmlns:a16="http://schemas.microsoft.com/office/drawing/2014/main" id="{3FCAF908-7232-0AE3-9609-FC9A0D9AE1E2}"/>
                  </a:ext>
                </a:extLst>
              </p:cNvPr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11;p64">
                <a:extLst>
                  <a:ext uri="{FF2B5EF4-FFF2-40B4-BE49-F238E27FC236}">
                    <a16:creationId xmlns:a16="http://schemas.microsoft.com/office/drawing/2014/main" id="{CEF5348F-3F6C-9839-FC0F-949ABF38B509}"/>
                  </a:ext>
                </a:extLst>
              </p:cNvPr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12;p64">
                <a:extLst>
                  <a:ext uri="{FF2B5EF4-FFF2-40B4-BE49-F238E27FC236}">
                    <a16:creationId xmlns:a16="http://schemas.microsoft.com/office/drawing/2014/main" id="{2F8A3182-E5C4-BAA1-BAE9-1C917E57EDFC}"/>
                  </a:ext>
                </a:extLst>
              </p:cNvPr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13;p64">
                <a:extLst>
                  <a:ext uri="{FF2B5EF4-FFF2-40B4-BE49-F238E27FC236}">
                    <a16:creationId xmlns:a16="http://schemas.microsoft.com/office/drawing/2014/main" id="{9C1659B7-0763-7AC7-C5D2-19A54BCDF2BC}"/>
                  </a:ext>
                </a:extLst>
              </p:cNvPr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14;p64">
                <a:extLst>
                  <a:ext uri="{FF2B5EF4-FFF2-40B4-BE49-F238E27FC236}">
                    <a16:creationId xmlns:a16="http://schemas.microsoft.com/office/drawing/2014/main" id="{2FE6C00E-F252-CBDD-D881-791A37EE5774}"/>
                  </a:ext>
                </a:extLst>
              </p:cNvPr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15;p64">
                <a:extLst>
                  <a:ext uri="{FF2B5EF4-FFF2-40B4-BE49-F238E27FC236}">
                    <a16:creationId xmlns:a16="http://schemas.microsoft.com/office/drawing/2014/main" id="{B47C2F0B-1147-D132-435B-DEFA4E080462}"/>
                  </a:ext>
                </a:extLst>
              </p:cNvPr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16;p64">
                <a:extLst>
                  <a:ext uri="{FF2B5EF4-FFF2-40B4-BE49-F238E27FC236}">
                    <a16:creationId xmlns:a16="http://schemas.microsoft.com/office/drawing/2014/main" id="{F34F4EF3-EC20-F770-6207-252D767348D3}"/>
                  </a:ext>
                </a:extLst>
              </p:cNvPr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417;p64">
              <a:extLst>
                <a:ext uri="{FF2B5EF4-FFF2-40B4-BE49-F238E27FC236}">
                  <a16:creationId xmlns:a16="http://schemas.microsoft.com/office/drawing/2014/main" id="{874E55AE-4F1B-FEAD-173B-90CB645FEA2E}"/>
                </a:ext>
              </a:extLst>
            </p:cNvPr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8" name="Google Shape;418;p64">
                <a:extLst>
                  <a:ext uri="{FF2B5EF4-FFF2-40B4-BE49-F238E27FC236}">
                    <a16:creationId xmlns:a16="http://schemas.microsoft.com/office/drawing/2014/main" id="{6860867A-C040-1334-E18C-85ED5906FC22}"/>
                  </a:ext>
                </a:extLst>
              </p:cNvPr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419;p64">
                <a:extLst>
                  <a:ext uri="{FF2B5EF4-FFF2-40B4-BE49-F238E27FC236}">
                    <a16:creationId xmlns:a16="http://schemas.microsoft.com/office/drawing/2014/main" id="{A5E8F62C-E481-137C-7089-B5BD34145ADD}"/>
                  </a:ext>
                </a:extLst>
              </p:cNvPr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420;p64">
                <a:extLst>
                  <a:ext uri="{FF2B5EF4-FFF2-40B4-BE49-F238E27FC236}">
                    <a16:creationId xmlns:a16="http://schemas.microsoft.com/office/drawing/2014/main" id="{2832C043-F010-1707-4C73-61BD1DC43AA6}"/>
                  </a:ext>
                </a:extLst>
              </p:cNvPr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421;p64">
                <a:extLst>
                  <a:ext uri="{FF2B5EF4-FFF2-40B4-BE49-F238E27FC236}">
                    <a16:creationId xmlns:a16="http://schemas.microsoft.com/office/drawing/2014/main" id="{43715A9A-64AB-A5A0-E930-374BBB57CA2F}"/>
                  </a:ext>
                </a:extLst>
              </p:cNvPr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22;p64">
                <a:extLst>
                  <a:ext uri="{FF2B5EF4-FFF2-40B4-BE49-F238E27FC236}">
                    <a16:creationId xmlns:a16="http://schemas.microsoft.com/office/drawing/2014/main" id="{2C7D7BEE-B764-9BF2-04CE-022588622050}"/>
                  </a:ext>
                </a:extLst>
              </p:cNvPr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23;p64">
                <a:extLst>
                  <a:ext uri="{FF2B5EF4-FFF2-40B4-BE49-F238E27FC236}">
                    <a16:creationId xmlns:a16="http://schemas.microsoft.com/office/drawing/2014/main" id="{5F43ACAE-83A7-A81A-F654-254AC07DB232}"/>
                  </a:ext>
                </a:extLst>
              </p:cNvPr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24;p64">
                <a:extLst>
                  <a:ext uri="{FF2B5EF4-FFF2-40B4-BE49-F238E27FC236}">
                    <a16:creationId xmlns:a16="http://schemas.microsoft.com/office/drawing/2014/main" id="{D7B932E4-0B2A-DFDD-7A44-C1F030224DFF}"/>
                  </a:ext>
                </a:extLst>
              </p:cNvPr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25;p64">
                <a:extLst>
                  <a:ext uri="{FF2B5EF4-FFF2-40B4-BE49-F238E27FC236}">
                    <a16:creationId xmlns:a16="http://schemas.microsoft.com/office/drawing/2014/main" id="{59D72F80-3188-B658-F85D-0E64A5CFF0F9}"/>
                  </a:ext>
                </a:extLst>
              </p:cNvPr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26;p64">
                <a:extLst>
                  <a:ext uri="{FF2B5EF4-FFF2-40B4-BE49-F238E27FC236}">
                    <a16:creationId xmlns:a16="http://schemas.microsoft.com/office/drawing/2014/main" id="{667F575B-5301-B5D3-BF78-E27A12D57974}"/>
                  </a:ext>
                </a:extLst>
              </p:cNvPr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27;p64">
                <a:extLst>
                  <a:ext uri="{FF2B5EF4-FFF2-40B4-BE49-F238E27FC236}">
                    <a16:creationId xmlns:a16="http://schemas.microsoft.com/office/drawing/2014/main" id="{5B6A4560-9E72-F709-D7F1-828B4CBE2178}"/>
                  </a:ext>
                </a:extLst>
              </p:cNvPr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28;p64">
                <a:extLst>
                  <a:ext uri="{FF2B5EF4-FFF2-40B4-BE49-F238E27FC236}">
                    <a16:creationId xmlns:a16="http://schemas.microsoft.com/office/drawing/2014/main" id="{06E66529-549F-E4D0-C78B-CF08E47C0D7C}"/>
                  </a:ext>
                </a:extLst>
              </p:cNvPr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29;p64">
                <a:extLst>
                  <a:ext uri="{FF2B5EF4-FFF2-40B4-BE49-F238E27FC236}">
                    <a16:creationId xmlns:a16="http://schemas.microsoft.com/office/drawing/2014/main" id="{0051FE86-DE93-5CC4-5A34-D63F74C1E32C}"/>
                  </a:ext>
                </a:extLst>
              </p:cNvPr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30;p64">
                <a:extLst>
                  <a:ext uri="{FF2B5EF4-FFF2-40B4-BE49-F238E27FC236}">
                    <a16:creationId xmlns:a16="http://schemas.microsoft.com/office/drawing/2014/main" id="{08993EE5-51C6-0E30-0853-26A4736F0759}"/>
                  </a:ext>
                </a:extLst>
              </p:cNvPr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31;p64">
                <a:extLst>
                  <a:ext uri="{FF2B5EF4-FFF2-40B4-BE49-F238E27FC236}">
                    <a16:creationId xmlns:a16="http://schemas.microsoft.com/office/drawing/2014/main" id="{D3E371E0-68A4-7A3F-DC74-EE042D08EE5B}"/>
                  </a:ext>
                </a:extLst>
              </p:cNvPr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32;p64">
                <a:extLst>
                  <a:ext uri="{FF2B5EF4-FFF2-40B4-BE49-F238E27FC236}">
                    <a16:creationId xmlns:a16="http://schemas.microsoft.com/office/drawing/2014/main" id="{6DE38868-A2FF-1596-9200-0D50D50D697D}"/>
                  </a:ext>
                </a:extLst>
              </p:cNvPr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33;p64">
                <a:extLst>
                  <a:ext uri="{FF2B5EF4-FFF2-40B4-BE49-F238E27FC236}">
                    <a16:creationId xmlns:a16="http://schemas.microsoft.com/office/drawing/2014/main" id="{C207DAA3-F68C-BB9F-B7DF-ABD29E01CA95}"/>
                  </a:ext>
                </a:extLst>
              </p:cNvPr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34;p64">
                <a:extLst>
                  <a:ext uri="{FF2B5EF4-FFF2-40B4-BE49-F238E27FC236}">
                    <a16:creationId xmlns:a16="http://schemas.microsoft.com/office/drawing/2014/main" id="{9FA0D8DC-836C-AE3A-599C-48B90E747AB5}"/>
                  </a:ext>
                </a:extLst>
              </p:cNvPr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35;p64">
                <a:extLst>
                  <a:ext uri="{FF2B5EF4-FFF2-40B4-BE49-F238E27FC236}">
                    <a16:creationId xmlns:a16="http://schemas.microsoft.com/office/drawing/2014/main" id="{F42D5470-BFB0-35F9-5582-FEB728F21D14}"/>
                  </a:ext>
                </a:extLst>
              </p:cNvPr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36;p64">
                <a:extLst>
                  <a:ext uri="{FF2B5EF4-FFF2-40B4-BE49-F238E27FC236}">
                    <a16:creationId xmlns:a16="http://schemas.microsoft.com/office/drawing/2014/main" id="{64829BB1-AB8D-23FD-7DE9-0DA790B7786B}"/>
                  </a:ext>
                </a:extLst>
              </p:cNvPr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37;p64">
                <a:extLst>
                  <a:ext uri="{FF2B5EF4-FFF2-40B4-BE49-F238E27FC236}">
                    <a16:creationId xmlns:a16="http://schemas.microsoft.com/office/drawing/2014/main" id="{72550336-3026-C9E0-C594-BCA7D6A7213F}"/>
                  </a:ext>
                </a:extLst>
              </p:cNvPr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38;p64">
                <a:extLst>
                  <a:ext uri="{FF2B5EF4-FFF2-40B4-BE49-F238E27FC236}">
                    <a16:creationId xmlns:a16="http://schemas.microsoft.com/office/drawing/2014/main" id="{0793C835-65C9-6693-7A6E-AD2452A89012}"/>
                  </a:ext>
                </a:extLst>
              </p:cNvPr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39;p64">
                <a:extLst>
                  <a:ext uri="{FF2B5EF4-FFF2-40B4-BE49-F238E27FC236}">
                    <a16:creationId xmlns:a16="http://schemas.microsoft.com/office/drawing/2014/main" id="{3D799F8F-2A1F-BC62-6050-684AFEF253B0}"/>
                  </a:ext>
                </a:extLst>
              </p:cNvPr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40;p64">
                <a:extLst>
                  <a:ext uri="{FF2B5EF4-FFF2-40B4-BE49-F238E27FC236}">
                    <a16:creationId xmlns:a16="http://schemas.microsoft.com/office/drawing/2014/main" id="{11A80FF7-25CB-43EA-7D04-CC28D1474E2C}"/>
                  </a:ext>
                </a:extLst>
              </p:cNvPr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441;p64">
                <a:extLst>
                  <a:ext uri="{FF2B5EF4-FFF2-40B4-BE49-F238E27FC236}">
                    <a16:creationId xmlns:a16="http://schemas.microsoft.com/office/drawing/2014/main" id="{45E0A3DB-82BA-2BB0-DC83-A64730928C2E}"/>
                  </a:ext>
                </a:extLst>
              </p:cNvPr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42;p64">
                <a:extLst>
                  <a:ext uri="{FF2B5EF4-FFF2-40B4-BE49-F238E27FC236}">
                    <a16:creationId xmlns:a16="http://schemas.microsoft.com/office/drawing/2014/main" id="{512B632F-0F98-2B1F-43EE-5BE4B839F6F0}"/>
                  </a:ext>
                </a:extLst>
              </p:cNvPr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43;p64">
                <a:extLst>
                  <a:ext uri="{FF2B5EF4-FFF2-40B4-BE49-F238E27FC236}">
                    <a16:creationId xmlns:a16="http://schemas.microsoft.com/office/drawing/2014/main" id="{408E249D-DFB2-781B-B60D-F18B8FE635AC}"/>
                  </a:ext>
                </a:extLst>
              </p:cNvPr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444;p64">
                <a:extLst>
                  <a:ext uri="{FF2B5EF4-FFF2-40B4-BE49-F238E27FC236}">
                    <a16:creationId xmlns:a16="http://schemas.microsoft.com/office/drawing/2014/main" id="{697739C2-575F-A32B-73FC-CB7E44BC99CD}"/>
                  </a:ext>
                </a:extLst>
              </p:cNvPr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45;p64">
                <a:extLst>
                  <a:ext uri="{FF2B5EF4-FFF2-40B4-BE49-F238E27FC236}">
                    <a16:creationId xmlns:a16="http://schemas.microsoft.com/office/drawing/2014/main" id="{BEB02BE1-588D-D8EB-1547-E379CBA0C573}"/>
                  </a:ext>
                </a:extLst>
              </p:cNvPr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46;p64">
                <a:extLst>
                  <a:ext uri="{FF2B5EF4-FFF2-40B4-BE49-F238E27FC236}">
                    <a16:creationId xmlns:a16="http://schemas.microsoft.com/office/drawing/2014/main" id="{5D8A33F2-E896-CFDB-5033-D03CA9AA4C4F}"/>
                  </a:ext>
                </a:extLst>
              </p:cNvPr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47;p64">
                <a:extLst>
                  <a:ext uri="{FF2B5EF4-FFF2-40B4-BE49-F238E27FC236}">
                    <a16:creationId xmlns:a16="http://schemas.microsoft.com/office/drawing/2014/main" id="{0957E81C-7D05-5EBD-B6B9-87EB3283D107}"/>
                  </a:ext>
                </a:extLst>
              </p:cNvPr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48;p64">
                <a:extLst>
                  <a:ext uri="{FF2B5EF4-FFF2-40B4-BE49-F238E27FC236}">
                    <a16:creationId xmlns:a16="http://schemas.microsoft.com/office/drawing/2014/main" id="{459511EC-3212-04E1-44B6-015F9915FEBB}"/>
                  </a:ext>
                </a:extLst>
              </p:cNvPr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49;p64">
                <a:extLst>
                  <a:ext uri="{FF2B5EF4-FFF2-40B4-BE49-F238E27FC236}">
                    <a16:creationId xmlns:a16="http://schemas.microsoft.com/office/drawing/2014/main" id="{88865123-5C32-A60A-3E7B-4DBA1066FAA8}"/>
                  </a:ext>
                </a:extLst>
              </p:cNvPr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50;p64">
                <a:extLst>
                  <a:ext uri="{FF2B5EF4-FFF2-40B4-BE49-F238E27FC236}">
                    <a16:creationId xmlns:a16="http://schemas.microsoft.com/office/drawing/2014/main" id="{595F4847-F238-E2BB-DB21-243F4CE85609}"/>
                  </a:ext>
                </a:extLst>
              </p:cNvPr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51;p64">
                <a:extLst>
                  <a:ext uri="{FF2B5EF4-FFF2-40B4-BE49-F238E27FC236}">
                    <a16:creationId xmlns:a16="http://schemas.microsoft.com/office/drawing/2014/main" id="{9955C6EA-F1F5-D32B-7920-D48D40F4E16F}"/>
                  </a:ext>
                </a:extLst>
              </p:cNvPr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52;p64">
                <a:extLst>
                  <a:ext uri="{FF2B5EF4-FFF2-40B4-BE49-F238E27FC236}">
                    <a16:creationId xmlns:a16="http://schemas.microsoft.com/office/drawing/2014/main" id="{1E9754A1-180A-DC6A-ED4B-06568A8A633E}"/>
                  </a:ext>
                </a:extLst>
              </p:cNvPr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109C477-4D97-7876-2403-F8F2E11727CD}"/>
              </a:ext>
            </a:extLst>
          </p:cNvPr>
          <p:cNvSpPr txBox="1"/>
          <p:nvPr/>
        </p:nvSpPr>
        <p:spPr>
          <a:xfrm>
            <a:off x="4175760" y="1537359"/>
            <a:ext cx="4968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</a:rPr>
              <a:t>Atlántico</a:t>
            </a:r>
            <a:endParaRPr lang="es-ES_tradnl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A47BE73-D724-1D7A-C95F-C69025D2890B}"/>
              </a:ext>
            </a:extLst>
          </p:cNvPr>
          <p:cNvSpPr txBox="1">
            <a:spLocks/>
          </p:cNvSpPr>
          <p:nvPr/>
        </p:nvSpPr>
        <p:spPr>
          <a:xfrm>
            <a:off x="1604764" y="857652"/>
            <a:ext cx="5934472" cy="293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Arial"/>
              </a:rPr>
              <a:t>Puntaje promedio de los departamentos y</a:t>
            </a:r>
            <a:r>
              <a:rPr lang="es-ES" sz="1400" dirty="0">
                <a:solidFill>
                  <a:prstClr val="black"/>
                </a:solidFill>
                <a:latin typeface="Calibri" panose="020F0502020204030204"/>
              </a:rPr>
              <a:t> Atlántico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Arial"/>
              </a:rPr>
              <a:t> en los pilares del IDC, 2019-2024 (0 -10)</a:t>
            </a:r>
            <a:endParaRPr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785CBE5-A1C3-A06F-BDB7-65903A566AEF}"/>
              </a:ext>
            </a:extLst>
          </p:cNvPr>
          <p:cNvSpPr txBox="1">
            <a:spLocks/>
          </p:cNvSpPr>
          <p:nvPr/>
        </p:nvSpPr>
        <p:spPr>
          <a:xfrm>
            <a:off x="341279" y="395046"/>
            <a:ext cx="8461441" cy="293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tabLst/>
              <a:defRPr/>
            </a:pPr>
            <a:r>
              <a:rPr lang="es-ES" sz="1900" dirty="0"/>
              <a:t>Atlántico</a:t>
            </a:r>
            <a:r>
              <a:rPr kumimoji="0" lang="es-ES" sz="19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obtiene puntajes por encima del promedio nacional en todos los pilares del Índice Departamental de Competitividad 2024.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BC2A2B-7F62-DA83-08C4-FC23FF32DE75}"/>
              </a:ext>
            </a:extLst>
          </p:cNvPr>
          <p:cNvSpPr txBox="1"/>
          <p:nvPr/>
        </p:nvSpPr>
        <p:spPr>
          <a:xfrm>
            <a:off x="2821492" y="4727473"/>
            <a:ext cx="1742785" cy="2308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Promedio Nacional </a:t>
            </a:r>
            <a:r>
              <a:rPr lang="es-MX" sz="900" dirty="0">
                <a:solidFill>
                  <a:srgbClr val="595959"/>
                </a:solidFill>
              </a:rPr>
              <a:t>2019-2024</a:t>
            </a:r>
            <a:endParaRPr kumimoji="0" lang="es-ES_tradnl" sz="9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292A83-C900-178F-FD2B-291559EC3B35}"/>
              </a:ext>
            </a:extLst>
          </p:cNvPr>
          <p:cNvSpPr txBox="1"/>
          <p:nvPr/>
        </p:nvSpPr>
        <p:spPr>
          <a:xfrm>
            <a:off x="4763920" y="4724915"/>
            <a:ext cx="1633781" cy="2308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kumimoji="0" lang="es-MX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Promedio </a:t>
            </a:r>
            <a:r>
              <a:rPr lang="es-MX" sz="900" dirty="0">
                <a:solidFill>
                  <a:srgbClr val="595959"/>
                </a:solidFill>
              </a:rPr>
              <a:t>Nariño 2019-2024</a:t>
            </a:r>
            <a:endParaRPr kumimoji="0" lang="es-ES_tradnl" sz="9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D32F001-94E8-5EEB-E3DE-DE161BD0077A}"/>
              </a:ext>
            </a:extLst>
          </p:cNvPr>
          <p:cNvSpPr/>
          <p:nvPr/>
        </p:nvSpPr>
        <p:spPr>
          <a:xfrm>
            <a:off x="2806998" y="4793195"/>
            <a:ext cx="90000" cy="90000"/>
          </a:xfrm>
          <a:prstGeom prst="rect">
            <a:avLst/>
          </a:prstGeom>
          <a:solidFill>
            <a:srgbClr val="E2F0D9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7CA55D9A-BF4C-7427-1AE7-2AD358F6012A}"/>
              </a:ext>
            </a:extLst>
          </p:cNvPr>
          <p:cNvSpPr/>
          <p:nvPr/>
        </p:nvSpPr>
        <p:spPr>
          <a:xfrm>
            <a:off x="4716777" y="4785359"/>
            <a:ext cx="91440" cy="99060"/>
          </a:xfrm>
          <a:prstGeom prst="flowChartConnector">
            <a:avLst/>
          </a:prstGeom>
          <a:solidFill>
            <a:srgbClr val="D421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7077BD2-930C-F90F-BA34-6923F7CDB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009518"/>
              </p:ext>
            </p:extLst>
          </p:nvPr>
        </p:nvGraphicFramePr>
        <p:xfrm>
          <a:off x="341279" y="1175656"/>
          <a:ext cx="8370001" cy="355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88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548896" y="2365026"/>
            <a:ext cx="1377208" cy="1354814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s-CO" sz="1345" kern="1200">
              <a:solidFill>
                <a:srgbClr val="0F3F23"/>
              </a:solidFill>
              <a:latin typeface="Calibri" panose="020F0502020204030204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1648960"/>
            <a:ext cx="4475000" cy="447675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5407958" y="853465"/>
            <a:ext cx="2677766" cy="299313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s-CO" sz="1345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4936692" y="1199950"/>
            <a:ext cx="3620298" cy="1274260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050" b="1" kern="1200">
                <a:solidFill>
                  <a:srgbClr val="3494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lang="es-MX" sz="1050" b="1" kern="1200">
                <a:solidFill>
                  <a:srgbClr val="0A67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MX" sz="10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indicadores distribuidos en </a:t>
            </a:r>
            <a:r>
              <a:rPr lang="es-MX" sz="1050" b="1" kern="1200">
                <a:solidFill>
                  <a:srgbClr val="3494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lang="es-MX" sz="1050" b="1" kern="1200" err="1">
                <a:solidFill>
                  <a:srgbClr val="34946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subpilares</a:t>
            </a:r>
            <a:r>
              <a:rPr lang="es-MX" sz="1050" i="1" kern="1200">
                <a:solidFill>
                  <a:srgbClr val="0F3F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56121" indent="-256121" algn="just" defTabSz="685800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0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Acceso a salud</a:t>
            </a:r>
          </a:p>
          <a:p>
            <a:pPr marL="256121" indent="-256121" algn="just" defTabSz="685800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0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 en salud</a:t>
            </a:r>
          </a:p>
          <a:p>
            <a:pPr marL="256121" indent="-256121" algn="just" defTabSz="685800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0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Capacidades en salud</a:t>
            </a:r>
          </a:p>
          <a:p>
            <a:pPr algn="just" defTabSz="685800">
              <a:lnSpc>
                <a:spcPct val="150000"/>
              </a:lnSpc>
              <a:buClr>
                <a:srgbClr val="4472C4"/>
              </a:buClr>
              <a:defRPr/>
            </a:pPr>
            <a:endParaRPr lang="es-CO" sz="1050" i="1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4474999" y="798658"/>
            <a:ext cx="0" cy="373973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4">
            <a:extLst>
              <a:ext uri="{FF2B5EF4-FFF2-40B4-BE49-F238E27FC236}">
                <a16:creationId xmlns:a16="http://schemas.microsoft.com/office/drawing/2014/main" id="{9016ADCA-D0E6-46A9-AD7F-21D6BD372B89}"/>
              </a:ext>
            </a:extLst>
          </p:cNvPr>
          <p:cNvSpPr txBox="1"/>
          <p:nvPr/>
        </p:nvSpPr>
        <p:spPr>
          <a:xfrm>
            <a:off x="5407958" y="2696623"/>
            <a:ext cx="2677766" cy="299313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s-CO" sz="1345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Cambios</a:t>
            </a: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DDE24273-9367-4AFD-A1B9-C0C095B25D72}"/>
              </a:ext>
            </a:extLst>
          </p:cNvPr>
          <p:cNvSpPr txBox="1"/>
          <p:nvPr/>
        </p:nvSpPr>
        <p:spPr>
          <a:xfrm>
            <a:off x="4936692" y="3180888"/>
            <a:ext cx="3620298" cy="1274260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14313" indent="-214313" defTabSz="685800">
              <a:buClr>
                <a:srgbClr val="0F3F23"/>
              </a:buClr>
              <a:defRPr/>
            </a:pPr>
            <a:r>
              <a:rPr lang="es-MX" sz="1050" b="1" kern="1200">
                <a:solidFill>
                  <a:srgbClr val="34946F"/>
                </a:solidFill>
                <a:ea typeface="+mn-ea"/>
              </a:rPr>
              <a:t>Se ajustan </a:t>
            </a:r>
            <a:r>
              <a:rPr lang="es-ES" sz="1050" kern="1200">
                <a:solidFill>
                  <a:prstClr val="black"/>
                </a:solidFill>
                <a:ea typeface="+mn-ea"/>
              </a:rPr>
              <a:t>los indicadores de </a:t>
            </a:r>
            <a:r>
              <a:rPr lang="es-ES" sz="1050" b="1" kern="1200">
                <a:solidFill>
                  <a:prstClr val="black"/>
                </a:solidFill>
                <a:ea typeface="+mn-ea"/>
              </a:rPr>
              <a:t>médicos generales, médicos especialistas y comunidad de la salud</a:t>
            </a:r>
            <a:r>
              <a:rPr lang="es-ES" sz="1050" kern="1200">
                <a:solidFill>
                  <a:prstClr val="black"/>
                </a:solidFill>
                <a:ea typeface="+mn-ea"/>
              </a:rPr>
              <a:t>, a partir nueva información proporcionada por la fuente.</a:t>
            </a:r>
          </a:p>
          <a:p>
            <a:pPr marL="214313" indent="-214313" defTabSz="685800">
              <a:buClr>
                <a:srgbClr val="0F3F23"/>
              </a:buClr>
              <a:defRPr/>
            </a:pPr>
            <a:r>
              <a:rPr lang="es-MX" sz="1050" b="1" kern="1200">
                <a:solidFill>
                  <a:srgbClr val="34946F"/>
                </a:solidFill>
                <a:ea typeface="+mn-ea"/>
              </a:rPr>
              <a:t>Se elimina </a:t>
            </a:r>
            <a:r>
              <a:rPr lang="es-ES" sz="1050" kern="1200">
                <a:solidFill>
                  <a:prstClr val="black"/>
                </a:solidFill>
                <a:ea typeface="+mn-ea"/>
              </a:rPr>
              <a:t>el indicador de </a:t>
            </a:r>
            <a:r>
              <a:rPr lang="es-ES" sz="1050" b="1" kern="1200">
                <a:solidFill>
                  <a:prstClr val="black"/>
                </a:solidFill>
                <a:ea typeface="+mn-ea"/>
              </a:rPr>
              <a:t>inversión en salud pública.</a:t>
            </a:r>
            <a:endParaRPr lang="es-MX" sz="1050" kern="1200">
              <a:solidFill>
                <a:prstClr val="black"/>
              </a:solidFill>
              <a:ea typeface="+mn-ea"/>
            </a:endParaRPr>
          </a:p>
        </p:txBody>
      </p:sp>
      <p:pic>
        <p:nvPicPr>
          <p:cNvPr id="4" name="Gráfico 3" descr="Medical con relleno sólido">
            <a:extLst>
              <a:ext uri="{FF2B5EF4-FFF2-40B4-BE49-F238E27FC236}">
                <a16:creationId xmlns:a16="http://schemas.microsoft.com/office/drawing/2014/main" id="{F5E0A82F-0BC3-2E43-B0B2-AB6B169EB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4600" y="2705554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5545734-C2F9-29A8-8203-A517DB456FC1}"/>
              </a:ext>
            </a:extLst>
          </p:cNvPr>
          <p:cNvSpPr txBox="1"/>
          <p:nvPr/>
        </p:nvSpPr>
        <p:spPr>
          <a:xfrm>
            <a:off x="214489" y="0"/>
            <a:ext cx="85320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 </a:t>
            </a: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r>
              <a:rPr lang="es-CO" sz="1600" b="1" dirty="0">
                <a:solidFill>
                  <a:srgbClr val="FFC000"/>
                </a:solidFill>
              </a:rPr>
              <a:t>alud</a:t>
            </a: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lang="es-CO" sz="1600" b="1" dirty="0">
                <a:solidFill>
                  <a:srgbClr val="FFFFFF"/>
                </a:solidFill>
              </a:rPr>
              <a:t>Atlántico muestra un desempeño destacado en los indicadores </a:t>
            </a:r>
            <a:r>
              <a:rPr lang="es-CO" sz="1600" b="1" i="1" dirty="0">
                <a:solidFill>
                  <a:srgbClr val="FFFFFF"/>
                </a:solidFill>
              </a:rPr>
              <a:t>controles prenatales, expectativa de vida al nacer y mortalidad infantil, </a:t>
            </a:r>
            <a:r>
              <a:rPr lang="es-CO" sz="1600" b="1" dirty="0">
                <a:solidFill>
                  <a:srgbClr val="FFFFFF"/>
                </a:solidFill>
              </a:rPr>
              <a:t>en donde obtiene puntajes mayores a 8,0 sobre 10. Sin embargo, presenta retos en el indicador </a:t>
            </a:r>
            <a:r>
              <a:rPr lang="es-CO" sz="1600" b="1" i="1" dirty="0">
                <a:solidFill>
                  <a:srgbClr val="FFFFFF"/>
                </a:solidFill>
              </a:rPr>
              <a:t>médicos especializados (3,5 médicos especialistas por cada 10 mil </a:t>
            </a:r>
            <a:r>
              <a:rPr lang="es-CO" sz="1600" b="1" i="1" dirty="0" err="1">
                <a:solidFill>
                  <a:srgbClr val="FFFFFF"/>
                </a:solidFill>
              </a:rPr>
              <a:t>hab</a:t>
            </a:r>
            <a:r>
              <a:rPr lang="es-CO" sz="1600" b="1" i="1" dirty="0">
                <a:solidFill>
                  <a:srgbClr val="FFFFFF"/>
                </a:solidFill>
              </a:rPr>
              <a:t>).</a:t>
            </a:r>
            <a:endParaRPr lang="es-CO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2232076-B1D9-4B22-B173-9ED5A749E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378275"/>
              </p:ext>
            </p:extLst>
          </p:nvPr>
        </p:nvGraphicFramePr>
        <p:xfrm>
          <a:off x="-1" y="1077219"/>
          <a:ext cx="8825594" cy="406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2847B893-D4D2-5B9B-2585-722846544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278" y="1187337"/>
            <a:ext cx="663202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ABED37DC-81BD-F26F-1BA5-09F54D7A4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41197" r="49437" b="43291"/>
          <a:stretch/>
        </p:blipFill>
        <p:spPr>
          <a:xfrm>
            <a:off x="2768056" y="3978883"/>
            <a:ext cx="1684290" cy="720000"/>
          </a:xfrm>
          <a:prstGeom prst="rect">
            <a:avLst/>
          </a:prstGeom>
        </p:spPr>
      </p:pic>
      <p:grpSp>
        <p:nvGrpSpPr>
          <p:cNvPr id="5" name="Google Shape;408;p64">
            <a:extLst>
              <a:ext uri="{FF2B5EF4-FFF2-40B4-BE49-F238E27FC236}">
                <a16:creationId xmlns:a16="http://schemas.microsoft.com/office/drawing/2014/main" id="{EC14C4DB-E9EE-1546-11B1-FB20D9801514}"/>
              </a:ext>
            </a:extLst>
          </p:cNvPr>
          <p:cNvGrpSpPr>
            <a:grpSpLocks noChangeAspect="1"/>
          </p:cNvGrpSpPr>
          <p:nvPr/>
        </p:nvGrpSpPr>
        <p:grpSpPr>
          <a:xfrm>
            <a:off x="4571999" y="4163703"/>
            <a:ext cx="1900641" cy="432000"/>
            <a:chOff x="3216462" y="930031"/>
            <a:chExt cx="2711076" cy="601783"/>
          </a:xfrm>
        </p:grpSpPr>
        <p:grpSp>
          <p:nvGrpSpPr>
            <p:cNvPr id="6" name="Google Shape;409;p64">
              <a:extLst>
                <a:ext uri="{FF2B5EF4-FFF2-40B4-BE49-F238E27FC236}">
                  <a16:creationId xmlns:a16="http://schemas.microsoft.com/office/drawing/2014/main" id="{19E27649-3BEA-2786-2808-793F80C4755C}"/>
                </a:ext>
              </a:extLst>
            </p:cNvPr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43" name="Google Shape;410;p64">
                <a:extLst>
                  <a:ext uri="{FF2B5EF4-FFF2-40B4-BE49-F238E27FC236}">
                    <a16:creationId xmlns:a16="http://schemas.microsoft.com/office/drawing/2014/main" id="{3FCAF908-7232-0AE3-9609-FC9A0D9AE1E2}"/>
                  </a:ext>
                </a:extLst>
              </p:cNvPr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11;p64">
                <a:extLst>
                  <a:ext uri="{FF2B5EF4-FFF2-40B4-BE49-F238E27FC236}">
                    <a16:creationId xmlns:a16="http://schemas.microsoft.com/office/drawing/2014/main" id="{CEF5348F-3F6C-9839-FC0F-949ABF38B509}"/>
                  </a:ext>
                </a:extLst>
              </p:cNvPr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12;p64">
                <a:extLst>
                  <a:ext uri="{FF2B5EF4-FFF2-40B4-BE49-F238E27FC236}">
                    <a16:creationId xmlns:a16="http://schemas.microsoft.com/office/drawing/2014/main" id="{2F8A3182-E5C4-BAA1-BAE9-1C917E57EDFC}"/>
                  </a:ext>
                </a:extLst>
              </p:cNvPr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13;p64">
                <a:extLst>
                  <a:ext uri="{FF2B5EF4-FFF2-40B4-BE49-F238E27FC236}">
                    <a16:creationId xmlns:a16="http://schemas.microsoft.com/office/drawing/2014/main" id="{9C1659B7-0763-7AC7-C5D2-19A54BCDF2BC}"/>
                  </a:ext>
                </a:extLst>
              </p:cNvPr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14;p64">
                <a:extLst>
                  <a:ext uri="{FF2B5EF4-FFF2-40B4-BE49-F238E27FC236}">
                    <a16:creationId xmlns:a16="http://schemas.microsoft.com/office/drawing/2014/main" id="{2FE6C00E-F252-CBDD-D881-791A37EE5774}"/>
                  </a:ext>
                </a:extLst>
              </p:cNvPr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15;p64">
                <a:extLst>
                  <a:ext uri="{FF2B5EF4-FFF2-40B4-BE49-F238E27FC236}">
                    <a16:creationId xmlns:a16="http://schemas.microsoft.com/office/drawing/2014/main" id="{B47C2F0B-1147-D132-435B-DEFA4E080462}"/>
                  </a:ext>
                </a:extLst>
              </p:cNvPr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16;p64">
                <a:extLst>
                  <a:ext uri="{FF2B5EF4-FFF2-40B4-BE49-F238E27FC236}">
                    <a16:creationId xmlns:a16="http://schemas.microsoft.com/office/drawing/2014/main" id="{F34F4EF3-EC20-F770-6207-252D767348D3}"/>
                  </a:ext>
                </a:extLst>
              </p:cNvPr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417;p64">
              <a:extLst>
                <a:ext uri="{FF2B5EF4-FFF2-40B4-BE49-F238E27FC236}">
                  <a16:creationId xmlns:a16="http://schemas.microsoft.com/office/drawing/2014/main" id="{874E55AE-4F1B-FEAD-173B-90CB645FEA2E}"/>
                </a:ext>
              </a:extLst>
            </p:cNvPr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8" name="Google Shape;418;p64">
                <a:extLst>
                  <a:ext uri="{FF2B5EF4-FFF2-40B4-BE49-F238E27FC236}">
                    <a16:creationId xmlns:a16="http://schemas.microsoft.com/office/drawing/2014/main" id="{6860867A-C040-1334-E18C-85ED5906FC22}"/>
                  </a:ext>
                </a:extLst>
              </p:cNvPr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419;p64">
                <a:extLst>
                  <a:ext uri="{FF2B5EF4-FFF2-40B4-BE49-F238E27FC236}">
                    <a16:creationId xmlns:a16="http://schemas.microsoft.com/office/drawing/2014/main" id="{A5E8F62C-E481-137C-7089-B5BD34145ADD}"/>
                  </a:ext>
                </a:extLst>
              </p:cNvPr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420;p64">
                <a:extLst>
                  <a:ext uri="{FF2B5EF4-FFF2-40B4-BE49-F238E27FC236}">
                    <a16:creationId xmlns:a16="http://schemas.microsoft.com/office/drawing/2014/main" id="{2832C043-F010-1707-4C73-61BD1DC43AA6}"/>
                  </a:ext>
                </a:extLst>
              </p:cNvPr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421;p64">
                <a:extLst>
                  <a:ext uri="{FF2B5EF4-FFF2-40B4-BE49-F238E27FC236}">
                    <a16:creationId xmlns:a16="http://schemas.microsoft.com/office/drawing/2014/main" id="{43715A9A-64AB-A5A0-E930-374BBB57CA2F}"/>
                  </a:ext>
                </a:extLst>
              </p:cNvPr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22;p64">
                <a:extLst>
                  <a:ext uri="{FF2B5EF4-FFF2-40B4-BE49-F238E27FC236}">
                    <a16:creationId xmlns:a16="http://schemas.microsoft.com/office/drawing/2014/main" id="{2C7D7BEE-B764-9BF2-04CE-022588622050}"/>
                  </a:ext>
                </a:extLst>
              </p:cNvPr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23;p64">
                <a:extLst>
                  <a:ext uri="{FF2B5EF4-FFF2-40B4-BE49-F238E27FC236}">
                    <a16:creationId xmlns:a16="http://schemas.microsoft.com/office/drawing/2014/main" id="{5F43ACAE-83A7-A81A-F654-254AC07DB232}"/>
                  </a:ext>
                </a:extLst>
              </p:cNvPr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24;p64">
                <a:extLst>
                  <a:ext uri="{FF2B5EF4-FFF2-40B4-BE49-F238E27FC236}">
                    <a16:creationId xmlns:a16="http://schemas.microsoft.com/office/drawing/2014/main" id="{D7B932E4-0B2A-DFDD-7A44-C1F030224DFF}"/>
                  </a:ext>
                </a:extLst>
              </p:cNvPr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25;p64">
                <a:extLst>
                  <a:ext uri="{FF2B5EF4-FFF2-40B4-BE49-F238E27FC236}">
                    <a16:creationId xmlns:a16="http://schemas.microsoft.com/office/drawing/2014/main" id="{59D72F80-3188-B658-F85D-0E64A5CFF0F9}"/>
                  </a:ext>
                </a:extLst>
              </p:cNvPr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26;p64">
                <a:extLst>
                  <a:ext uri="{FF2B5EF4-FFF2-40B4-BE49-F238E27FC236}">
                    <a16:creationId xmlns:a16="http://schemas.microsoft.com/office/drawing/2014/main" id="{667F575B-5301-B5D3-BF78-E27A12D57974}"/>
                  </a:ext>
                </a:extLst>
              </p:cNvPr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27;p64">
                <a:extLst>
                  <a:ext uri="{FF2B5EF4-FFF2-40B4-BE49-F238E27FC236}">
                    <a16:creationId xmlns:a16="http://schemas.microsoft.com/office/drawing/2014/main" id="{5B6A4560-9E72-F709-D7F1-828B4CBE2178}"/>
                  </a:ext>
                </a:extLst>
              </p:cNvPr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28;p64">
                <a:extLst>
                  <a:ext uri="{FF2B5EF4-FFF2-40B4-BE49-F238E27FC236}">
                    <a16:creationId xmlns:a16="http://schemas.microsoft.com/office/drawing/2014/main" id="{06E66529-549F-E4D0-C78B-CF08E47C0D7C}"/>
                  </a:ext>
                </a:extLst>
              </p:cNvPr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29;p64">
                <a:extLst>
                  <a:ext uri="{FF2B5EF4-FFF2-40B4-BE49-F238E27FC236}">
                    <a16:creationId xmlns:a16="http://schemas.microsoft.com/office/drawing/2014/main" id="{0051FE86-DE93-5CC4-5A34-D63F74C1E32C}"/>
                  </a:ext>
                </a:extLst>
              </p:cNvPr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30;p64">
                <a:extLst>
                  <a:ext uri="{FF2B5EF4-FFF2-40B4-BE49-F238E27FC236}">
                    <a16:creationId xmlns:a16="http://schemas.microsoft.com/office/drawing/2014/main" id="{08993EE5-51C6-0E30-0853-26A4736F0759}"/>
                  </a:ext>
                </a:extLst>
              </p:cNvPr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31;p64">
                <a:extLst>
                  <a:ext uri="{FF2B5EF4-FFF2-40B4-BE49-F238E27FC236}">
                    <a16:creationId xmlns:a16="http://schemas.microsoft.com/office/drawing/2014/main" id="{D3E371E0-68A4-7A3F-DC74-EE042D08EE5B}"/>
                  </a:ext>
                </a:extLst>
              </p:cNvPr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32;p64">
                <a:extLst>
                  <a:ext uri="{FF2B5EF4-FFF2-40B4-BE49-F238E27FC236}">
                    <a16:creationId xmlns:a16="http://schemas.microsoft.com/office/drawing/2014/main" id="{6DE38868-A2FF-1596-9200-0D50D50D697D}"/>
                  </a:ext>
                </a:extLst>
              </p:cNvPr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33;p64">
                <a:extLst>
                  <a:ext uri="{FF2B5EF4-FFF2-40B4-BE49-F238E27FC236}">
                    <a16:creationId xmlns:a16="http://schemas.microsoft.com/office/drawing/2014/main" id="{C207DAA3-F68C-BB9F-B7DF-ABD29E01CA95}"/>
                  </a:ext>
                </a:extLst>
              </p:cNvPr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34;p64">
                <a:extLst>
                  <a:ext uri="{FF2B5EF4-FFF2-40B4-BE49-F238E27FC236}">
                    <a16:creationId xmlns:a16="http://schemas.microsoft.com/office/drawing/2014/main" id="{9FA0D8DC-836C-AE3A-599C-48B90E747AB5}"/>
                  </a:ext>
                </a:extLst>
              </p:cNvPr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35;p64">
                <a:extLst>
                  <a:ext uri="{FF2B5EF4-FFF2-40B4-BE49-F238E27FC236}">
                    <a16:creationId xmlns:a16="http://schemas.microsoft.com/office/drawing/2014/main" id="{F42D5470-BFB0-35F9-5582-FEB728F21D14}"/>
                  </a:ext>
                </a:extLst>
              </p:cNvPr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36;p64">
                <a:extLst>
                  <a:ext uri="{FF2B5EF4-FFF2-40B4-BE49-F238E27FC236}">
                    <a16:creationId xmlns:a16="http://schemas.microsoft.com/office/drawing/2014/main" id="{64829BB1-AB8D-23FD-7DE9-0DA790B7786B}"/>
                  </a:ext>
                </a:extLst>
              </p:cNvPr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37;p64">
                <a:extLst>
                  <a:ext uri="{FF2B5EF4-FFF2-40B4-BE49-F238E27FC236}">
                    <a16:creationId xmlns:a16="http://schemas.microsoft.com/office/drawing/2014/main" id="{72550336-3026-C9E0-C594-BCA7D6A7213F}"/>
                  </a:ext>
                </a:extLst>
              </p:cNvPr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38;p64">
                <a:extLst>
                  <a:ext uri="{FF2B5EF4-FFF2-40B4-BE49-F238E27FC236}">
                    <a16:creationId xmlns:a16="http://schemas.microsoft.com/office/drawing/2014/main" id="{0793C835-65C9-6693-7A6E-AD2452A89012}"/>
                  </a:ext>
                </a:extLst>
              </p:cNvPr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39;p64">
                <a:extLst>
                  <a:ext uri="{FF2B5EF4-FFF2-40B4-BE49-F238E27FC236}">
                    <a16:creationId xmlns:a16="http://schemas.microsoft.com/office/drawing/2014/main" id="{3D799F8F-2A1F-BC62-6050-684AFEF253B0}"/>
                  </a:ext>
                </a:extLst>
              </p:cNvPr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40;p64">
                <a:extLst>
                  <a:ext uri="{FF2B5EF4-FFF2-40B4-BE49-F238E27FC236}">
                    <a16:creationId xmlns:a16="http://schemas.microsoft.com/office/drawing/2014/main" id="{11A80FF7-25CB-43EA-7D04-CC28D1474E2C}"/>
                  </a:ext>
                </a:extLst>
              </p:cNvPr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441;p64">
                <a:extLst>
                  <a:ext uri="{FF2B5EF4-FFF2-40B4-BE49-F238E27FC236}">
                    <a16:creationId xmlns:a16="http://schemas.microsoft.com/office/drawing/2014/main" id="{45E0A3DB-82BA-2BB0-DC83-A64730928C2E}"/>
                  </a:ext>
                </a:extLst>
              </p:cNvPr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42;p64">
                <a:extLst>
                  <a:ext uri="{FF2B5EF4-FFF2-40B4-BE49-F238E27FC236}">
                    <a16:creationId xmlns:a16="http://schemas.microsoft.com/office/drawing/2014/main" id="{512B632F-0F98-2B1F-43EE-5BE4B839F6F0}"/>
                  </a:ext>
                </a:extLst>
              </p:cNvPr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43;p64">
                <a:extLst>
                  <a:ext uri="{FF2B5EF4-FFF2-40B4-BE49-F238E27FC236}">
                    <a16:creationId xmlns:a16="http://schemas.microsoft.com/office/drawing/2014/main" id="{408E249D-DFB2-781B-B60D-F18B8FE635AC}"/>
                  </a:ext>
                </a:extLst>
              </p:cNvPr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444;p64">
                <a:extLst>
                  <a:ext uri="{FF2B5EF4-FFF2-40B4-BE49-F238E27FC236}">
                    <a16:creationId xmlns:a16="http://schemas.microsoft.com/office/drawing/2014/main" id="{697739C2-575F-A32B-73FC-CB7E44BC99CD}"/>
                  </a:ext>
                </a:extLst>
              </p:cNvPr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45;p64">
                <a:extLst>
                  <a:ext uri="{FF2B5EF4-FFF2-40B4-BE49-F238E27FC236}">
                    <a16:creationId xmlns:a16="http://schemas.microsoft.com/office/drawing/2014/main" id="{BEB02BE1-588D-D8EB-1547-E379CBA0C573}"/>
                  </a:ext>
                </a:extLst>
              </p:cNvPr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46;p64">
                <a:extLst>
                  <a:ext uri="{FF2B5EF4-FFF2-40B4-BE49-F238E27FC236}">
                    <a16:creationId xmlns:a16="http://schemas.microsoft.com/office/drawing/2014/main" id="{5D8A33F2-E896-CFDB-5033-D03CA9AA4C4F}"/>
                  </a:ext>
                </a:extLst>
              </p:cNvPr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47;p64">
                <a:extLst>
                  <a:ext uri="{FF2B5EF4-FFF2-40B4-BE49-F238E27FC236}">
                    <a16:creationId xmlns:a16="http://schemas.microsoft.com/office/drawing/2014/main" id="{0957E81C-7D05-5EBD-B6B9-87EB3283D107}"/>
                  </a:ext>
                </a:extLst>
              </p:cNvPr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48;p64">
                <a:extLst>
                  <a:ext uri="{FF2B5EF4-FFF2-40B4-BE49-F238E27FC236}">
                    <a16:creationId xmlns:a16="http://schemas.microsoft.com/office/drawing/2014/main" id="{459511EC-3212-04E1-44B6-015F9915FEBB}"/>
                  </a:ext>
                </a:extLst>
              </p:cNvPr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49;p64">
                <a:extLst>
                  <a:ext uri="{FF2B5EF4-FFF2-40B4-BE49-F238E27FC236}">
                    <a16:creationId xmlns:a16="http://schemas.microsoft.com/office/drawing/2014/main" id="{88865123-5C32-A60A-3E7B-4DBA1066FAA8}"/>
                  </a:ext>
                </a:extLst>
              </p:cNvPr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50;p64">
                <a:extLst>
                  <a:ext uri="{FF2B5EF4-FFF2-40B4-BE49-F238E27FC236}">
                    <a16:creationId xmlns:a16="http://schemas.microsoft.com/office/drawing/2014/main" id="{595F4847-F238-E2BB-DB21-243F4CE85609}"/>
                  </a:ext>
                </a:extLst>
              </p:cNvPr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51;p64">
                <a:extLst>
                  <a:ext uri="{FF2B5EF4-FFF2-40B4-BE49-F238E27FC236}">
                    <a16:creationId xmlns:a16="http://schemas.microsoft.com/office/drawing/2014/main" id="{9955C6EA-F1F5-D32B-7920-D48D40F4E16F}"/>
                  </a:ext>
                </a:extLst>
              </p:cNvPr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52;p64">
                <a:extLst>
                  <a:ext uri="{FF2B5EF4-FFF2-40B4-BE49-F238E27FC236}">
                    <a16:creationId xmlns:a16="http://schemas.microsoft.com/office/drawing/2014/main" id="{1E9754A1-180A-DC6A-ED4B-06568A8A633E}"/>
                  </a:ext>
                </a:extLst>
              </p:cNvPr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39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7320B1E-81A6-2D10-50AD-92FA05294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162" y="1026836"/>
            <a:ext cx="2622709" cy="26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e98a4fbe26_0_8"/>
          <p:cNvSpPr txBox="1">
            <a:spLocks noGrp="1"/>
          </p:cNvSpPr>
          <p:nvPr>
            <p:ph type="ctrTitle"/>
          </p:nvPr>
        </p:nvSpPr>
        <p:spPr>
          <a:xfrm>
            <a:off x="-30383" y="117167"/>
            <a:ext cx="9272354" cy="69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r>
              <a:rPr lang="es-ES" sz="1800"/>
              <a:t>El Índice Departamental de Competitividad 2024 incluye 102 indicadores agrupados en 4 factores de competitividad.</a:t>
            </a:r>
            <a:endParaRPr lang="en-US" sz="180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97BE61B-2073-AE91-AD25-B7B2B1C87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72559"/>
              </p:ext>
            </p:extLst>
          </p:nvPr>
        </p:nvGraphicFramePr>
        <p:xfrm>
          <a:off x="72360" y="1087451"/>
          <a:ext cx="8898523" cy="356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8" name="Gráfico 17">
                <a:extLst>
                  <a:ext uri="{FF2B5EF4-FFF2-40B4-BE49-F238E27FC236}">
                    <a16:creationId xmlns:a16="http://schemas.microsoft.com/office/drawing/2014/main" id="{C8DD463B-9A85-2EBB-41D7-1E9DE478159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24872794"/>
                  </p:ext>
                </p:extLst>
              </p:nvPr>
            </p:nvGraphicFramePr>
            <p:xfrm>
              <a:off x="1541639" y="167728"/>
              <a:ext cx="5237922" cy="496459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8" name="Gráfico 17">
                <a:extLst>
                  <a:ext uri="{FF2B5EF4-FFF2-40B4-BE49-F238E27FC236}">
                    <a16:creationId xmlns:a16="http://schemas.microsoft.com/office/drawing/2014/main" id="{C8DD463B-9A85-2EBB-41D7-1E9DE47815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1639" y="167728"/>
                <a:ext cx="5237922" cy="4964596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Imagen 18">
            <a:extLst>
              <a:ext uri="{FF2B5EF4-FFF2-40B4-BE49-F238E27FC236}">
                <a16:creationId xmlns:a16="http://schemas.microsoft.com/office/drawing/2014/main" id="{50CA57E7-777E-52B1-C4B0-E602D04BB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2388" y="985533"/>
            <a:ext cx="401233" cy="48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1" y="-79871"/>
            <a:ext cx="9081655" cy="994172"/>
          </a:xfrm>
        </p:spPr>
        <p:txBody>
          <a:bodyPr>
            <a:noAutofit/>
          </a:bodyPr>
          <a:lstStyle/>
          <a:p>
            <a:r>
              <a:rPr lang="es-MX" sz="1800" b="1">
                <a:solidFill>
                  <a:srgbClr val="3494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IDC </a:t>
            </a:r>
            <a:r>
              <a:rPr lang="es-CO" sz="1800" b="1">
                <a:solidFill>
                  <a:srgbClr val="3494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evalúa a los 32 departamentos de Colombia y a la ciudad de Bogotá, a través de ocho agrupaciones geográficas.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6A7C130-4FF0-1FF7-94B5-746F41E61AE7}"/>
              </a:ext>
            </a:extLst>
          </p:cNvPr>
          <p:cNvSpPr txBox="1">
            <a:spLocks/>
          </p:cNvSpPr>
          <p:nvPr/>
        </p:nvSpPr>
        <p:spPr>
          <a:xfrm>
            <a:off x="1139033" y="1005438"/>
            <a:ext cx="1238266" cy="5376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  <a:defRPr/>
            </a:pPr>
            <a:r>
              <a:rPr lang="en-US" sz="1950" b="1" i="1">
                <a:solidFill>
                  <a:srgbClr val="3494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 flower 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7C3A0E77-6FC4-E831-54B7-E21F10D223B1}"/>
              </a:ext>
            </a:extLst>
          </p:cNvPr>
          <p:cNvSpPr txBox="1">
            <a:spLocks/>
          </p:cNvSpPr>
          <p:nvPr/>
        </p:nvSpPr>
        <p:spPr>
          <a:xfrm>
            <a:off x="5186826" y="1005437"/>
            <a:ext cx="1713297" cy="4213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  <a:defRPr/>
            </a:pPr>
            <a:r>
              <a:rPr lang="es-CO" sz="1950" b="1">
                <a:solidFill>
                  <a:srgbClr val="3494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Región Caribe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CEBD4D99-BCEB-CA56-F33D-0AD78BDD96CD}"/>
              </a:ext>
            </a:extLst>
          </p:cNvPr>
          <p:cNvSpPr txBox="1">
            <a:spLocks/>
          </p:cNvSpPr>
          <p:nvPr/>
        </p:nvSpPr>
        <p:spPr>
          <a:xfrm>
            <a:off x="6018403" y="1670001"/>
            <a:ext cx="2251343" cy="4213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  <a:defRPr/>
            </a:pPr>
            <a:r>
              <a:rPr lang="es-CO" sz="1950" b="1">
                <a:solidFill>
                  <a:srgbClr val="3494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Región Santanderes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6B3EAB73-73B9-8EBA-6248-86E7D7AEC3EA}"/>
              </a:ext>
            </a:extLst>
          </p:cNvPr>
          <p:cNvSpPr txBox="1">
            <a:spLocks/>
          </p:cNvSpPr>
          <p:nvPr/>
        </p:nvSpPr>
        <p:spPr>
          <a:xfrm>
            <a:off x="6270975" y="2504009"/>
            <a:ext cx="2873025" cy="4213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  <a:defRPr/>
            </a:pPr>
            <a:r>
              <a:rPr lang="es-CO" sz="1950" b="1">
                <a:solidFill>
                  <a:srgbClr val="3494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Región Llanos y Orinoquía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7B3E58DB-36B9-E323-E3CA-A2C48CA74B54}"/>
              </a:ext>
            </a:extLst>
          </p:cNvPr>
          <p:cNvSpPr txBox="1">
            <a:spLocks/>
          </p:cNvSpPr>
          <p:nvPr/>
        </p:nvSpPr>
        <p:spPr>
          <a:xfrm>
            <a:off x="6018402" y="3800886"/>
            <a:ext cx="2251343" cy="4213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  <a:defRPr/>
            </a:pPr>
            <a:r>
              <a:rPr lang="es-CO" sz="1950" b="1">
                <a:solidFill>
                  <a:srgbClr val="3494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Región Amazonía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FAB65F3D-1B5C-1335-70DD-C4B64F5D7270}"/>
              </a:ext>
            </a:extLst>
          </p:cNvPr>
          <p:cNvSpPr txBox="1">
            <a:spLocks/>
          </p:cNvSpPr>
          <p:nvPr/>
        </p:nvSpPr>
        <p:spPr>
          <a:xfrm>
            <a:off x="987476" y="3585539"/>
            <a:ext cx="2251343" cy="4213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  <a:defRPr/>
            </a:pPr>
            <a:r>
              <a:rPr lang="es-CO" sz="1950" b="1">
                <a:solidFill>
                  <a:srgbClr val="3494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Región Pacífica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062644C9-A340-E45F-1ECC-93CBF726407E}"/>
              </a:ext>
            </a:extLst>
          </p:cNvPr>
          <p:cNvSpPr txBox="1">
            <a:spLocks/>
          </p:cNvSpPr>
          <p:nvPr/>
        </p:nvSpPr>
        <p:spPr>
          <a:xfrm>
            <a:off x="125956" y="1959054"/>
            <a:ext cx="2251343" cy="4213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buClrTx/>
              <a:defRPr/>
            </a:pPr>
            <a:r>
              <a:rPr lang="es-CO" sz="1950" b="1">
                <a:solidFill>
                  <a:srgbClr val="3494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Región Antioquia y Eje Cafetero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AADDE114-E37F-7FCC-766A-2AD663CEA9BC}"/>
              </a:ext>
            </a:extLst>
          </p:cNvPr>
          <p:cNvSpPr txBox="1">
            <a:spLocks/>
          </p:cNvSpPr>
          <p:nvPr/>
        </p:nvSpPr>
        <p:spPr>
          <a:xfrm>
            <a:off x="713229" y="2880600"/>
            <a:ext cx="2251343" cy="4213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  <a:defRPr/>
            </a:pPr>
            <a:r>
              <a:rPr lang="es-CO" sz="1950" b="1">
                <a:solidFill>
                  <a:srgbClr val="3494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Región Central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4F74C741-3752-9F64-418A-9D0722DFA630}"/>
              </a:ext>
            </a:extLst>
          </p:cNvPr>
          <p:cNvCxnSpPr>
            <a:cxnSpLocks/>
          </p:cNvCxnSpPr>
          <p:nvPr/>
        </p:nvCxnSpPr>
        <p:spPr>
          <a:xfrm>
            <a:off x="4757222" y="1880683"/>
            <a:ext cx="1261179" cy="0"/>
          </a:xfrm>
          <a:prstGeom prst="straightConnector1">
            <a:avLst/>
          </a:prstGeom>
          <a:ln w="38100">
            <a:solidFill>
              <a:srgbClr val="3494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902E315D-2731-24D4-966F-7A2D25E870B7}"/>
              </a:ext>
            </a:extLst>
          </p:cNvPr>
          <p:cNvCxnSpPr>
            <a:cxnSpLocks/>
          </p:cNvCxnSpPr>
          <p:nvPr/>
        </p:nvCxnSpPr>
        <p:spPr>
          <a:xfrm>
            <a:off x="5319132" y="2714691"/>
            <a:ext cx="951843" cy="22666"/>
          </a:xfrm>
          <a:prstGeom prst="straightConnector1">
            <a:avLst/>
          </a:prstGeom>
          <a:ln w="38100">
            <a:solidFill>
              <a:srgbClr val="3494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83EF5E06-DE14-AC7A-6DED-D23B3DF0B349}"/>
              </a:ext>
            </a:extLst>
          </p:cNvPr>
          <p:cNvCxnSpPr>
            <a:cxnSpLocks/>
          </p:cNvCxnSpPr>
          <p:nvPr/>
        </p:nvCxnSpPr>
        <p:spPr>
          <a:xfrm>
            <a:off x="5319132" y="4006903"/>
            <a:ext cx="724343" cy="0"/>
          </a:xfrm>
          <a:prstGeom prst="straightConnector1">
            <a:avLst/>
          </a:prstGeom>
          <a:ln w="38100">
            <a:solidFill>
              <a:srgbClr val="3494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1668D435-A782-059B-AF28-62C304BD5997}"/>
              </a:ext>
            </a:extLst>
          </p:cNvPr>
          <p:cNvCxnSpPr>
            <a:cxnSpLocks/>
          </p:cNvCxnSpPr>
          <p:nvPr/>
        </p:nvCxnSpPr>
        <p:spPr>
          <a:xfrm>
            <a:off x="4357339" y="1219818"/>
            <a:ext cx="829487" cy="0"/>
          </a:xfrm>
          <a:prstGeom prst="straightConnector1">
            <a:avLst/>
          </a:prstGeom>
          <a:ln w="38100">
            <a:solidFill>
              <a:srgbClr val="3494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770E8C9E-4621-56EC-302D-E4A6B79A7829}"/>
              </a:ext>
            </a:extLst>
          </p:cNvPr>
          <p:cNvCxnSpPr>
            <a:cxnSpLocks/>
          </p:cNvCxnSpPr>
          <p:nvPr/>
        </p:nvCxnSpPr>
        <p:spPr>
          <a:xfrm flipH="1">
            <a:off x="2377299" y="1294683"/>
            <a:ext cx="390749" cy="0"/>
          </a:xfrm>
          <a:prstGeom prst="straightConnector1">
            <a:avLst/>
          </a:prstGeom>
          <a:ln w="38100">
            <a:solidFill>
              <a:srgbClr val="3494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8638CD35-E00E-1FC4-6AB7-5FE5FDE1855B}"/>
              </a:ext>
            </a:extLst>
          </p:cNvPr>
          <p:cNvCxnSpPr>
            <a:cxnSpLocks/>
          </p:cNvCxnSpPr>
          <p:nvPr/>
        </p:nvCxnSpPr>
        <p:spPr>
          <a:xfrm flipH="1">
            <a:off x="2274849" y="2216230"/>
            <a:ext cx="1178892" cy="0"/>
          </a:xfrm>
          <a:prstGeom prst="straightConnector1">
            <a:avLst/>
          </a:prstGeom>
          <a:ln w="38100">
            <a:solidFill>
              <a:srgbClr val="3494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797B32A4-5404-1D6F-6773-9024130C340F}"/>
              </a:ext>
            </a:extLst>
          </p:cNvPr>
          <p:cNvCxnSpPr>
            <a:cxnSpLocks/>
          </p:cNvCxnSpPr>
          <p:nvPr/>
        </p:nvCxnSpPr>
        <p:spPr>
          <a:xfrm flipH="1">
            <a:off x="2490260" y="3094666"/>
            <a:ext cx="1293588" cy="0"/>
          </a:xfrm>
          <a:prstGeom prst="straightConnector1">
            <a:avLst/>
          </a:prstGeom>
          <a:ln w="38100">
            <a:solidFill>
              <a:srgbClr val="3494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A77EAC18-2F59-06EB-87C0-4EF91D96E12D}"/>
              </a:ext>
            </a:extLst>
          </p:cNvPr>
          <p:cNvCxnSpPr>
            <a:cxnSpLocks/>
          </p:cNvCxnSpPr>
          <p:nvPr/>
        </p:nvCxnSpPr>
        <p:spPr>
          <a:xfrm flipH="1">
            <a:off x="2684656" y="3800886"/>
            <a:ext cx="675251" cy="0"/>
          </a:xfrm>
          <a:prstGeom prst="straightConnector1">
            <a:avLst/>
          </a:prstGeom>
          <a:ln w="38100">
            <a:solidFill>
              <a:srgbClr val="3494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4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BF4BB98-4E32-1683-AD69-454B08290E57}"/>
              </a:ext>
            </a:extLst>
          </p:cNvPr>
          <p:cNvSpPr txBox="1">
            <a:spLocks/>
          </p:cNvSpPr>
          <p:nvPr/>
        </p:nvSpPr>
        <p:spPr>
          <a:xfrm>
            <a:off x="13361" y="163285"/>
            <a:ext cx="9081655" cy="751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MX" sz="1800" b="1">
                <a:solidFill>
                  <a:srgbClr val="3494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58 % de las variables tienen como corte 2022, y el 37 % el año 2023.</a:t>
            </a:r>
            <a:endParaRPr lang="es-CO" sz="1800" b="1" dirty="0">
              <a:solidFill>
                <a:srgbClr val="3494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803CD7E-0771-FCC3-A82D-BC9AA89B1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176814"/>
              </p:ext>
            </p:extLst>
          </p:nvPr>
        </p:nvGraphicFramePr>
        <p:xfrm>
          <a:off x="865414" y="816428"/>
          <a:ext cx="738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936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FCF2A-798D-A5FA-7441-D7E40761DD83}"/>
              </a:ext>
            </a:extLst>
          </p:cNvPr>
          <p:cNvSpPr txBox="1">
            <a:spLocks/>
          </p:cNvSpPr>
          <p:nvPr/>
        </p:nvSpPr>
        <p:spPr>
          <a:xfrm>
            <a:off x="13361" y="81645"/>
            <a:ext cx="9081655" cy="751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MX" sz="1600" b="1">
                <a:solidFill>
                  <a:srgbClr val="3494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estandarización de los indicadores sigue el procedimiento máx.-mín. utilizado en años anteriores. En esta oportunidad los umbrales se determinan a partir de los valores máximos y mínimos históricos, observados en los últimos 6 años.</a:t>
            </a:r>
            <a:endParaRPr lang="es-CO" sz="1600" b="1">
              <a:solidFill>
                <a:srgbClr val="3494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930742B-1C56-88EF-744C-8C99BD55D56A}"/>
                  </a:ext>
                </a:extLst>
              </p:cNvPr>
              <p:cNvSpPr txBox="1"/>
              <p:nvPr/>
            </p:nvSpPr>
            <p:spPr>
              <a:xfrm>
                <a:off x="257174" y="1877786"/>
                <a:ext cx="4776692" cy="445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300" b="0" i="1" smtClean="0">
                          <a:latin typeface="Cambria Math" panose="02040503050406030204" pitchFamily="18" charset="0"/>
                        </a:rPr>
                        <m:t>𝑃𝑢𝑛𝑡𝑎𝑗𝑒</m:t>
                      </m:r>
                      <m:r>
                        <a:rPr lang="es-CO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O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𝑉𝑎𝑙𝑜𝑟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𝑑𝑒𝑙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𝑑𝑒𝑝𝑎𝑟𝑡𝑎𝑚𝑒𝑛𝑡𝑜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𝑉𝑎𝑙𝑜𝑟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𝑛𝑖𝑚𝑜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h𝑖𝑠𝑡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𝑟𝑖𝑐𝑜</m:t>
                              </m:r>
                            </m:num>
                            <m:den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𝑉𝑎𝑙𝑜𝑟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𝑥𝑖𝑚𝑜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h𝑖𝑠𝑡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𝑟𝑖𝑐𝑜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𝑉𝑎𝑙𝑜𝑟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𝑛𝑖𝑚𝑜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h𝑖𝑠𝑡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𝑟𝑖𝑐𝑜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O" sz="130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930742B-1C56-88EF-744C-8C99BD55D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4" y="1877786"/>
                <a:ext cx="4776692" cy="445186"/>
              </a:xfrm>
              <a:prstGeom prst="rect">
                <a:avLst/>
              </a:prstGeom>
              <a:blipFill>
                <a:blip r:embed="rId2"/>
                <a:stretch>
                  <a:fillRect l="-638" b="-1370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D7FD0F8-F35A-F8E6-B9FE-B9CD05A2D5CD}"/>
                  </a:ext>
                </a:extLst>
              </p:cNvPr>
              <p:cNvSpPr txBox="1"/>
              <p:nvPr/>
            </p:nvSpPr>
            <p:spPr>
              <a:xfrm>
                <a:off x="257174" y="3247220"/>
                <a:ext cx="5068824" cy="445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300" b="0" i="1" smtClean="0">
                          <a:latin typeface="Cambria Math" panose="02040503050406030204" pitchFamily="18" charset="0"/>
                        </a:rPr>
                        <m:t>𝑃𝑢𝑛𝑡𝑎𝑗𝑒</m:t>
                      </m:r>
                      <m:r>
                        <a:rPr lang="es-CO" sz="1300" b="0" i="1" smtClean="0"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begChr m:val="["/>
                          <m:endChr m:val="]"/>
                          <m:ctrlPr>
                            <a:rPr lang="es-CO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𝑉𝑎𝑙𝑜𝑟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𝑑𝑒𝑙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𝑑𝑒𝑝𝑎𝑟𝑡𝑎𝑚𝑒𝑛𝑡𝑜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𝑉𝑎𝑙𝑜𝑟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𝑛𝑖𝑚𝑜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h𝑖𝑠𝑡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𝑟𝑖𝑐𝑜</m:t>
                              </m:r>
                            </m:num>
                            <m:den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𝑉𝑎𝑙𝑜𝑟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𝑥𝑖𝑚𝑜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h𝑖𝑠𝑡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𝑟𝑖𝑐𝑜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𝑉𝑎𝑙𝑜𝑟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𝑛𝑖𝑚𝑜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h𝑖𝑠𝑡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CO" sz="1300" i="1">
                                  <a:latin typeface="Cambria Math" panose="02040503050406030204" pitchFamily="18" charset="0"/>
                                </a:rPr>
                                <m:t>𝑟𝑖𝑐𝑜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O" sz="130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D7FD0F8-F35A-F8E6-B9FE-B9CD05A2D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4" y="3247220"/>
                <a:ext cx="5068824" cy="445186"/>
              </a:xfrm>
              <a:prstGeom prst="rect">
                <a:avLst/>
              </a:prstGeom>
              <a:blipFill>
                <a:blip r:embed="rId3"/>
                <a:stretch>
                  <a:fillRect l="-481" b="-1370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>
            <a:extLst>
              <a:ext uri="{FF2B5EF4-FFF2-40B4-BE49-F238E27FC236}">
                <a16:creationId xmlns:a16="http://schemas.microsoft.com/office/drawing/2014/main" id="{46D6975E-1AE7-B287-9557-F5B4616A5D92}"/>
              </a:ext>
            </a:extLst>
          </p:cNvPr>
          <p:cNvSpPr txBox="1">
            <a:spLocks/>
          </p:cNvSpPr>
          <p:nvPr/>
        </p:nvSpPr>
        <p:spPr>
          <a:xfrm>
            <a:off x="257174" y="1363436"/>
            <a:ext cx="2559504" cy="3572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  <a:defRPr/>
            </a:pPr>
            <a:r>
              <a:rPr lang="es-CO" sz="1400" b="1">
                <a:latin typeface="Calibri" panose="020F0502020204030204" pitchFamily="34" charset="0"/>
                <a:cs typeface="Calibri" panose="020F0502020204030204" pitchFamily="34" charset="0"/>
              </a:rPr>
              <a:t>Para variables directas: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6B74D3-13AC-650D-90F7-7ED758D95848}"/>
              </a:ext>
            </a:extLst>
          </p:cNvPr>
          <p:cNvSpPr txBox="1">
            <a:spLocks/>
          </p:cNvSpPr>
          <p:nvPr/>
        </p:nvSpPr>
        <p:spPr>
          <a:xfrm>
            <a:off x="257174" y="2756194"/>
            <a:ext cx="2559504" cy="3572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  <a:defRPr/>
            </a:pPr>
            <a:r>
              <a:rPr lang="es-CO" sz="1400" b="1">
                <a:latin typeface="Calibri" panose="020F0502020204030204" pitchFamily="34" charset="0"/>
                <a:cs typeface="Calibri" panose="020F0502020204030204" pitchFamily="34" charset="0"/>
              </a:rPr>
              <a:t>Para variables inversas: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F9A737E-B8F5-DAB5-E7A8-802BE2E203BF}"/>
              </a:ext>
            </a:extLst>
          </p:cNvPr>
          <p:cNvSpPr txBox="1">
            <a:spLocks/>
          </p:cNvSpPr>
          <p:nvPr/>
        </p:nvSpPr>
        <p:spPr>
          <a:xfrm>
            <a:off x="444953" y="4538594"/>
            <a:ext cx="8254094" cy="6710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s-MX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puntaje general es el resultado de la agregación sucesiva de los puntajes promedio de los pilares, </a:t>
            </a:r>
            <a:r>
              <a:rPr lang="es-MX" sz="16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subpilares</a:t>
            </a:r>
            <a:r>
              <a:rPr lang="es-MX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indicadores. </a:t>
            </a:r>
            <a:endParaRPr lang="es-CO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AC4B943-885B-8BBF-8CC7-7200727238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696077"/>
              </p:ext>
            </p:extLst>
          </p:nvPr>
        </p:nvGraphicFramePr>
        <p:xfrm>
          <a:off x="5494564" y="857251"/>
          <a:ext cx="3600453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316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D202C1F-7AE8-BDB8-5A6E-6CE255AF139D}"/>
              </a:ext>
            </a:extLst>
          </p:cNvPr>
          <p:cNvGrpSpPr/>
          <p:nvPr/>
        </p:nvGrpSpPr>
        <p:grpSpPr>
          <a:xfrm>
            <a:off x="1439792" y="735453"/>
            <a:ext cx="7020000" cy="1442924"/>
            <a:chOff x="304800" y="0"/>
            <a:chExt cx="5466131" cy="1276350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660E037F-DA01-2990-37A2-E97192CB296E}"/>
                </a:ext>
              </a:extLst>
            </p:cNvPr>
            <p:cNvSpPr/>
            <p:nvPr/>
          </p:nvSpPr>
          <p:spPr>
            <a:xfrm>
              <a:off x="304800" y="9525"/>
              <a:ext cx="1257165" cy="1257300"/>
            </a:xfrm>
            <a:prstGeom prst="roundRect">
              <a:avLst/>
            </a:prstGeom>
            <a:no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lang="es-ES_tradnl" sz="1600" b="1" dirty="0">
                <a:solidFill>
                  <a:srgbClr val="34946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437BC635-C6FA-DAFF-1470-A826F575AA1B}"/>
                </a:ext>
              </a:extLst>
            </p:cNvPr>
            <p:cNvSpPr/>
            <p:nvPr/>
          </p:nvSpPr>
          <p:spPr>
            <a:xfrm>
              <a:off x="1660201" y="0"/>
              <a:ext cx="4110730" cy="127635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marR="0" lvl="0" indent="-228600" algn="just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 modifica el método de cálculo de los indicadores de </a:t>
              </a: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gestión de recursos, capacidad de ahorro, autonomía fiscal y capacidad local de recaudo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, los cuales reflejan el desempeño de la gobernación departamental.</a:t>
              </a: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​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228600" marR="0" lvl="0" indent="-228600" algn="just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 ajustan los indicadores de </a:t>
              </a: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índice de gobierno digital para el Estado 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y para la sociedad </a:t>
              </a: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a partir de nueva información proporcionada por la fuente.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5E4A73BF-D177-7991-194A-2B12ABCA6AE2}"/>
              </a:ext>
            </a:extLst>
          </p:cNvPr>
          <p:cNvSpPr txBox="1"/>
          <p:nvPr/>
        </p:nvSpPr>
        <p:spPr>
          <a:xfrm>
            <a:off x="0" y="82554"/>
            <a:ext cx="9144000" cy="601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lnSpc>
                <a:spcPct val="90000"/>
              </a:lnSpc>
              <a:spcAft>
                <a:spcPts val="450"/>
              </a:spcAft>
              <a:buClr>
                <a:srgbClr val="0D6775"/>
              </a:buClr>
              <a:defRPr/>
            </a:pPr>
            <a:r>
              <a:rPr lang="es-ES" sz="1838" b="1" kern="1200" dirty="0">
                <a:solidFill>
                  <a:srgbClr val="34946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Como parte del proceso de mejora continua de la medición se incorporaron algunos ajustes en los indicadores: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5FD1B4A-69BF-7D27-9E6C-1D6D700BC775}"/>
              </a:ext>
            </a:extLst>
          </p:cNvPr>
          <p:cNvGrpSpPr/>
          <p:nvPr/>
        </p:nvGrpSpPr>
        <p:grpSpPr>
          <a:xfrm>
            <a:off x="1439792" y="2338948"/>
            <a:ext cx="7020000" cy="1352536"/>
            <a:chOff x="219075" y="-71694"/>
            <a:chExt cx="5505451" cy="1159080"/>
          </a:xfrm>
          <a:solidFill>
            <a:schemeClr val="bg1"/>
          </a:solidFill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14CC7A2D-1643-2C67-1941-E6877D9F01D6}"/>
                </a:ext>
              </a:extLst>
            </p:cNvPr>
            <p:cNvSpPr/>
            <p:nvPr/>
          </p:nvSpPr>
          <p:spPr>
            <a:xfrm>
              <a:off x="219075" y="-65962"/>
              <a:ext cx="1257300" cy="1147615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srgbClr val="34946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srgbClr val="34946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96DD0F41-FD8B-70F4-2C7E-5FACEB3345A3}"/>
                </a:ext>
              </a:extLst>
            </p:cNvPr>
            <p:cNvSpPr/>
            <p:nvPr/>
          </p:nvSpPr>
          <p:spPr>
            <a:xfrm>
              <a:off x="1583990" y="-71694"/>
              <a:ext cx="4140536" cy="1159080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marR="0" lvl="0" indent="-22860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MX" sz="1200" dirty="0"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L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os indicadores de 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cobertura</a:t>
              </a:r>
              <a:r>
                <a:rPr lang="es-ES" sz="1200" b="1" dirty="0">
                  <a:solidFill>
                    <a:srgbClr val="34946F"/>
                  </a:solidFill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de acueducto y alcantarillado 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 toman de la Encuesta de Calidad de Vida del DANE.</a:t>
              </a: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​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228600" marR="0" lvl="0" indent="-22860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</a:t>
              </a:r>
              <a:r>
                <a:rPr kumimoji="0" lang="es-MX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 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incluye</a:t>
              </a:r>
              <a:r>
                <a:rPr kumimoji="0" lang="es-MX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 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el indicador de 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cobertura efectiva de gas licuado de petróleo 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(GLP).</a:t>
              </a: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​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228600" marR="0" lvl="0" indent="-22860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</a:t>
              </a:r>
              <a:r>
                <a:rPr kumimoji="0" lang="es-MX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 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ajustan los indicadores de 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red vial primaria a partir de nueva información proporcionada por la fuente.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D2C3383-D16B-7DC4-44A4-0755555CA88F}"/>
              </a:ext>
            </a:extLst>
          </p:cNvPr>
          <p:cNvGrpSpPr/>
          <p:nvPr/>
        </p:nvGrpSpPr>
        <p:grpSpPr>
          <a:xfrm>
            <a:off x="1439792" y="3852056"/>
            <a:ext cx="7020000" cy="1004884"/>
            <a:chOff x="85725" y="-66677"/>
            <a:chExt cx="5476875" cy="1085850"/>
          </a:xfrm>
          <a:solidFill>
            <a:schemeClr val="bg1"/>
          </a:solidFill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6AA462FE-89D3-688E-18A4-ECB3C7652F13}"/>
                </a:ext>
              </a:extLst>
            </p:cNvPr>
            <p:cNvSpPr/>
            <p:nvPr/>
          </p:nvSpPr>
          <p:spPr>
            <a:xfrm>
              <a:off x="85725" y="-66677"/>
              <a:ext cx="1247775" cy="1085850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34946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E030C7B7-04C5-DCF6-7E08-60DBFA16E062}"/>
                </a:ext>
              </a:extLst>
            </p:cNvPr>
            <p:cNvSpPr/>
            <p:nvPr/>
          </p:nvSpPr>
          <p:spPr>
            <a:xfrm>
              <a:off x="1421985" y="-42864"/>
              <a:ext cx="4140615" cy="1038225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just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 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modifican los indicadores del </a:t>
              </a:r>
              <a:r>
                <a:rPr kumimoji="0" lang="es-E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subpilar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 de capacidades TIC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, los cuales consideran en esta oportunidad nuevas categorías de formación TIC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.</a:t>
              </a: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​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7" name="Gráfico 4" descr="Internet con relleno sólido">
            <a:extLst>
              <a:ext uri="{FF2B5EF4-FFF2-40B4-BE49-F238E27FC236}">
                <a16:creationId xmlns:a16="http://schemas.microsoft.com/office/drawing/2014/main" id="{65668371-4BD4-7B4E-92EF-E906B25CF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217" b="16304"/>
          <a:stretch/>
        </p:blipFill>
        <p:spPr bwMode="auto">
          <a:xfrm>
            <a:off x="1845623" y="4212647"/>
            <a:ext cx="772805" cy="571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áfico 17" descr="Tren con relleno sólido">
            <a:extLst>
              <a:ext uri="{FF2B5EF4-FFF2-40B4-BE49-F238E27FC236}">
                <a16:creationId xmlns:a16="http://schemas.microsoft.com/office/drawing/2014/main" id="{758A1525-D69A-14EF-8FA5-44516A96C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7442" y="2826369"/>
            <a:ext cx="804037" cy="804037"/>
          </a:xfrm>
          <a:prstGeom prst="rect">
            <a:avLst/>
          </a:prstGeom>
        </p:spPr>
      </p:pic>
      <p:pic>
        <p:nvPicPr>
          <p:cNvPr id="20" name="Gráfico 19" descr="Martillo de juez con relleno sólido">
            <a:extLst>
              <a:ext uri="{FF2B5EF4-FFF2-40B4-BE49-F238E27FC236}">
                <a16:creationId xmlns:a16="http://schemas.microsoft.com/office/drawing/2014/main" id="{7EEC982D-7290-B965-951F-6504401F71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5044" y="1230139"/>
            <a:ext cx="772804" cy="77280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062864D-02BF-B715-1857-1D2BF8E31739}"/>
              </a:ext>
            </a:extLst>
          </p:cNvPr>
          <p:cNvSpPr txBox="1"/>
          <p:nvPr/>
        </p:nvSpPr>
        <p:spPr>
          <a:xfrm>
            <a:off x="1609708" y="877473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34946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Instituciones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597441C-0EE7-8622-4245-E8E9C0E2787F}"/>
              </a:ext>
            </a:extLst>
          </p:cNvPr>
          <p:cNvSpPr txBox="1"/>
          <p:nvPr/>
        </p:nvSpPr>
        <p:spPr>
          <a:xfrm>
            <a:off x="1511123" y="2424559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34946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Infraestructura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038333C-B324-1A28-7CBA-A49F77B7EE21}"/>
              </a:ext>
            </a:extLst>
          </p:cNvPr>
          <p:cNvSpPr txBox="1"/>
          <p:nvPr/>
        </p:nvSpPr>
        <p:spPr>
          <a:xfrm>
            <a:off x="1592075" y="3874093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34946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Adopción TIC</a:t>
            </a:r>
          </a:p>
        </p:txBody>
      </p:sp>
    </p:spTree>
    <p:extLst>
      <p:ext uri="{BB962C8B-B14F-4D97-AF65-F5344CB8AC3E}">
        <p14:creationId xmlns:p14="http://schemas.microsoft.com/office/powerpoint/2010/main" val="99279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E4A73BF-D177-7991-194A-2B12ABCA6AE2}"/>
              </a:ext>
            </a:extLst>
          </p:cNvPr>
          <p:cNvSpPr txBox="1"/>
          <p:nvPr/>
        </p:nvSpPr>
        <p:spPr>
          <a:xfrm>
            <a:off x="0" y="82554"/>
            <a:ext cx="9144000" cy="601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lnSpc>
                <a:spcPct val="90000"/>
              </a:lnSpc>
              <a:spcAft>
                <a:spcPts val="450"/>
              </a:spcAft>
              <a:buClr>
                <a:srgbClr val="0D6775"/>
              </a:buClr>
              <a:defRPr/>
            </a:pPr>
            <a:r>
              <a:rPr lang="es-ES" sz="1838" b="1" kern="1200" dirty="0">
                <a:solidFill>
                  <a:srgbClr val="34946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Como parte del proceso de mejora continua de la medición se incorporaron algunos ajustes en los indicadores: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54CA421-3D24-3210-A3BE-6773373AB527}"/>
              </a:ext>
            </a:extLst>
          </p:cNvPr>
          <p:cNvGrpSpPr/>
          <p:nvPr/>
        </p:nvGrpSpPr>
        <p:grpSpPr>
          <a:xfrm>
            <a:off x="1425346" y="744387"/>
            <a:ext cx="7020000" cy="1588814"/>
            <a:chOff x="85725" y="11582"/>
            <a:chExt cx="5467350" cy="728791"/>
          </a:xfrm>
          <a:solidFill>
            <a:schemeClr val="bg1"/>
          </a:solidFill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3740067F-3A8D-00A6-4099-34F352A8DB6B}"/>
                </a:ext>
              </a:extLst>
            </p:cNvPr>
            <p:cNvSpPr/>
            <p:nvPr/>
          </p:nvSpPr>
          <p:spPr>
            <a:xfrm>
              <a:off x="85725" y="11582"/>
              <a:ext cx="1247775" cy="723899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34946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00035997-C0DD-0BB6-DE65-CC62F387972E}"/>
                </a:ext>
              </a:extLst>
            </p:cNvPr>
            <p:cNvSpPr/>
            <p:nvPr/>
          </p:nvSpPr>
          <p:spPr>
            <a:xfrm>
              <a:off x="1412460" y="11582"/>
              <a:ext cx="4140615" cy="728791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marR="0" lvl="0" indent="-22860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 modifica el indicador de </a:t>
              </a:r>
              <a:r>
                <a:rPr kumimoji="0" lang="es-CO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negocios verdes</a:t>
              </a: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, el cual mide la proporción de negocios verdes en el departamento sobre el total nacional.​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228600" marR="0" lvl="0" indent="-22860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 modifica el indicador de </a:t>
              </a:r>
              <a:r>
                <a:rPr kumimoji="0" lang="es-CO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hectáreas de bosque deforestadas</a:t>
              </a: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, el cual refleja en esta oportunidad la proporción de la superficie del departamento que fue deforestada durante un año.​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228600" marR="0" lvl="0" indent="-22860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 elimina el indicador de </a:t>
              </a:r>
              <a:r>
                <a:rPr kumimoji="0" lang="es-CO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inversión en servicios ambientales</a:t>
              </a: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7AE9ED4-3959-1B49-595C-C38B344DAE65}"/>
              </a:ext>
            </a:extLst>
          </p:cNvPr>
          <p:cNvGrpSpPr/>
          <p:nvPr/>
        </p:nvGrpSpPr>
        <p:grpSpPr>
          <a:xfrm>
            <a:off x="1425346" y="2445836"/>
            <a:ext cx="7020000" cy="1139519"/>
            <a:chOff x="85725" y="-66677"/>
            <a:chExt cx="5467350" cy="797768"/>
          </a:xfrm>
          <a:solidFill>
            <a:schemeClr val="bg1"/>
          </a:solidFill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BBBD8142-60EB-C3CD-83A3-E760F4CEF754}"/>
                </a:ext>
              </a:extLst>
            </p:cNvPr>
            <p:cNvSpPr/>
            <p:nvPr/>
          </p:nvSpPr>
          <p:spPr>
            <a:xfrm>
              <a:off x="85725" y="-66676"/>
              <a:ext cx="1247775" cy="797767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34946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944A9BC8-3108-6DC7-FBE2-E9377D6E42EF}"/>
                </a:ext>
              </a:extLst>
            </p:cNvPr>
            <p:cNvSpPr/>
            <p:nvPr/>
          </p:nvSpPr>
          <p:spPr>
            <a:xfrm>
              <a:off x="1412460" y="-66677"/>
              <a:ext cx="4140615" cy="797767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just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 ajustan 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los indicadores de 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médicos generales, médicos especialistas y comunidad de la salud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, a partir de nueva información proporcionada por la fuente.</a:t>
              </a: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​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171450" marR="0" lvl="0" indent="-171450" algn="just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 elimina 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el indicador de 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inversión en salud pública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8BF011A6-7A6A-677F-897D-573CD1AB73A2}"/>
              </a:ext>
            </a:extLst>
          </p:cNvPr>
          <p:cNvGrpSpPr/>
          <p:nvPr/>
        </p:nvGrpSpPr>
        <p:grpSpPr>
          <a:xfrm>
            <a:off x="1425346" y="3708656"/>
            <a:ext cx="7020000" cy="1278981"/>
            <a:chOff x="85725" y="-161370"/>
            <a:chExt cx="5467350" cy="1157172"/>
          </a:xfrm>
          <a:solidFill>
            <a:schemeClr val="bg1"/>
          </a:solidFill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1766412A-7B63-7281-95C0-055F7155F0CA}"/>
                </a:ext>
              </a:extLst>
            </p:cNvPr>
            <p:cNvSpPr/>
            <p:nvPr/>
          </p:nvSpPr>
          <p:spPr>
            <a:xfrm>
              <a:off x="85725" y="-161370"/>
              <a:ext cx="1247775" cy="1157172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34946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2702BB88-24D2-334F-5ED0-2138909DF83A}"/>
                </a:ext>
              </a:extLst>
            </p:cNvPr>
            <p:cNvSpPr/>
            <p:nvPr/>
          </p:nvSpPr>
          <p:spPr>
            <a:xfrm>
              <a:off x="1412460" y="-161370"/>
              <a:ext cx="4140615" cy="1157170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lvl="0" indent="-17145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Se elimina el indicador de </a:t>
              </a: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inversión en calidad de la educación básica y media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Gráfico 9" descr="Open hand with plant con relleno sólido">
            <a:extLst>
              <a:ext uri="{FF2B5EF4-FFF2-40B4-BE49-F238E27FC236}">
                <a16:creationId xmlns:a16="http://schemas.microsoft.com/office/drawing/2014/main" id="{DD5E2C74-3639-704B-951A-60D13C7315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783" b="13043"/>
          <a:stretch/>
        </p:blipFill>
        <p:spPr bwMode="auto">
          <a:xfrm>
            <a:off x="1838838" y="1519400"/>
            <a:ext cx="775140" cy="598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áfico 3" descr="Medical con relleno sólido">
            <a:extLst>
              <a:ext uri="{FF2B5EF4-FFF2-40B4-BE49-F238E27FC236}">
                <a16:creationId xmlns:a16="http://schemas.microsoft.com/office/drawing/2014/main" id="{F5E0A82F-0BC3-2E43-B0B2-AB6B169EB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8837" y="2781838"/>
            <a:ext cx="775141" cy="714582"/>
          </a:xfrm>
          <a:prstGeom prst="rect">
            <a:avLst/>
          </a:prstGeom>
        </p:spPr>
      </p:pic>
      <p:pic>
        <p:nvPicPr>
          <p:cNvPr id="23" name="Gráfico 3" descr="Remote learning math con relleno sólido">
            <a:extLst>
              <a:ext uri="{FF2B5EF4-FFF2-40B4-BE49-F238E27FC236}">
                <a16:creationId xmlns:a16="http://schemas.microsoft.com/office/drawing/2014/main" id="{C9F863E1-CD28-054B-B736-2DF933E0E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8837" y="4201188"/>
            <a:ext cx="775141" cy="7116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6430BBC-9802-EFDE-6986-5F38C00C4084}"/>
              </a:ext>
            </a:extLst>
          </p:cNvPr>
          <p:cNvSpPr txBox="1"/>
          <p:nvPr/>
        </p:nvSpPr>
        <p:spPr>
          <a:xfrm>
            <a:off x="1508102" y="959097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34946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Sostenibilidad </a:t>
            </a:r>
          </a:p>
          <a:p>
            <a:pPr algn="ctr"/>
            <a:r>
              <a:rPr lang="es-ES_tradnl" sz="1600" b="1" dirty="0">
                <a:solidFill>
                  <a:srgbClr val="34946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ambiental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389740-3DAD-190A-E96B-943AA7544B86}"/>
              </a:ext>
            </a:extLst>
          </p:cNvPr>
          <p:cNvSpPr txBox="1"/>
          <p:nvPr/>
        </p:nvSpPr>
        <p:spPr>
          <a:xfrm>
            <a:off x="1508102" y="3670278"/>
            <a:ext cx="1435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34946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Educación básica y media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4C1C7A-2CBA-00BD-16D2-A3DA6B637F52}"/>
              </a:ext>
            </a:extLst>
          </p:cNvPr>
          <p:cNvSpPr txBox="1"/>
          <p:nvPr/>
        </p:nvSpPr>
        <p:spPr>
          <a:xfrm>
            <a:off x="1508102" y="2537246"/>
            <a:ext cx="143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34946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Salud</a:t>
            </a:r>
          </a:p>
        </p:txBody>
      </p:sp>
    </p:spTree>
    <p:extLst>
      <p:ext uri="{BB962C8B-B14F-4D97-AF65-F5344CB8AC3E}">
        <p14:creationId xmlns:p14="http://schemas.microsoft.com/office/powerpoint/2010/main" val="422206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E4A73BF-D177-7991-194A-2B12ABCA6AE2}"/>
              </a:ext>
            </a:extLst>
          </p:cNvPr>
          <p:cNvSpPr txBox="1"/>
          <p:nvPr/>
        </p:nvSpPr>
        <p:spPr>
          <a:xfrm>
            <a:off x="0" y="82554"/>
            <a:ext cx="9144000" cy="601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lnSpc>
                <a:spcPct val="90000"/>
              </a:lnSpc>
              <a:spcAft>
                <a:spcPts val="450"/>
              </a:spcAft>
              <a:buClr>
                <a:srgbClr val="0D6775"/>
              </a:buClr>
              <a:defRPr/>
            </a:pPr>
            <a:r>
              <a:rPr lang="es-ES" sz="1838" b="1" kern="1200" dirty="0">
                <a:solidFill>
                  <a:srgbClr val="34946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Como parte del proceso de mejora continua de la medición se incorporaron algunos ajustes en los indicadores: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048362E-F636-F006-1F20-455420DB3022}"/>
              </a:ext>
            </a:extLst>
          </p:cNvPr>
          <p:cNvGrpSpPr/>
          <p:nvPr/>
        </p:nvGrpSpPr>
        <p:grpSpPr>
          <a:xfrm>
            <a:off x="1438275" y="852599"/>
            <a:ext cx="7020000" cy="1596686"/>
            <a:chOff x="85725" y="-66678"/>
            <a:chExt cx="5467350" cy="735733"/>
          </a:xfrm>
          <a:solidFill>
            <a:schemeClr val="bg1"/>
          </a:solidFill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2F8F2B9F-97E2-EABA-CED9-286D8317006A}"/>
                </a:ext>
              </a:extLst>
            </p:cNvPr>
            <p:cNvSpPr/>
            <p:nvPr/>
          </p:nvSpPr>
          <p:spPr>
            <a:xfrm>
              <a:off x="85725" y="-66678"/>
              <a:ext cx="1266825" cy="735733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b="1" i="0" u="none" strike="noStrike" kern="0" cap="none" spc="0" normalizeH="0" baseline="0" noProof="0" dirty="0">
                <a:ln>
                  <a:noFill/>
                </a:ln>
                <a:solidFill>
                  <a:srgbClr val="34946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34946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F85BC3B7-C0B0-D572-DB7A-BA361529A6DE}"/>
                </a:ext>
              </a:extLst>
            </p:cNvPr>
            <p:cNvSpPr/>
            <p:nvPr/>
          </p:nvSpPr>
          <p:spPr>
            <a:xfrm>
              <a:off x="1412460" y="-66676"/>
              <a:ext cx="4140615" cy="730362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marR="0" lvl="0" indent="-22860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 modifica 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el indicador de 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calidad de los docentes de educación superior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, el cual evalúa el porcentaje de docentes universitarios en el departamento con título de doctorado.</a:t>
              </a:r>
              <a:r>
                <a:rPr kumimoji="0" lang="es-CO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​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228600" marR="0" lvl="0" indent="-22860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Se ajustan 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los indicadores de 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cobertura de instituciones de educación superior (IES) acreditadas y el de cobertura de instituciones de educación para el trabajo y el desarrollo humano (IETDH) acreditadas 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a partir de nueva información proporcionada por la fuente.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3BAFBE33-5EFE-025B-A235-7D42134CD226}"/>
              </a:ext>
            </a:extLst>
          </p:cNvPr>
          <p:cNvGrpSpPr/>
          <p:nvPr/>
        </p:nvGrpSpPr>
        <p:grpSpPr>
          <a:xfrm>
            <a:off x="1438275" y="2614678"/>
            <a:ext cx="7020000" cy="1030845"/>
            <a:chOff x="85725" y="-108054"/>
            <a:chExt cx="5467350" cy="819614"/>
          </a:xfrm>
          <a:solidFill>
            <a:schemeClr val="bg1"/>
          </a:solidFill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DA65CAC-6AC8-EC3F-1F2F-19A66D58B946}"/>
                </a:ext>
              </a:extLst>
            </p:cNvPr>
            <p:cNvSpPr/>
            <p:nvPr/>
          </p:nvSpPr>
          <p:spPr>
            <a:xfrm>
              <a:off x="85725" y="-108054"/>
              <a:ext cx="1247775" cy="812229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34946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15D6EA4C-A63A-D769-4658-BA2989BDFB1B}"/>
                </a:ext>
              </a:extLst>
            </p:cNvPr>
            <p:cNvSpPr/>
            <p:nvPr/>
          </p:nvSpPr>
          <p:spPr>
            <a:xfrm>
              <a:off x="1412460" y="-108054"/>
              <a:ext cx="4140615" cy="819614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marR="0" lvl="0" indent="-22860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Se eliminan 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los indicadores del </a:t>
              </a:r>
              <a:r>
                <a:rPr kumimoji="0" lang="es-E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subpilar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 de utilización del talento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F4F1C37-5128-7F18-980E-4302D6C12063}"/>
              </a:ext>
            </a:extLst>
          </p:cNvPr>
          <p:cNvGrpSpPr/>
          <p:nvPr/>
        </p:nvGrpSpPr>
        <p:grpSpPr>
          <a:xfrm>
            <a:off x="1438275" y="3786481"/>
            <a:ext cx="7020000" cy="1030848"/>
            <a:chOff x="85725" y="-66678"/>
            <a:chExt cx="5467350" cy="775312"/>
          </a:xfrm>
          <a:solidFill>
            <a:schemeClr val="bg1"/>
          </a:solidFill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2F6C25BC-E976-0061-5AEC-D8CF107E3592}"/>
                </a:ext>
              </a:extLst>
            </p:cNvPr>
            <p:cNvSpPr/>
            <p:nvPr/>
          </p:nvSpPr>
          <p:spPr>
            <a:xfrm>
              <a:off x="85725" y="-66678"/>
              <a:ext cx="1247775" cy="775312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 dirty="0">
                <a:ln>
                  <a:noFill/>
                </a:ln>
                <a:solidFill>
                  <a:srgbClr val="34946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36EABBAF-F104-00D0-3271-F8B18B6C43CC}"/>
                </a:ext>
              </a:extLst>
            </p:cNvPr>
            <p:cNvSpPr/>
            <p:nvPr/>
          </p:nvSpPr>
          <p:spPr>
            <a:xfrm>
              <a:off x="1412460" y="-66678"/>
              <a:ext cx="4140615" cy="775310"/>
            </a:xfrm>
            <a:prstGeom prst="roundRect">
              <a:avLst/>
            </a:prstGeom>
            <a:grpFill/>
            <a:ln w="12700" cap="flat" cmpd="sng" algn="ctr">
              <a:solidFill>
                <a:srgbClr val="34946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marR="0" lvl="0" indent="-22860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No se actualizan los indicadores que conforman el </a:t>
              </a:r>
              <a:r>
                <a:rPr kumimoji="0" lang="es-MX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subpilar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 de investigación debido a que su </a:t>
              </a: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4946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periodicidad de reporte es bienal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Gráfico 9" descr="Birrete">
            <a:extLst>
              <a:ext uri="{FF2B5EF4-FFF2-40B4-BE49-F238E27FC236}">
                <a16:creationId xmlns:a16="http://schemas.microsoft.com/office/drawing/2014/main" id="{9C4855C7-E6BD-07A5-7EA9-94AA191BC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492" y="1528427"/>
            <a:ext cx="828202" cy="909206"/>
          </a:xfrm>
          <a:prstGeom prst="rect">
            <a:avLst/>
          </a:prstGeom>
        </p:spPr>
      </p:pic>
      <p:pic>
        <p:nvPicPr>
          <p:cNvPr id="22" name="Gráfico 3" descr="Group brainstorm con relleno sólido">
            <a:extLst>
              <a:ext uri="{FF2B5EF4-FFF2-40B4-BE49-F238E27FC236}">
                <a16:creationId xmlns:a16="http://schemas.microsoft.com/office/drawing/2014/main" id="{169E0E6D-5BC9-AB42-A916-6014CE46A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3530" y="2875641"/>
            <a:ext cx="671613" cy="671613"/>
          </a:xfrm>
          <a:prstGeom prst="rect">
            <a:avLst/>
          </a:prstGeom>
        </p:spPr>
      </p:pic>
      <p:pic>
        <p:nvPicPr>
          <p:cNvPr id="23" name="Gráfico 4" descr="Microscope con relleno sólido">
            <a:extLst>
              <a:ext uri="{FF2B5EF4-FFF2-40B4-BE49-F238E27FC236}">
                <a16:creationId xmlns:a16="http://schemas.microsoft.com/office/drawing/2014/main" id="{00F86438-F40C-9941-B50D-2EFF05E46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91445" y="4069230"/>
            <a:ext cx="681677" cy="681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CD44991-6828-76D8-CB6B-F65A1561A8E3}"/>
              </a:ext>
            </a:extLst>
          </p:cNvPr>
          <p:cNvSpPr txBox="1"/>
          <p:nvPr/>
        </p:nvSpPr>
        <p:spPr>
          <a:xfrm>
            <a:off x="1450504" y="990497"/>
            <a:ext cx="1602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34946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Educación superior y formación para el trabajo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76D59F-A92B-B8F3-113F-9DEA85E6B3DB}"/>
              </a:ext>
            </a:extLst>
          </p:cNvPr>
          <p:cNvSpPr txBox="1"/>
          <p:nvPr/>
        </p:nvSpPr>
        <p:spPr>
          <a:xfrm>
            <a:off x="1525199" y="2678111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34946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Mercado laboral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5DB026-3F0F-019C-733A-588DCC4651FB}"/>
              </a:ext>
            </a:extLst>
          </p:cNvPr>
          <p:cNvSpPr txBox="1"/>
          <p:nvPr/>
        </p:nvSpPr>
        <p:spPr>
          <a:xfrm>
            <a:off x="1675720" y="3786481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rgbClr val="34946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Innovación</a:t>
            </a:r>
          </a:p>
        </p:txBody>
      </p:sp>
    </p:spTree>
    <p:extLst>
      <p:ext uri="{BB962C8B-B14F-4D97-AF65-F5344CB8AC3E}">
        <p14:creationId xmlns:p14="http://schemas.microsoft.com/office/powerpoint/2010/main" val="201846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D31FBF7-6135-0C87-8892-4F01C78ECB29}"/>
              </a:ext>
            </a:extLst>
          </p:cNvPr>
          <p:cNvSpPr txBox="1"/>
          <p:nvPr/>
        </p:nvSpPr>
        <p:spPr>
          <a:xfrm>
            <a:off x="0" y="82554"/>
            <a:ext cx="9144000" cy="601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lnSpc>
                <a:spcPct val="90000"/>
              </a:lnSpc>
              <a:spcAft>
                <a:spcPts val="450"/>
              </a:spcAft>
              <a:buClr>
                <a:srgbClr val="0D6775"/>
              </a:buClr>
              <a:defRPr/>
            </a:pPr>
            <a:r>
              <a:rPr lang="es-ES" sz="1838" b="1" kern="1200" dirty="0">
                <a:solidFill>
                  <a:srgbClr val="34946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Los resultados del IDC 2024 no son comparables con los de versiones anteriores. La presente edición incluye un recálculo con una comparación válida para los últimos seis años.</a:t>
            </a:r>
          </a:p>
        </p:txBody>
      </p:sp>
      <p:sp>
        <p:nvSpPr>
          <p:cNvPr id="3" name="Distinto de 2">
            <a:extLst>
              <a:ext uri="{FF2B5EF4-FFF2-40B4-BE49-F238E27FC236}">
                <a16:creationId xmlns:a16="http://schemas.microsoft.com/office/drawing/2014/main" id="{4FE45740-BB60-7F67-2A06-77F3939C3910}"/>
              </a:ext>
            </a:extLst>
          </p:cNvPr>
          <p:cNvSpPr/>
          <p:nvPr/>
        </p:nvSpPr>
        <p:spPr>
          <a:xfrm>
            <a:off x="2335621" y="2462749"/>
            <a:ext cx="615203" cy="474009"/>
          </a:xfrm>
          <a:prstGeom prst="mathNotEqual">
            <a:avLst/>
          </a:prstGeom>
          <a:solidFill>
            <a:srgbClr val="D42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CO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B092C6-FF37-D78F-9C41-4901BDB2A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388" y="883454"/>
            <a:ext cx="1420560" cy="18982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47B255-0621-7E8B-B88E-34623509D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409" y="886479"/>
            <a:ext cx="1635135" cy="19425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4501E1-2FF6-FC3A-CAEF-7CCAEF9C6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265" y="880177"/>
            <a:ext cx="1677737" cy="20565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B22762-3594-8AE4-7B12-661F17788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931" y="880177"/>
            <a:ext cx="1522937" cy="18982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4A6BC92-1B80-64AA-E73A-5EA481C60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936" y="2728507"/>
            <a:ext cx="1420904" cy="19811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EFF64A-7500-91EA-2C60-C5FF2F8C67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313" y="2732138"/>
            <a:ext cx="1567415" cy="18973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DBF9B2-E32A-0FC7-3D8B-DFDD2AEE58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6715" y="2709068"/>
            <a:ext cx="1467856" cy="18893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FC833A6-28BF-B150-B54E-C645159680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9575" y="2713667"/>
            <a:ext cx="1515353" cy="1915868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A7BDC172-41E6-C38A-BAA5-F16F0BE3FB48}"/>
              </a:ext>
            </a:extLst>
          </p:cNvPr>
          <p:cNvGrpSpPr/>
          <p:nvPr/>
        </p:nvGrpSpPr>
        <p:grpSpPr>
          <a:xfrm>
            <a:off x="7193668" y="2699754"/>
            <a:ext cx="1420904" cy="1929782"/>
            <a:chOff x="509381" y="2079980"/>
            <a:chExt cx="2492910" cy="3246969"/>
          </a:xfrm>
        </p:grpSpPr>
        <p:pic>
          <p:nvPicPr>
            <p:cNvPr id="16" name="Imagen 15" descr="Mapa&#10;&#10;Descripción generada automáticamente">
              <a:extLst>
                <a:ext uri="{FF2B5EF4-FFF2-40B4-BE49-F238E27FC236}">
                  <a16:creationId xmlns:a16="http://schemas.microsoft.com/office/drawing/2014/main" id="{383C9F27-5303-D095-D458-E73E60015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9381" y="2079980"/>
              <a:ext cx="2492910" cy="3246969"/>
            </a:xfrm>
            <a:prstGeom prst="rect">
              <a:avLst/>
            </a:prstGeom>
          </p:spPr>
        </p:pic>
        <p:sp>
          <p:nvSpPr>
            <p:cNvPr id="17" name="Título 2">
              <a:extLst>
                <a:ext uri="{FF2B5EF4-FFF2-40B4-BE49-F238E27FC236}">
                  <a16:creationId xmlns:a16="http://schemas.microsoft.com/office/drawing/2014/main" id="{5D7D6E29-6D5F-BD85-91FC-82B8537E4572}"/>
                </a:ext>
              </a:extLst>
            </p:cNvPr>
            <p:cNvSpPr txBox="1">
              <a:spLocks/>
            </p:cNvSpPr>
            <p:nvPr/>
          </p:nvSpPr>
          <p:spPr>
            <a:xfrm>
              <a:off x="1832695" y="2487809"/>
              <a:ext cx="1089224" cy="411508"/>
            </a:xfrm>
            <a:prstGeom prst="rect">
              <a:avLst/>
            </a:prstGeom>
            <a:solidFill>
              <a:srgbClr val="432771"/>
            </a:solidFill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ct val="0"/>
                </a:spcBef>
                <a:buClr>
                  <a:srgbClr val="0D6775"/>
                </a:buClr>
                <a:buNone/>
                <a:defRPr sz="5000" b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s-CO" sz="1600" kern="1200" dirty="0">
                  <a:solidFill>
                    <a:srgbClr val="FFC000"/>
                  </a:solidFill>
                  <a:latin typeface="Calibri" panose="020F0502020204030204"/>
                </a:rPr>
                <a:t>2023</a:t>
              </a:r>
              <a:endParaRPr lang="es-CO" sz="2400" kern="12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38FC6A3D-AB9B-7C4B-65C2-2D6F35F444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243" y="1437223"/>
            <a:ext cx="2073276" cy="2682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790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verde" id="{3BBA719E-2160-4E9A-BFEE-2D1EE63FB044}" vid="{B1530A14-27EC-48C9-97AF-F93350B300D4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880</Words>
  <Application>Microsoft Office PowerPoint</Application>
  <PresentationFormat>Personalizado</PresentationFormat>
  <Paragraphs>88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Cambria Math</vt:lpstr>
      <vt:lpstr>Calibri Light</vt:lpstr>
      <vt:lpstr>Times New Roman</vt:lpstr>
      <vt:lpstr>Arial</vt:lpstr>
      <vt:lpstr>Calibri</vt:lpstr>
      <vt:lpstr>Office Theme</vt:lpstr>
      <vt:lpstr>7_Office Theme</vt:lpstr>
      <vt:lpstr>tema verde</vt:lpstr>
      <vt:lpstr>2_Office Theme</vt:lpstr>
      <vt:lpstr>Presentación de PowerPoint</vt:lpstr>
      <vt:lpstr>El Índice Departamental de Competitividad 2024 incluye 102 indicadores agrupados en 4 factores de competitividad.</vt:lpstr>
      <vt:lpstr>El IDC evalúa a los 32 departamentos de Colombia y a la ciudad de Bogotá, a través de ocho agrupaciones geográficas.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SALUD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Microsoft Office User</dc:creator>
  <cp:lastModifiedBy>Fabian Bernal Lopez</cp:lastModifiedBy>
  <cp:revision>2</cp:revision>
  <dcterms:created xsi:type="dcterms:W3CDTF">2022-11-09T15:39:16Z</dcterms:created>
  <dcterms:modified xsi:type="dcterms:W3CDTF">2024-06-20T13:58:55Z</dcterms:modified>
</cp:coreProperties>
</file>