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99" r:id="rId2"/>
    <p:sldMasterId id="2147483712" r:id="rId3"/>
    <p:sldMasterId id="2147483720" r:id="rId4"/>
    <p:sldMasterId id="2147483738" r:id="rId5"/>
    <p:sldMasterId id="2147483747" r:id="rId6"/>
  </p:sldMasterIdLst>
  <p:notesMasterIdLst>
    <p:notesMasterId r:id="rId116"/>
  </p:notesMasterIdLst>
  <p:sldIdLst>
    <p:sldId id="257" r:id="rId7"/>
    <p:sldId id="260" r:id="rId8"/>
    <p:sldId id="2145706968" r:id="rId9"/>
    <p:sldId id="2132" r:id="rId10"/>
    <p:sldId id="2134" r:id="rId11"/>
    <p:sldId id="2232" r:id="rId12"/>
    <p:sldId id="2135" r:id="rId13"/>
    <p:sldId id="2136" r:id="rId14"/>
    <p:sldId id="2137" r:id="rId15"/>
    <p:sldId id="2145706967" r:id="rId16"/>
    <p:sldId id="2138" r:id="rId17"/>
    <p:sldId id="2193" r:id="rId18"/>
    <p:sldId id="2194" r:id="rId19"/>
    <p:sldId id="2195" r:id="rId20"/>
    <p:sldId id="2251" r:id="rId21"/>
    <p:sldId id="2252" r:id="rId22"/>
    <p:sldId id="2253" r:id="rId23"/>
    <p:sldId id="2145706982" r:id="rId24"/>
    <p:sldId id="2180" r:id="rId25"/>
    <p:sldId id="2199" r:id="rId26"/>
    <p:sldId id="2145706991" r:id="rId27"/>
    <p:sldId id="2234" r:id="rId28"/>
    <p:sldId id="2182" r:id="rId29"/>
    <p:sldId id="2235" r:id="rId30"/>
    <p:sldId id="2246" r:id="rId31"/>
    <p:sldId id="2248" r:id="rId32"/>
    <p:sldId id="2247" r:id="rId33"/>
    <p:sldId id="2249" r:id="rId34"/>
    <p:sldId id="2184" r:id="rId35"/>
    <p:sldId id="2230" r:id="rId36"/>
    <p:sldId id="2236" r:id="rId37"/>
    <p:sldId id="2237" r:id="rId38"/>
    <p:sldId id="2145706983" r:id="rId39"/>
    <p:sldId id="2188" r:id="rId40"/>
    <p:sldId id="2231" r:id="rId41"/>
    <p:sldId id="2139" r:id="rId42"/>
    <p:sldId id="2238" r:id="rId43"/>
    <p:sldId id="2239" r:id="rId44"/>
    <p:sldId id="2189" r:id="rId45"/>
    <p:sldId id="1283" r:id="rId46"/>
    <p:sldId id="2217" r:id="rId47"/>
    <p:sldId id="2216" r:id="rId48"/>
    <p:sldId id="2203" r:id="rId49"/>
    <p:sldId id="2250" r:id="rId50"/>
    <p:sldId id="2218" r:id="rId51"/>
    <p:sldId id="2205" r:id="rId52"/>
    <p:sldId id="2145706984" r:id="rId53"/>
    <p:sldId id="2154" r:id="rId54"/>
    <p:sldId id="2206" r:id="rId55"/>
    <p:sldId id="2207" r:id="rId56"/>
    <p:sldId id="2240" r:id="rId57"/>
    <p:sldId id="2254" r:id="rId58"/>
    <p:sldId id="2233" r:id="rId59"/>
    <p:sldId id="2241" r:id="rId60"/>
    <p:sldId id="2242" r:id="rId61"/>
    <p:sldId id="2243" r:id="rId62"/>
    <p:sldId id="2244" r:id="rId63"/>
    <p:sldId id="1291" r:id="rId64"/>
    <p:sldId id="2144" r:id="rId65"/>
    <p:sldId id="2146" r:id="rId66"/>
    <p:sldId id="2145" r:id="rId67"/>
    <p:sldId id="2155" r:id="rId68"/>
    <p:sldId id="2156" r:id="rId69"/>
    <p:sldId id="2157" r:id="rId70"/>
    <p:sldId id="2145706985" r:id="rId71"/>
    <p:sldId id="2161" r:id="rId72"/>
    <p:sldId id="2162" r:id="rId73"/>
    <p:sldId id="2163" r:id="rId74"/>
    <p:sldId id="2164" r:id="rId75"/>
    <p:sldId id="2165" r:id="rId76"/>
    <p:sldId id="2166" r:id="rId77"/>
    <p:sldId id="2167" r:id="rId78"/>
    <p:sldId id="2168" r:id="rId79"/>
    <p:sldId id="2209" r:id="rId80"/>
    <p:sldId id="2145706986" r:id="rId81"/>
    <p:sldId id="2140" r:id="rId82"/>
    <p:sldId id="2141" r:id="rId83"/>
    <p:sldId id="2255" r:id="rId84"/>
    <p:sldId id="2256" r:id="rId85"/>
    <p:sldId id="2257" r:id="rId86"/>
    <p:sldId id="2145706987" r:id="rId87"/>
    <p:sldId id="2169" r:id="rId88"/>
    <p:sldId id="2170" r:id="rId89"/>
    <p:sldId id="2171" r:id="rId90"/>
    <p:sldId id="2172" r:id="rId91"/>
    <p:sldId id="2142" r:id="rId92"/>
    <p:sldId id="2145706988" r:id="rId93"/>
    <p:sldId id="2158" r:id="rId94"/>
    <p:sldId id="2229" r:id="rId95"/>
    <p:sldId id="2159" r:id="rId96"/>
    <p:sldId id="2228" r:id="rId97"/>
    <p:sldId id="2145706989" r:id="rId98"/>
    <p:sldId id="2173" r:id="rId99"/>
    <p:sldId id="2174" r:id="rId100"/>
    <p:sldId id="2175" r:id="rId101"/>
    <p:sldId id="2145706990" r:id="rId102"/>
    <p:sldId id="2176" r:id="rId103"/>
    <p:sldId id="2177" r:id="rId104"/>
    <p:sldId id="1284" r:id="rId105"/>
    <p:sldId id="2178" r:id="rId106"/>
    <p:sldId id="2179" r:id="rId107"/>
    <p:sldId id="2190" r:id="rId108"/>
    <p:sldId id="2191" r:id="rId109"/>
    <p:sldId id="2192" r:id="rId110"/>
    <p:sldId id="2245" r:id="rId111"/>
    <p:sldId id="2145706963" r:id="rId112"/>
    <p:sldId id="2145706964" r:id="rId113"/>
    <p:sldId id="2145706965" r:id="rId114"/>
    <p:sldId id="2145706966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4C804B-0B06-4111-89B1-B0358B5B8778}" name="Indira Margarita Porto Gutierrez" initials="IMPG" userId="S::indira.porto@urosario.edu.co::99ef007f-fa88-4fe1-810c-348d3370902a" providerId="AD"/>
  <p188:author id="{64FD799F-C17F-A801-A800-B22C9F709EA3}" name="Daniel Ricardo Torralba Barreto" initials="DRTB" userId="Daniel Ricardo Torralba Barreto" providerId="None"/>
  <p188:author id="{A3A335B5-5FA2-2A79-970F-879F915174ED}" name="Fabian Bernal Lopez" initials="FBL" userId="Fabian Bernal Lop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Garcia" initials="HG" lastIdx="1" clrIdx="0">
    <p:extLst>
      <p:ext uri="{19B8F6BF-5375-455C-9EA6-DF929625EA0E}">
        <p15:presenceInfo xmlns:p15="http://schemas.microsoft.com/office/powerpoint/2012/main" userId="fd65aed7272bb8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BE1"/>
    <a:srgbClr val="DCC4EE"/>
    <a:srgbClr val="9900CC"/>
    <a:srgbClr val="DAE3F3"/>
    <a:srgbClr val="EADBF5"/>
    <a:srgbClr val="C59EE2"/>
    <a:srgbClr val="F67C29"/>
    <a:srgbClr val="86B135"/>
    <a:srgbClr val="E47D32"/>
    <a:srgbClr val="09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94E29-BF80-4A56-8E55-A97F5BC0BFC5}" v="254" dt="2024-08-01T22:32:31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commentAuthors" Target="commentAuthors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presProps" Target="pres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microsoft.com/office/2018/10/relationships/authors" Target="author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viewProps" Target="viewProps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Chacón" userId="S::jchacon@compite.com.co::cc765ad0-1044-458c-bda8-ad22cd00c5a0" providerId="AD" clId="Web-{E7020CC6-CAD5-6130-0BC6-E078A5FFE70E}"/>
    <pc:docChg chg="modSld">
      <pc:chgData name="Juanita Chacón" userId="S::jchacon@compite.com.co::cc765ad0-1044-458c-bda8-ad22cd00c5a0" providerId="AD" clId="Web-{E7020CC6-CAD5-6130-0BC6-E078A5FFE70E}" dt="2024-05-06T04:39:00.893" v="72" actId="20577"/>
      <pc:docMkLst>
        <pc:docMk/>
      </pc:docMkLst>
      <pc:sldChg chg="modSp">
        <pc:chgData name="Juanita Chacón" userId="S::jchacon@compite.com.co::cc765ad0-1044-458c-bda8-ad22cd00c5a0" providerId="AD" clId="Web-{E7020CC6-CAD5-6130-0BC6-E078A5FFE70E}" dt="2024-05-06T03:49:52.510" v="10" actId="20577"/>
        <pc:sldMkLst>
          <pc:docMk/>
          <pc:sldMk cId="3359574773" sldId="522"/>
        </pc:sldMkLst>
        <pc:spChg chg="mod">
          <ac:chgData name="Juanita Chacón" userId="S::jchacon@compite.com.co::cc765ad0-1044-458c-bda8-ad22cd00c5a0" providerId="AD" clId="Web-{E7020CC6-CAD5-6130-0BC6-E078A5FFE70E}" dt="2024-05-06T03:49:52.510" v="10" actId="20577"/>
          <ac:spMkLst>
            <pc:docMk/>
            <pc:sldMk cId="3359574773" sldId="522"/>
            <ac:spMk id="9" creationId="{40DCBAFF-67DE-4E89-A9A0-33ED5B212876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49:19.180" v="7" actId="20577"/>
          <ac:spMkLst>
            <pc:docMk/>
            <pc:sldMk cId="3359574773" sldId="522"/>
            <ac:spMk id="30" creationId="{DCCA18EB-F751-43C7-818B-FB913608CF43}"/>
          </ac:spMkLst>
        </pc:spChg>
      </pc:sldChg>
      <pc:sldChg chg="modSp">
        <pc:chgData name="Juanita Chacón" userId="S::jchacon@compite.com.co::cc765ad0-1044-458c-bda8-ad22cd00c5a0" providerId="AD" clId="Web-{E7020CC6-CAD5-6130-0BC6-E078A5FFE70E}" dt="2024-05-06T03:48:10.209" v="3" actId="20577"/>
        <pc:sldMkLst>
          <pc:docMk/>
          <pc:sldMk cId="2431415209" sldId="2008"/>
        </pc:sldMkLst>
        <pc:spChg chg="mod">
          <ac:chgData name="Juanita Chacón" userId="S::jchacon@compite.com.co::cc765ad0-1044-458c-bda8-ad22cd00c5a0" providerId="AD" clId="Web-{E7020CC6-CAD5-6130-0BC6-E078A5FFE70E}" dt="2024-05-06T03:48:10.209" v="3" actId="20577"/>
          <ac:spMkLst>
            <pc:docMk/>
            <pc:sldMk cId="2431415209" sldId="2008"/>
            <ac:spMk id="2" creationId="{00000000-0000-0000-0000-000000000000}"/>
          </ac:spMkLst>
        </pc:spChg>
      </pc:sldChg>
      <pc:sldChg chg="addSp delSp modSp">
        <pc:chgData name="Juanita Chacón" userId="S::jchacon@compite.com.co::cc765ad0-1044-458c-bda8-ad22cd00c5a0" providerId="AD" clId="Web-{E7020CC6-CAD5-6130-0BC6-E078A5FFE70E}" dt="2024-05-06T04:03:42.379" v="51"/>
        <pc:sldMkLst>
          <pc:docMk/>
          <pc:sldMk cId="1838166662" sldId="2132"/>
        </pc:sldMkLst>
        <pc:spChg chg="del mod">
          <ac:chgData name="Juanita Chacón" userId="S::jchacon@compite.com.co::cc765ad0-1044-458c-bda8-ad22cd00c5a0" providerId="AD" clId="Web-{E7020CC6-CAD5-6130-0BC6-E078A5FFE70E}" dt="2024-05-06T04:02:50.408" v="43"/>
          <ac:spMkLst>
            <pc:docMk/>
            <pc:sldMk cId="1838166662" sldId="2132"/>
            <ac:spMk id="3" creationId="{560D470E-E19E-34A6-A564-8AAB46A85173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55:35.403" v="39" actId="1076"/>
          <ac:spMkLst>
            <pc:docMk/>
            <pc:sldMk cId="1838166662" sldId="2132"/>
            <ac:spMk id="23" creationId="{C2C0C4B5-EED5-217F-E887-439CCCB0DA22}"/>
          </ac:spMkLst>
        </pc:spChg>
        <pc:spChg chg="mod">
          <ac:chgData name="Juanita Chacón" userId="S::jchacon@compite.com.co::cc765ad0-1044-458c-bda8-ad22cd00c5a0" providerId="AD" clId="Web-{E7020CC6-CAD5-6130-0BC6-E078A5FFE70E}" dt="2024-05-06T04:02:43.189" v="42" actId="20577"/>
          <ac:spMkLst>
            <pc:docMk/>
            <pc:sldMk cId="1838166662" sldId="2132"/>
            <ac:spMk id="32" creationId="{CE89DD55-C2FE-85D3-3F35-98B0C7E2104F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55:09.964" v="36" actId="1076"/>
          <ac:spMkLst>
            <pc:docMk/>
            <pc:sldMk cId="1838166662" sldId="2132"/>
            <ac:spMk id="33" creationId="{F0BA4B12-4F37-C40C-B5A0-4F35856FB96A}"/>
          </ac:spMkLst>
        </pc:spChg>
        <pc:picChg chg="add mod ord modCrop">
          <ac:chgData name="Juanita Chacón" userId="S::jchacon@compite.com.co::cc765ad0-1044-458c-bda8-ad22cd00c5a0" providerId="AD" clId="Web-{E7020CC6-CAD5-6130-0BC6-E078A5FFE70E}" dt="2024-05-06T04:03:42.379" v="51"/>
          <ac:picMkLst>
            <pc:docMk/>
            <pc:sldMk cId="1838166662" sldId="2132"/>
            <ac:picMk id="2" creationId="{9D71A43D-ECEB-B3B9-C053-4786ED7CCE9D}"/>
          </ac:picMkLst>
        </pc:picChg>
      </pc:sldChg>
      <pc:sldChg chg="modSp">
        <pc:chgData name="Juanita Chacón" userId="S::jchacon@compite.com.co::cc765ad0-1044-458c-bda8-ad22cd00c5a0" providerId="AD" clId="Web-{E7020CC6-CAD5-6130-0BC6-E078A5FFE70E}" dt="2024-05-06T04:39:00.893" v="72" actId="20577"/>
        <pc:sldMkLst>
          <pc:docMk/>
          <pc:sldMk cId="3391219803" sldId="2145"/>
        </pc:sldMkLst>
        <pc:spChg chg="mod">
          <ac:chgData name="Juanita Chacón" userId="S::jchacon@compite.com.co::cc765ad0-1044-458c-bda8-ad22cd00c5a0" providerId="AD" clId="Web-{E7020CC6-CAD5-6130-0BC6-E078A5FFE70E}" dt="2024-05-06T04:25:59.144" v="52" actId="1076"/>
          <ac:spMkLst>
            <pc:docMk/>
            <pc:sldMk cId="3391219803" sldId="2145"/>
            <ac:spMk id="16" creationId="{7147EED1-E3FE-939B-F462-64120A99C795}"/>
          </ac:spMkLst>
        </pc:spChg>
        <pc:spChg chg="mod">
          <ac:chgData name="Juanita Chacón" userId="S::jchacon@compite.com.co::cc765ad0-1044-458c-bda8-ad22cd00c5a0" providerId="AD" clId="Web-{E7020CC6-CAD5-6130-0BC6-E078A5FFE70E}" dt="2024-05-06T04:39:00.893" v="72" actId="20577"/>
          <ac:spMkLst>
            <pc:docMk/>
            <pc:sldMk cId="3391219803" sldId="2145"/>
            <ac:spMk id="21" creationId="{B8983146-58D8-84F5-E600-5AFC44DCA36C}"/>
          </ac:spMkLst>
        </pc:spChg>
      </pc:sldChg>
      <pc:sldChg chg="modSp">
        <pc:chgData name="Juanita Chacón" userId="S::jchacon@compite.com.co::cc765ad0-1044-458c-bda8-ad22cd00c5a0" providerId="AD" clId="Web-{E7020CC6-CAD5-6130-0BC6-E078A5FFE70E}" dt="2024-05-06T03:52:06.910" v="18" actId="20577"/>
        <pc:sldMkLst>
          <pc:docMk/>
          <pc:sldMk cId="15809271" sldId="2221"/>
        </pc:sldMkLst>
        <pc:spChg chg="mod">
          <ac:chgData name="Juanita Chacón" userId="S::jchacon@compite.com.co::cc765ad0-1044-458c-bda8-ad22cd00c5a0" providerId="AD" clId="Web-{E7020CC6-CAD5-6130-0BC6-E078A5FFE70E}" dt="2024-05-06T03:52:06.910" v="18" actId="20577"/>
          <ac:spMkLst>
            <pc:docMk/>
            <pc:sldMk cId="15809271" sldId="2221"/>
            <ac:spMk id="9" creationId="{40DCBAFF-67DE-4E89-A9A0-33ED5B212876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52:06.722" v="16" actId="20577"/>
          <ac:spMkLst>
            <pc:docMk/>
            <pc:sldMk cId="15809271" sldId="2221"/>
            <ac:spMk id="30" creationId="{DCCA18EB-F751-43C7-818B-FB913608CF43}"/>
          </ac:spMkLst>
        </pc:spChg>
      </pc:sldChg>
    </pc:docChg>
  </pc:docChgLst>
  <pc:docChgLst>
    <pc:chgData name="PracticanteCPC" userId="S::practicantecpc@compite.com.co::793edeb7-93dd-4512-92a2-0abdc9ba4d1d" providerId="AD" clId="Web-{009F128A-0DBC-907D-4C2A-161D911E4A93}"/>
    <pc:docChg chg="addSld modSld">
      <pc:chgData name="PracticanteCPC" userId="S::practicantecpc@compite.com.co::793edeb7-93dd-4512-92a2-0abdc9ba4d1d" providerId="AD" clId="Web-{009F128A-0DBC-907D-4C2A-161D911E4A93}" dt="2024-05-03T20:23:35.553" v="362" actId="20577"/>
      <pc:docMkLst>
        <pc:docMk/>
      </pc:docMkLst>
      <pc:sldChg chg="addSp delSp modSp">
        <pc:chgData name="PracticanteCPC" userId="S::practicantecpc@compite.com.co::793edeb7-93dd-4512-92a2-0abdc9ba4d1d" providerId="AD" clId="Web-{009F128A-0DBC-907D-4C2A-161D911E4A93}" dt="2024-05-03T20:23:00.724" v="304" actId="20577"/>
        <pc:sldMkLst>
          <pc:docMk/>
          <pc:sldMk cId="2244544587" sldId="2232"/>
        </pc:sldMkLst>
        <pc:spChg chg="add del">
          <ac:chgData name="PracticanteCPC" userId="S::practicantecpc@compite.com.co::793edeb7-93dd-4512-92a2-0abdc9ba4d1d" providerId="AD" clId="Web-{009F128A-0DBC-907D-4C2A-161D911E4A93}" dt="2024-05-03T20:13:22.953" v="10"/>
          <ac:spMkLst>
            <pc:docMk/>
            <pc:sldMk cId="2244544587" sldId="2232"/>
            <ac:spMk id="3" creationId="{560D470E-E19E-34A6-A564-8AAB46A85173}"/>
          </ac:spMkLst>
        </pc:spChg>
        <pc:spChg chg="mod">
          <ac:chgData name="PracticanteCPC" userId="S::practicantecpc@compite.com.co::793edeb7-93dd-4512-92a2-0abdc9ba4d1d" providerId="AD" clId="Web-{009F128A-0DBC-907D-4C2A-161D911E4A93}" dt="2024-05-03T20:23:00.724" v="304" actId="20577"/>
          <ac:spMkLst>
            <pc:docMk/>
            <pc:sldMk cId="2244544587" sldId="2232"/>
            <ac:spMk id="5" creationId="{EF3DB24E-D7AA-4857-8A41-EE042D3858C3}"/>
          </ac:spMkLst>
        </pc:spChg>
        <pc:spChg chg="add del">
          <ac:chgData name="PracticanteCPC" userId="S::practicantecpc@compite.com.co::793edeb7-93dd-4512-92a2-0abdc9ba4d1d" providerId="AD" clId="Web-{009F128A-0DBC-907D-4C2A-161D911E4A93}" dt="2024-05-03T20:12:22.686" v="4"/>
          <ac:spMkLst>
            <pc:docMk/>
            <pc:sldMk cId="2244544587" sldId="2232"/>
            <ac:spMk id="13" creationId="{C0D78623-D459-F37E-431D-EA6965893AEB}"/>
          </ac:spMkLst>
        </pc:spChg>
        <pc:spChg chg="mod">
          <ac:chgData name="PracticanteCPC" userId="S::practicantecpc@compite.com.co::793edeb7-93dd-4512-92a2-0abdc9ba4d1d" providerId="AD" clId="Web-{009F128A-0DBC-907D-4C2A-161D911E4A93}" dt="2024-05-03T20:22:18.769" v="258" actId="20577"/>
          <ac:spMkLst>
            <pc:docMk/>
            <pc:sldMk cId="2244544587" sldId="2232"/>
            <ac:spMk id="21" creationId="{B8983146-58D8-84F5-E600-5AFC44DCA36C}"/>
          </ac:spMkLst>
        </pc:spChg>
        <pc:picChg chg="add del mod">
          <ac:chgData name="PracticanteCPC" userId="S::practicantecpc@compite.com.co::793edeb7-93dd-4512-92a2-0abdc9ba4d1d" providerId="AD" clId="Web-{009F128A-0DBC-907D-4C2A-161D911E4A93}" dt="2024-05-03T20:13:52.845" v="13"/>
          <ac:picMkLst>
            <pc:docMk/>
            <pc:sldMk cId="2244544587" sldId="2232"/>
            <ac:picMk id="2" creationId="{98D6EDB9-BD3B-B5F8-5D46-D8CD1C57C1A9}"/>
          </ac:picMkLst>
        </pc:picChg>
        <pc:picChg chg="add del mod">
          <ac:chgData name="PracticanteCPC" userId="S::practicantecpc@compite.com.co::793edeb7-93dd-4512-92a2-0abdc9ba4d1d" providerId="AD" clId="Web-{009F128A-0DBC-907D-4C2A-161D911E4A93}" dt="2024-05-03T20:22:19.644" v="259"/>
          <ac:picMkLst>
            <pc:docMk/>
            <pc:sldMk cId="2244544587" sldId="2232"/>
            <ac:picMk id="4" creationId="{B03EAE43-C2B8-51DE-D41C-C8E20B26255B}"/>
          </ac:picMkLst>
        </pc:picChg>
        <pc:picChg chg="add mod">
          <ac:chgData name="PracticanteCPC" userId="S::practicantecpc@compite.com.co::793edeb7-93dd-4512-92a2-0abdc9ba4d1d" providerId="AD" clId="Web-{009F128A-0DBC-907D-4C2A-161D911E4A93}" dt="2024-05-03T20:22:30.989" v="264" actId="14100"/>
          <ac:picMkLst>
            <pc:docMk/>
            <pc:sldMk cId="2244544587" sldId="2232"/>
            <ac:picMk id="6" creationId="{E8D9689A-9603-9564-33CE-909F1DBF74DB}"/>
          </ac:picMkLst>
        </pc:picChg>
      </pc:sldChg>
      <pc:sldChg chg="modSp add replId">
        <pc:chgData name="PracticanteCPC" userId="S::practicantecpc@compite.com.co::793edeb7-93dd-4512-92a2-0abdc9ba4d1d" providerId="AD" clId="Web-{009F128A-0DBC-907D-4C2A-161D911E4A93}" dt="2024-05-03T20:23:35.553" v="362" actId="20577"/>
        <pc:sldMkLst>
          <pc:docMk/>
          <pc:sldMk cId="3801340705" sldId="2145706967"/>
        </pc:sldMkLst>
        <pc:spChg chg="mod">
          <ac:chgData name="PracticanteCPC" userId="S::practicantecpc@compite.com.co::793edeb7-93dd-4512-92a2-0abdc9ba4d1d" providerId="AD" clId="Web-{009F128A-0DBC-907D-4C2A-161D911E4A93}" dt="2024-05-03T20:22:49.317" v="296" actId="20577"/>
          <ac:spMkLst>
            <pc:docMk/>
            <pc:sldMk cId="3801340705" sldId="2145706967"/>
            <ac:spMk id="5" creationId="{EF3DB24E-D7AA-4857-8A41-EE042D3858C3}"/>
          </ac:spMkLst>
        </pc:spChg>
        <pc:spChg chg="mod">
          <ac:chgData name="PracticanteCPC" userId="S::practicantecpc@compite.com.co::793edeb7-93dd-4512-92a2-0abdc9ba4d1d" providerId="AD" clId="Web-{009F128A-0DBC-907D-4C2A-161D911E4A93}" dt="2024-05-03T20:23:35.553" v="362" actId="20577"/>
          <ac:spMkLst>
            <pc:docMk/>
            <pc:sldMk cId="3801340705" sldId="2145706967"/>
            <ac:spMk id="21" creationId="{B8983146-58D8-84F5-E600-5AFC44DCA36C}"/>
          </ac:spMkLst>
        </pc:spChg>
      </pc:sldChg>
    </pc:docChg>
  </pc:docChgLst>
  <pc:docChgLst>
    <pc:chgData name="PracticanteCPC" userId="S::practicantecpc@compite.com.co::793edeb7-93dd-4512-92a2-0abdc9ba4d1d" providerId="AD" clId="Web-{D6345A99-5561-1BA0-B010-7509ED561939}"/>
    <pc:docChg chg="modSld">
      <pc:chgData name="PracticanteCPC" userId="S::practicantecpc@compite.com.co::793edeb7-93dd-4512-92a2-0abdc9ba4d1d" providerId="AD" clId="Web-{D6345A99-5561-1BA0-B010-7509ED561939}" dt="2024-07-13T02:54:43.942" v="6" actId="1076"/>
      <pc:docMkLst>
        <pc:docMk/>
      </pc:docMkLst>
      <pc:sldChg chg="addSp delSp modSp">
        <pc:chgData name="PracticanteCPC" userId="S::practicantecpc@compite.com.co::793edeb7-93dd-4512-92a2-0abdc9ba4d1d" providerId="AD" clId="Web-{D6345A99-5561-1BA0-B010-7509ED561939}" dt="2024-07-13T02:54:43.942" v="6" actId="1076"/>
        <pc:sldMkLst>
          <pc:docMk/>
          <pc:sldMk cId="2462194670" sldId="2232"/>
        </pc:sldMkLst>
        <pc:picChg chg="add mod">
          <ac:chgData name="PracticanteCPC" userId="S::practicantecpc@compite.com.co::793edeb7-93dd-4512-92a2-0abdc9ba4d1d" providerId="AD" clId="Web-{D6345A99-5561-1BA0-B010-7509ED561939}" dt="2024-07-13T02:51:46.076" v="3" actId="14100"/>
          <ac:picMkLst>
            <pc:docMk/>
            <pc:sldMk cId="2462194670" sldId="2232"/>
            <ac:picMk id="2" creationId="{B1457677-D43D-B270-BE0E-A78A6C8E562D}"/>
          </ac:picMkLst>
        </pc:picChg>
        <pc:picChg chg="add mod">
          <ac:chgData name="PracticanteCPC" userId="S::practicantecpc@compite.com.co::793edeb7-93dd-4512-92a2-0abdc9ba4d1d" providerId="AD" clId="Web-{D6345A99-5561-1BA0-B010-7509ED561939}" dt="2024-07-13T02:54:43.942" v="6" actId="1076"/>
          <ac:picMkLst>
            <pc:docMk/>
            <pc:sldMk cId="2462194670" sldId="2232"/>
            <ac:picMk id="3" creationId="{3045E9D6-2141-8BEF-2AC2-333065A31C72}"/>
          </ac:picMkLst>
        </pc:picChg>
        <pc:picChg chg="del">
          <ac:chgData name="PracticanteCPC" userId="S::practicantecpc@compite.com.co::793edeb7-93dd-4512-92a2-0abdc9ba4d1d" providerId="AD" clId="Web-{D6345A99-5561-1BA0-B010-7509ED561939}" dt="2024-07-13T02:51:33.045" v="0"/>
          <ac:picMkLst>
            <pc:docMk/>
            <pc:sldMk cId="2462194670" sldId="2232"/>
            <ac:picMk id="6" creationId="{E8D9689A-9603-9564-33CE-909F1DBF74DB}"/>
          </ac:picMkLst>
        </pc:picChg>
      </pc:sldChg>
    </pc:docChg>
  </pc:docChgLst>
  <pc:docChgLst>
    <pc:chgData name="Juanita Chacón" userId="S::jchacon@compite.com.co::cc765ad0-1044-458c-bda8-ad22cd00c5a0" providerId="AD" clId="Web-{42843CED-2564-0139-FA50-BCDACE789B76}"/>
    <pc:docChg chg="modSld">
      <pc:chgData name="Juanita Chacón" userId="S::jchacon@compite.com.co::cc765ad0-1044-458c-bda8-ad22cd00c5a0" providerId="AD" clId="Web-{42843CED-2564-0139-FA50-BCDACE789B76}" dt="2024-05-16T03:55:07.876" v="13"/>
      <pc:docMkLst>
        <pc:docMk/>
      </pc:docMkLst>
      <pc:sldChg chg="addSp modSp">
        <pc:chgData name="Juanita Chacón" userId="S::jchacon@compite.com.co::cc765ad0-1044-458c-bda8-ad22cd00c5a0" providerId="AD" clId="Web-{42843CED-2564-0139-FA50-BCDACE789B76}" dt="2024-05-16T03:55:07.876" v="13"/>
        <pc:sldMkLst>
          <pc:docMk/>
          <pc:sldMk cId="3359574773" sldId="522"/>
        </pc:sldMkLst>
        <pc:spChg chg="ord">
          <ac:chgData name="Juanita Chacón" userId="S::jchacon@compite.com.co::cc765ad0-1044-458c-bda8-ad22cd00c5a0" providerId="AD" clId="Web-{42843CED-2564-0139-FA50-BCDACE789B76}" dt="2024-05-16T03:54:47.547" v="8"/>
          <ac:spMkLst>
            <pc:docMk/>
            <pc:sldMk cId="3359574773" sldId="522"/>
            <ac:spMk id="8" creationId="{7ED1026F-1995-40C6-B03E-C984E991F785}"/>
          </ac:spMkLst>
        </pc:spChg>
        <pc:spChg chg="ord">
          <ac:chgData name="Juanita Chacón" userId="S::jchacon@compite.com.co::cc765ad0-1044-458c-bda8-ad22cd00c5a0" providerId="AD" clId="Web-{42843CED-2564-0139-FA50-BCDACE789B76}" dt="2024-05-16T03:54:47.657" v="12"/>
          <ac:spMkLst>
            <pc:docMk/>
            <pc:sldMk cId="3359574773" sldId="522"/>
            <ac:spMk id="9" creationId="{40DCBAFF-67DE-4E89-A9A0-33ED5B212876}"/>
          </ac:spMkLst>
        </pc:spChg>
        <pc:spChg chg="ord">
          <ac:chgData name="Juanita Chacón" userId="S::jchacon@compite.com.co::cc765ad0-1044-458c-bda8-ad22cd00c5a0" providerId="AD" clId="Web-{42843CED-2564-0139-FA50-BCDACE789B76}" dt="2024-05-16T03:54:47.297" v="1"/>
          <ac:spMkLst>
            <pc:docMk/>
            <pc:sldMk cId="3359574773" sldId="522"/>
            <ac:spMk id="30" creationId="{DCCA18EB-F751-43C7-818B-FB913608CF43}"/>
          </ac:spMkLst>
        </pc:spChg>
        <pc:spChg chg="ord">
          <ac:chgData name="Juanita Chacón" userId="S::jchacon@compite.com.co::cc765ad0-1044-458c-bda8-ad22cd00c5a0" providerId="AD" clId="Web-{42843CED-2564-0139-FA50-BCDACE789B76}" dt="2024-05-16T03:54:47.438" v="4"/>
          <ac:spMkLst>
            <pc:docMk/>
            <pc:sldMk cId="3359574773" sldId="522"/>
            <ac:spMk id="31" creationId="{BF7D7718-79FF-4AA2-8883-7EBD3EA83B9C}"/>
          </ac:spMkLst>
        </pc:spChg>
        <pc:grpChg chg="add">
          <ac:chgData name="Juanita Chacón" userId="S::jchacon@compite.com.co::cc765ad0-1044-458c-bda8-ad22cd00c5a0" providerId="AD" clId="Web-{42843CED-2564-0139-FA50-BCDACE789B76}" dt="2024-05-16T03:55:07.876" v="13"/>
          <ac:grpSpMkLst>
            <pc:docMk/>
            <pc:sldMk cId="3359574773" sldId="522"/>
            <ac:grpSpMk id="2" creationId="{1E63A298-6174-023E-4F46-29EF9961411A}"/>
          </ac:grpSpMkLst>
        </pc:grpChg>
        <pc:picChg chg="mod">
          <ac:chgData name="Juanita Chacón" userId="S::jchacon@compite.com.co::cc765ad0-1044-458c-bda8-ad22cd00c5a0" providerId="AD" clId="Web-{42843CED-2564-0139-FA50-BCDACE789B76}" dt="2024-05-16T03:53:54.202" v="0" actId="1076"/>
          <ac:picMkLst>
            <pc:docMk/>
            <pc:sldMk cId="3359574773" sldId="522"/>
            <ac:picMk id="4" creationId="{E9EBA537-F9A9-7742-8B90-B28333AC3D57}"/>
          </ac:picMkLst>
        </pc:picChg>
      </pc:sldChg>
    </pc:docChg>
  </pc:docChgLst>
  <pc:docChgLst>
    <pc:chgData name="Usuario invitado" userId="S::urn:spo:anon#89ebdda2d33d98bd1bc4fea0af00a4f3c1c7e7dd691a2bbbb774ed4991efb2b9::" providerId="AD" clId="Web-{75B578F9-4D15-B35B-DD86-A07C84F6523C}"/>
    <pc:docChg chg="modSld">
      <pc:chgData name="Usuario invitado" userId="S::urn:spo:anon#89ebdda2d33d98bd1bc4fea0af00a4f3c1c7e7dd691a2bbbb774ed4991efb2b9::" providerId="AD" clId="Web-{75B578F9-4D15-B35B-DD86-A07C84F6523C}" dt="2024-05-01T17:12:29.939" v="0" actId="1076"/>
      <pc:docMkLst>
        <pc:docMk/>
      </pc:docMkLst>
      <pc:sldChg chg="modSp">
        <pc:chgData name="Usuario invitado" userId="S::urn:spo:anon#89ebdda2d33d98bd1bc4fea0af00a4f3c1c7e7dd691a2bbbb774ed4991efb2b9::" providerId="AD" clId="Web-{75B578F9-4D15-B35B-DD86-A07C84F6523C}" dt="2024-05-01T17:12:29.939" v="0" actId="1076"/>
        <pc:sldMkLst>
          <pc:docMk/>
          <pc:sldMk cId="3992559481" sldId="2137"/>
        </pc:sldMkLst>
        <pc:spChg chg="mod">
          <ac:chgData name="Usuario invitado" userId="S::urn:spo:anon#89ebdda2d33d98bd1bc4fea0af00a4f3c1c7e7dd691a2bbbb774ed4991efb2b9::" providerId="AD" clId="Web-{75B578F9-4D15-B35B-DD86-A07C84F6523C}" dt="2024-05-01T17:12:29.939" v="0" actId="1076"/>
          <ac:spMkLst>
            <pc:docMk/>
            <pc:sldMk cId="3992559481" sldId="2137"/>
            <ac:spMk id="3" creationId="{560D470E-E19E-34A6-A564-8AAB46A85173}"/>
          </ac:spMkLst>
        </pc:spChg>
      </pc:sldChg>
    </pc:docChg>
  </pc:docChgLst>
  <pc:docChgLst>
    <pc:chgData name="Juanita Chacón" userId="cc765ad0-1044-458c-bda8-ad22cd00c5a0" providerId="ADAL" clId="{24C143DE-32F8-4D52-AFDC-6E9BE1839719}"/>
    <pc:docChg chg="modSld">
      <pc:chgData name="Juanita Chacón" userId="cc765ad0-1044-458c-bda8-ad22cd00c5a0" providerId="ADAL" clId="{24C143DE-32F8-4D52-AFDC-6E9BE1839719}" dt="2024-03-06T21:05:17.898" v="1" actId="1076"/>
      <pc:docMkLst>
        <pc:docMk/>
      </pc:docMkLst>
      <pc:sldChg chg="modSp mod">
        <pc:chgData name="Juanita Chacón" userId="cc765ad0-1044-458c-bda8-ad22cd00c5a0" providerId="ADAL" clId="{24C143DE-32F8-4D52-AFDC-6E9BE1839719}" dt="2024-03-06T18:03:22.552" v="0" actId="1076"/>
        <pc:sldMkLst>
          <pc:docMk/>
          <pc:sldMk cId="3564761939" sldId="2134"/>
        </pc:sldMkLst>
        <pc:spChg chg="mod">
          <ac:chgData name="Juanita Chacón" userId="cc765ad0-1044-458c-bda8-ad22cd00c5a0" providerId="ADAL" clId="{24C143DE-32F8-4D52-AFDC-6E9BE1839719}" dt="2024-03-06T18:03:22.552" v="0" actId="1076"/>
          <ac:spMkLst>
            <pc:docMk/>
            <pc:sldMk cId="3564761939" sldId="2134"/>
            <ac:spMk id="3" creationId="{560D470E-E19E-34A6-A564-8AAB46A85173}"/>
          </ac:spMkLst>
        </pc:spChg>
      </pc:sldChg>
      <pc:sldChg chg="modSp mod">
        <pc:chgData name="Juanita Chacón" userId="cc765ad0-1044-458c-bda8-ad22cd00c5a0" providerId="ADAL" clId="{24C143DE-32F8-4D52-AFDC-6E9BE1839719}" dt="2024-03-06T21:05:17.898" v="1" actId="1076"/>
        <pc:sldMkLst>
          <pc:docMk/>
          <pc:sldMk cId="3373233852" sldId="2228"/>
        </pc:sldMkLst>
        <pc:spChg chg="mod">
          <ac:chgData name="Juanita Chacón" userId="cc765ad0-1044-458c-bda8-ad22cd00c5a0" providerId="ADAL" clId="{24C143DE-32F8-4D52-AFDC-6E9BE1839719}" dt="2024-03-06T21:05:17.898" v="1" actId="1076"/>
          <ac:spMkLst>
            <pc:docMk/>
            <pc:sldMk cId="3373233852" sldId="2228"/>
            <ac:spMk id="23" creationId="{C2C0C4B5-EED5-217F-E887-439CCCB0DA22}"/>
          </ac:spMkLst>
        </pc:spChg>
      </pc:sldChg>
    </pc:docChg>
  </pc:docChgLst>
  <pc:docChgLst>
    <pc:chgData name="Fabian Bernal Lopez" userId="a2b67318-d2f6-4283-843a-aa662118e1da" providerId="ADAL" clId="{58294E29-BF80-4A56-8E55-A97F5BC0BFC5}"/>
    <pc:docChg chg="custSel modSld">
      <pc:chgData name="Fabian Bernal Lopez" userId="a2b67318-d2f6-4283-843a-aa662118e1da" providerId="ADAL" clId="{58294E29-BF80-4A56-8E55-A97F5BC0BFC5}" dt="2024-08-01T22:32:31.717" v="260" actId="20577"/>
      <pc:docMkLst>
        <pc:docMk/>
      </pc:docMkLst>
      <pc:sldChg chg="addSp delSp modSp mod">
        <pc:chgData name="Fabian Bernal Lopez" userId="a2b67318-d2f6-4283-843a-aa662118e1da" providerId="ADAL" clId="{58294E29-BF80-4A56-8E55-A97F5BC0BFC5}" dt="2024-08-01T22:32:31.717" v="260" actId="20577"/>
        <pc:sldMkLst>
          <pc:docMk/>
          <pc:sldMk cId="2462194670" sldId="2232"/>
        </pc:sldMkLst>
        <pc:spChg chg="add mod">
          <ac:chgData name="Fabian Bernal Lopez" userId="a2b67318-d2f6-4283-843a-aa662118e1da" providerId="ADAL" clId="{58294E29-BF80-4A56-8E55-A97F5BC0BFC5}" dt="2024-08-01T22:32:31.717" v="260" actId="20577"/>
          <ac:spMkLst>
            <pc:docMk/>
            <pc:sldMk cId="2462194670" sldId="2232"/>
            <ac:spMk id="4" creationId="{64CF32FD-2FEF-5B37-9D10-7667697658A8}"/>
          </ac:spMkLst>
        </pc:spChg>
        <pc:spChg chg="mod">
          <ac:chgData name="Fabian Bernal Lopez" userId="a2b67318-d2f6-4283-843a-aa662118e1da" providerId="ADAL" clId="{58294E29-BF80-4A56-8E55-A97F5BC0BFC5}" dt="2024-08-01T22:32:20.109" v="258" actId="313"/>
          <ac:spMkLst>
            <pc:docMk/>
            <pc:sldMk cId="2462194670" sldId="2232"/>
            <ac:spMk id="21" creationId="{B8983146-58D8-84F5-E600-5AFC44DCA36C}"/>
          </ac:spMkLst>
        </pc:spChg>
        <pc:picChg chg="del">
          <ac:chgData name="Fabian Bernal Lopez" userId="a2b67318-d2f6-4283-843a-aa662118e1da" providerId="ADAL" clId="{58294E29-BF80-4A56-8E55-A97F5BC0BFC5}" dt="2024-08-01T22:32:08.741" v="255" actId="478"/>
          <ac:picMkLst>
            <pc:docMk/>
            <pc:sldMk cId="2462194670" sldId="2232"/>
            <ac:picMk id="2" creationId="{B1457677-D43D-B270-BE0E-A78A6C8E562D}"/>
          </ac:picMkLst>
        </pc:picChg>
        <pc:picChg chg="del">
          <ac:chgData name="Fabian Bernal Lopez" userId="a2b67318-d2f6-4283-843a-aa662118e1da" providerId="ADAL" clId="{58294E29-BF80-4A56-8E55-A97F5BC0BFC5}" dt="2024-08-01T22:32:14.901" v="257" actId="478"/>
          <ac:picMkLst>
            <pc:docMk/>
            <pc:sldMk cId="2462194670" sldId="2232"/>
            <ac:picMk id="3" creationId="{3045E9D6-2141-8BEF-2AC2-333065A31C72}"/>
          </ac:picMkLst>
        </pc:picChg>
      </pc:sldChg>
    </pc:docChg>
  </pc:docChgLst>
  <pc:docChgLst>
    <pc:chgData name="Fabian Bernal Lopez" userId="a2b67318-d2f6-4283-843a-aa662118e1da" providerId="ADAL" clId="{B57DEDAA-7596-4656-BAD3-D818ABCF348D}"/>
    <pc:docChg chg="undo custSel addSld modSld modMainMaster">
      <pc:chgData name="Fabian Bernal Lopez" userId="a2b67318-d2f6-4283-843a-aa662118e1da" providerId="ADAL" clId="{B57DEDAA-7596-4656-BAD3-D818ABCF348D}" dt="2024-03-14T21:49:22.071" v="1513" actId="20577"/>
      <pc:docMkLst>
        <pc:docMk/>
      </pc:docMkLst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1869642" sldId="32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38768107" sldId="128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57191016" sldId="128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13649187" sldId="128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86693632" sldId="128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719982337" sldId="1290"/>
        </pc:sldMkLst>
      </pc:sldChg>
      <pc:sldChg chg="modSp mod">
        <pc:chgData name="Fabian Bernal Lopez" userId="a2b67318-d2f6-4283-843a-aa662118e1da" providerId="ADAL" clId="{B57DEDAA-7596-4656-BAD3-D818ABCF348D}" dt="2024-03-14T21:26:39.882" v="749" actId="20577"/>
        <pc:sldMkLst>
          <pc:docMk/>
          <pc:sldMk cId="1838166662" sldId="2132"/>
        </pc:sldMkLst>
        <pc:spChg chg="mod">
          <ac:chgData name="Fabian Bernal Lopez" userId="a2b67318-d2f6-4283-843a-aa662118e1da" providerId="ADAL" clId="{B57DEDAA-7596-4656-BAD3-D818ABCF348D}" dt="2024-03-14T21:26:39.882" v="749" actId="20577"/>
          <ac:spMkLst>
            <pc:docMk/>
            <pc:sldMk cId="1838166662" sldId="2132"/>
            <ac:spMk id="21" creationId="{B8983146-58D8-84F5-E600-5AFC44DCA36C}"/>
          </ac:spMkLst>
        </pc:spChg>
      </pc:sldChg>
      <pc:sldChg chg="modSp mod">
        <pc:chgData name="Fabian Bernal Lopez" userId="a2b67318-d2f6-4283-843a-aa662118e1da" providerId="ADAL" clId="{B57DEDAA-7596-4656-BAD3-D818ABCF348D}" dt="2024-03-14T21:27:07.160" v="767" actId="20577"/>
        <pc:sldMkLst>
          <pc:docMk/>
          <pc:sldMk cId="3564761939" sldId="2134"/>
        </pc:sldMkLst>
        <pc:spChg chg="mod">
          <ac:chgData name="Fabian Bernal Lopez" userId="a2b67318-d2f6-4283-843a-aa662118e1da" providerId="ADAL" clId="{B57DEDAA-7596-4656-BAD3-D818ABCF348D}" dt="2024-03-14T21:27:07.160" v="767" actId="20577"/>
          <ac:spMkLst>
            <pc:docMk/>
            <pc:sldMk cId="3564761939" sldId="2134"/>
            <ac:spMk id="13" creationId="{C0D78623-D459-F37E-431D-EA6965893AEB}"/>
          </ac:spMkLst>
        </pc:spChg>
        <pc:spChg chg="mod">
          <ac:chgData name="Fabian Bernal Lopez" userId="a2b67318-d2f6-4283-843a-aa662118e1da" providerId="ADAL" clId="{B57DEDAA-7596-4656-BAD3-D818ABCF348D}" dt="2024-03-14T21:26:58.369" v="758" actId="20577"/>
          <ac:spMkLst>
            <pc:docMk/>
            <pc:sldMk cId="3564761939" sldId="2134"/>
            <ac:spMk id="21" creationId="{B8983146-58D8-84F5-E600-5AFC44DCA36C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31:24.818" v="980" actId="20577"/>
        <pc:sldMkLst>
          <pc:docMk/>
          <pc:sldMk cId="1971651174" sldId="2139"/>
        </pc:sldMkLst>
        <pc:spChg chg="mod">
          <ac:chgData name="Fabian Bernal Lopez" userId="a2b67318-d2f6-4283-843a-aa662118e1da" providerId="ADAL" clId="{B57DEDAA-7596-4656-BAD3-D818ABCF348D}" dt="2024-03-14T21:30:39.735" v="860" actId="1076"/>
          <ac:spMkLst>
            <pc:docMk/>
            <pc:sldMk cId="1971651174" sldId="2139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4T15:16:49.570" v="666" actId="20577"/>
          <ac:spMkLst>
            <pc:docMk/>
            <pc:sldMk cId="1971651174" sldId="2139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4T21:30:43.271" v="861" actId="1076"/>
          <ac:spMkLst>
            <pc:docMk/>
            <pc:sldMk cId="1971651174" sldId="2139"/>
            <ac:spMk id="13" creationId="{7E697D15-D87F-6888-622E-DAFD0BE0B960}"/>
          </ac:spMkLst>
        </pc:spChg>
        <pc:spChg chg="mod">
          <ac:chgData name="Fabian Bernal Lopez" userId="a2b67318-d2f6-4283-843a-aa662118e1da" providerId="ADAL" clId="{B57DEDAA-7596-4656-BAD3-D818ABCF348D}" dt="2024-03-14T21:31:24.818" v="980" actId="20577"/>
          <ac:spMkLst>
            <pc:docMk/>
            <pc:sldMk cId="1971651174" sldId="2139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15:17:53.427" v="696" actId="20577"/>
          <ac:spMkLst>
            <pc:docMk/>
            <pc:sldMk cId="1971651174" sldId="2139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38:39.737" v="1424" actId="20577"/>
        <pc:sldMkLst>
          <pc:docMk/>
          <pc:sldMk cId="1266299701" sldId="2140"/>
        </pc:sldMkLst>
        <pc:spChg chg="mod">
          <ac:chgData name="Fabian Bernal Lopez" userId="a2b67318-d2f6-4283-843a-aa662118e1da" providerId="ADAL" clId="{B57DEDAA-7596-4656-BAD3-D818ABCF348D}" dt="2024-03-14T21:38:34.416" v="1422" actId="20577"/>
          <ac:spMkLst>
            <pc:docMk/>
            <pc:sldMk cId="1266299701" sldId="2140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4T21:37:38.025" v="1304" actId="20577"/>
          <ac:spMkLst>
            <pc:docMk/>
            <pc:sldMk cId="1266299701" sldId="2140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4T21:38:08.861" v="1381" actId="20577"/>
          <ac:spMkLst>
            <pc:docMk/>
            <pc:sldMk cId="1266299701" sldId="2140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38:39.737" v="1424" actId="20577"/>
          <ac:spMkLst>
            <pc:docMk/>
            <pc:sldMk cId="1266299701" sldId="2140"/>
            <ac:spMk id="32" creationId="{CE89DD55-C2FE-85D3-3F35-98B0C7E2104F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73352016" sldId="2141"/>
        </pc:sldMkLst>
      </pc:sldChg>
      <pc:sldChg chg="modSp mod modShow">
        <pc:chgData name="Fabian Bernal Lopez" userId="a2b67318-d2f6-4283-843a-aa662118e1da" providerId="ADAL" clId="{B57DEDAA-7596-4656-BAD3-D818ABCF348D}" dt="2024-03-14T21:47:47.499" v="1497"/>
        <pc:sldMkLst>
          <pc:docMk/>
          <pc:sldMk cId="330557657" sldId="2142"/>
        </pc:sldMkLst>
        <pc:spChg chg="mod">
          <ac:chgData name="Fabian Bernal Lopez" userId="a2b67318-d2f6-4283-843a-aa662118e1da" providerId="ADAL" clId="{B57DEDAA-7596-4656-BAD3-D818ABCF348D}" dt="2024-03-14T21:47:47.499" v="1497"/>
          <ac:spMkLst>
            <pc:docMk/>
            <pc:sldMk cId="330557657" sldId="2142"/>
            <ac:spMk id="13" creationId="{7009D0A1-CE48-9AC5-E598-DCF95F25D8DD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53.348" v="1498"/>
        <pc:sldMkLst>
          <pc:docMk/>
          <pc:sldMk cId="4181880757" sldId="2143"/>
        </pc:sldMkLst>
        <pc:spChg chg="mod">
          <ac:chgData name="Fabian Bernal Lopez" userId="a2b67318-d2f6-4283-843a-aa662118e1da" providerId="ADAL" clId="{B57DEDAA-7596-4656-BAD3-D818ABCF348D}" dt="2024-03-14T21:47:53.348" v="1498"/>
          <ac:spMkLst>
            <pc:docMk/>
            <pc:sldMk cId="4181880757" sldId="2143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72735023" sldId="214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91219803" sldId="214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48786609" sldId="214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15753733" sldId="215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2000388" sldId="2155"/>
        </pc:sldMkLst>
      </pc:sldChg>
      <pc:sldChg chg="modSp mod modShow">
        <pc:chgData name="Fabian Bernal Lopez" userId="a2b67318-d2f6-4283-843a-aa662118e1da" providerId="ADAL" clId="{B57DEDAA-7596-4656-BAD3-D818ABCF348D}" dt="2024-03-14T21:46:34.505" v="1484" actId="20577"/>
        <pc:sldMkLst>
          <pc:docMk/>
          <pc:sldMk cId="2012096808" sldId="2156"/>
        </pc:sldMkLst>
        <pc:spChg chg="mod">
          <ac:chgData name="Fabian Bernal Lopez" userId="a2b67318-d2f6-4283-843a-aa662118e1da" providerId="ADAL" clId="{B57DEDAA-7596-4656-BAD3-D818ABCF348D}" dt="2024-03-14T21:46:27.069" v="1475" actId="20577"/>
          <ac:spMkLst>
            <pc:docMk/>
            <pc:sldMk cId="2012096808" sldId="2156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4T21:46:15.933" v="1471" actId="20577"/>
          <ac:spMkLst>
            <pc:docMk/>
            <pc:sldMk cId="2012096808" sldId="2156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46:34.505" v="1484" actId="20577"/>
          <ac:spMkLst>
            <pc:docMk/>
            <pc:sldMk cId="2012096808" sldId="2156"/>
            <ac:spMk id="32" creationId="{CE89DD55-C2FE-85D3-3F35-98B0C7E2104F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84013272" sldId="215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66805674" sldId="215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67398174" sldId="215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99775493" sldId="216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501287139" sldId="216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641861133" sldId="216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31261379" sldId="216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505343799" sldId="2164"/>
        </pc:sldMkLst>
      </pc:sldChg>
      <pc:sldChg chg="modSp mod modShow">
        <pc:chgData name="Fabian Bernal Lopez" userId="a2b67318-d2f6-4283-843a-aa662118e1da" providerId="ADAL" clId="{B57DEDAA-7596-4656-BAD3-D818ABCF348D}" dt="2024-03-14T21:43:40.532" v="1439" actId="20577"/>
        <pc:sldMkLst>
          <pc:docMk/>
          <pc:sldMk cId="3046703683" sldId="2165"/>
        </pc:sldMkLst>
        <pc:spChg chg="mod">
          <ac:chgData name="Fabian Bernal Lopez" userId="a2b67318-d2f6-4283-843a-aa662118e1da" providerId="ADAL" clId="{B57DEDAA-7596-4656-BAD3-D818ABCF348D}" dt="2024-03-14T21:43:40.532" v="1439" actId="20577"/>
          <ac:spMkLst>
            <pc:docMk/>
            <pc:sldMk cId="3046703683" sldId="2165"/>
            <ac:spMk id="14" creationId="{380BCC77-B8BA-FFFA-99E3-96F98E9E6E64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15477641" sldId="216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65216779" sldId="216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60237906" sldId="2168"/>
        </pc:sldMkLst>
      </pc:sldChg>
      <pc:sldChg chg="modSp mod modShow">
        <pc:chgData name="Fabian Bernal Lopez" userId="a2b67318-d2f6-4283-843a-aa662118e1da" providerId="ADAL" clId="{B57DEDAA-7596-4656-BAD3-D818ABCF348D}" dt="2024-03-14T21:47:22.697" v="1486" actId="6549"/>
        <pc:sldMkLst>
          <pc:docMk/>
          <pc:sldMk cId="517032206" sldId="2169"/>
        </pc:sldMkLst>
        <pc:spChg chg="mod">
          <ac:chgData name="Fabian Bernal Lopez" userId="a2b67318-d2f6-4283-843a-aa662118e1da" providerId="ADAL" clId="{B57DEDAA-7596-4656-BAD3-D818ABCF348D}" dt="2024-03-14T21:47:22.697" v="1486" actId="6549"/>
          <ac:spMkLst>
            <pc:docMk/>
            <pc:sldMk cId="517032206" sldId="2169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17.855" v="1485" actId="6549"/>
        <pc:sldMkLst>
          <pc:docMk/>
          <pc:sldMk cId="366216633" sldId="2170"/>
        </pc:sldMkLst>
        <pc:spChg chg="mod">
          <ac:chgData name="Fabian Bernal Lopez" userId="a2b67318-d2f6-4283-843a-aa662118e1da" providerId="ADAL" clId="{B57DEDAA-7596-4656-BAD3-D818ABCF348D}" dt="2024-03-14T21:47:17.855" v="1485" actId="6549"/>
          <ac:spMkLst>
            <pc:docMk/>
            <pc:sldMk cId="366216633" sldId="2170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28.746" v="1491" actId="20577"/>
        <pc:sldMkLst>
          <pc:docMk/>
          <pc:sldMk cId="435037379" sldId="2171"/>
        </pc:sldMkLst>
        <pc:spChg chg="mod">
          <ac:chgData name="Fabian Bernal Lopez" userId="a2b67318-d2f6-4283-843a-aa662118e1da" providerId="ADAL" clId="{B57DEDAA-7596-4656-BAD3-D818ABCF348D}" dt="2024-03-14T21:47:28.746" v="1491" actId="20577"/>
          <ac:spMkLst>
            <pc:docMk/>
            <pc:sldMk cId="435037379" sldId="2171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34.071" v="1496" actId="20577"/>
        <pc:sldMkLst>
          <pc:docMk/>
          <pc:sldMk cId="1504266896" sldId="2172"/>
        </pc:sldMkLst>
        <pc:spChg chg="mod">
          <ac:chgData name="Fabian Bernal Lopez" userId="a2b67318-d2f6-4283-843a-aa662118e1da" providerId="ADAL" clId="{B57DEDAA-7596-4656-BAD3-D818ABCF348D}" dt="2024-03-14T21:47:34.071" v="1496" actId="20577"/>
          <ac:spMkLst>
            <pc:docMk/>
            <pc:sldMk cId="1504266896" sldId="2172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42004981" sldId="217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33832824" sldId="217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99513124" sldId="217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685505078" sldId="217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439479777" sldId="217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221388113" sldId="217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870374664" sldId="217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2926902" sldId="218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83954615" sldId="218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041466023" sldId="218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157610032" sldId="218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47214773" sldId="218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16387635" sldId="219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72266927" sldId="219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1718092" sldId="219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921803016" sldId="219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33359834" sldId="2197"/>
        </pc:sldMkLst>
      </pc:sldChg>
      <pc:sldChg chg="modSp mod modShow">
        <pc:chgData name="Fabian Bernal Lopez" userId="a2b67318-d2f6-4283-843a-aa662118e1da" providerId="ADAL" clId="{B57DEDAA-7596-4656-BAD3-D818ABCF348D}" dt="2024-03-14T21:28:45.025" v="799" actId="20577"/>
        <pc:sldMkLst>
          <pc:docMk/>
          <pc:sldMk cId="846950667" sldId="2198"/>
        </pc:sldMkLst>
        <pc:spChg chg="mod">
          <ac:chgData name="Fabian Bernal Lopez" userId="a2b67318-d2f6-4283-843a-aa662118e1da" providerId="ADAL" clId="{B57DEDAA-7596-4656-BAD3-D818ABCF348D}" dt="2024-03-14T21:28:45.025" v="799" actId="20577"/>
          <ac:spMkLst>
            <pc:docMk/>
            <pc:sldMk cId="846950667" sldId="2198"/>
            <ac:spMk id="14" creationId="{DA384FF3-72D6-139F-6612-95341059350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21744851" sldId="219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01353070" sldId="220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418953572" sldId="2203"/>
        </pc:sldMkLst>
      </pc:sldChg>
      <pc:sldChg chg="addSp delSp modSp mod modShow">
        <pc:chgData name="Fabian Bernal Lopez" userId="a2b67318-d2f6-4283-843a-aa662118e1da" providerId="ADAL" clId="{B57DEDAA-7596-4656-BAD3-D818ABCF348D}" dt="2024-03-14T21:32:37.915" v="1040" actId="478"/>
        <pc:sldMkLst>
          <pc:docMk/>
          <pc:sldMk cId="3239485611" sldId="2205"/>
        </pc:sldMkLst>
        <pc:spChg chg="add mod">
          <ac:chgData name="Fabian Bernal Lopez" userId="a2b67318-d2f6-4283-843a-aa662118e1da" providerId="ADAL" clId="{B57DEDAA-7596-4656-BAD3-D818ABCF348D}" dt="2024-03-14T21:32:36.055" v="1039" actId="1076"/>
          <ac:spMkLst>
            <pc:docMk/>
            <pc:sldMk cId="3239485611" sldId="2205"/>
            <ac:spMk id="2" creationId="{0490B8ED-D0B7-29A4-2500-A3A698D69B1C}"/>
          </ac:spMkLst>
        </pc:spChg>
        <pc:spChg chg="del mod">
          <ac:chgData name="Fabian Bernal Lopez" userId="a2b67318-d2f6-4283-843a-aa662118e1da" providerId="ADAL" clId="{B57DEDAA-7596-4656-BAD3-D818ABCF348D}" dt="2024-03-14T21:32:37.915" v="1040" actId="478"/>
          <ac:spMkLst>
            <pc:docMk/>
            <pc:sldMk cId="3239485611" sldId="2205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3T16:38:17.860" v="63" actId="20577"/>
          <ac:spMkLst>
            <pc:docMk/>
            <pc:sldMk cId="3239485611" sldId="2205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3T18:08:48.953" v="179" actId="20577"/>
          <ac:spMkLst>
            <pc:docMk/>
            <pc:sldMk cId="3239485611" sldId="2205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3T18:09:11.425" v="186" actId="20577"/>
          <ac:spMkLst>
            <pc:docMk/>
            <pc:sldMk cId="3239485611" sldId="2205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B57DEDAA-7596-4656-BAD3-D818ABCF348D}" dt="2024-03-13T18:09:07.156" v="183" actId="20577"/>
          <ac:spMkLst>
            <pc:docMk/>
            <pc:sldMk cId="3239485611" sldId="2205"/>
            <ac:spMk id="32" creationId="{CE89DD55-C2FE-85D3-3F35-98B0C7E2104F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811551883" sldId="2206"/>
        </pc:sldMkLst>
        <pc:spChg chg="mod">
          <ac:chgData name="Fabian Bernal Lopez" userId="a2b67318-d2f6-4283-843a-aa662118e1da" providerId="ADAL" clId="{B57DEDAA-7596-4656-BAD3-D818ABCF348D}" dt="2024-03-14T15:58:33.260" v="699" actId="20577"/>
          <ac:spMkLst>
            <pc:docMk/>
            <pc:sldMk cId="811551883" sldId="2206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181890020" sldId="220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61634135" sldId="220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994694526" sldId="220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18618094" sldId="221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08804999" sldId="221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1328666" sldId="221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55277422" sldId="221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88921255" sldId="221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73709891" sldId="221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742639722" sldId="221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51275526" sldId="2217"/>
        </pc:sldMkLst>
      </pc:sldChg>
      <pc:sldChg chg="modSp 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4067694" sldId="2218"/>
        </pc:sldMkLst>
        <pc:spChg chg="mod">
          <ac:chgData name="Fabian Bernal Lopez" userId="a2b67318-d2f6-4283-843a-aa662118e1da" providerId="ADAL" clId="{B57DEDAA-7596-4656-BAD3-D818ABCF348D}" dt="2024-03-13T18:11:39.131" v="486" actId="20577"/>
          <ac:spMkLst>
            <pc:docMk/>
            <pc:sldMk cId="3084067694" sldId="2218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3T18:09:49.296" v="220" actId="20577"/>
          <ac:spMkLst>
            <pc:docMk/>
            <pc:sldMk cId="3084067694" sldId="2218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3T18:11:02.423" v="367" actId="20577"/>
          <ac:spMkLst>
            <pc:docMk/>
            <pc:sldMk cId="3084067694" sldId="2218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3T18:12:04.129" v="509" actId="20577"/>
          <ac:spMkLst>
            <pc:docMk/>
            <pc:sldMk cId="3084067694" sldId="2218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B57DEDAA-7596-4656-BAD3-D818ABCF348D}" dt="2024-03-13T18:11:56.640" v="497" actId="20577"/>
          <ac:spMkLst>
            <pc:docMk/>
            <pc:sldMk cId="3084067694" sldId="2218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B57DEDAA-7596-4656-BAD3-D818ABCF348D}" dt="2024-03-13T18:10:14.022" v="253" actId="20577"/>
          <ac:spMkLst>
            <pc:docMk/>
            <pc:sldMk cId="3084067694" sldId="2218"/>
            <ac:spMk id="37" creationId="{2F7F4796-FEAA-B617-4DEC-376F0F93677D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513962393" sldId="221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28225890" sldId="222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71832473" sldId="222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143213054" sldId="222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715676844" sldId="222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069269227" sldId="222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21070859" sldId="222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67120904" sldId="222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73233852" sldId="2228"/>
        </pc:sldMkLst>
      </pc:sldChg>
      <pc:sldChg chg="modSp mod modShow">
        <pc:chgData name="Fabian Bernal Lopez" userId="a2b67318-d2f6-4283-843a-aa662118e1da" providerId="ADAL" clId="{B57DEDAA-7596-4656-BAD3-D818ABCF348D}" dt="2024-03-14T21:48:12.783" v="1500" actId="20577"/>
        <pc:sldMkLst>
          <pc:docMk/>
          <pc:sldMk cId="3411244120" sldId="2229"/>
        </pc:sldMkLst>
        <pc:spChg chg="mod">
          <ac:chgData name="Fabian Bernal Lopez" userId="a2b67318-d2f6-4283-843a-aa662118e1da" providerId="ADAL" clId="{B57DEDAA-7596-4656-BAD3-D818ABCF348D}" dt="2024-03-14T21:48:12.783" v="1500" actId="20577"/>
          <ac:spMkLst>
            <pc:docMk/>
            <pc:sldMk cId="3411244120" sldId="2229"/>
            <ac:spMk id="21" creationId="{B8983146-58D8-84F5-E600-5AFC44DCA36C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19832991" sldId="223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0830709" sldId="223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236160398" sldId="2233"/>
        </pc:sldMkLst>
      </pc:sldChg>
      <pc:sldChg chg="modSp mod modShow">
        <pc:chgData name="Fabian Bernal Lopez" userId="a2b67318-d2f6-4283-843a-aa662118e1da" providerId="ADAL" clId="{B57DEDAA-7596-4656-BAD3-D818ABCF348D}" dt="2024-03-14T21:29:28.656" v="855" actId="20577"/>
        <pc:sldMkLst>
          <pc:docMk/>
          <pc:sldMk cId="1467446767" sldId="2234"/>
        </pc:sldMkLst>
        <pc:spChg chg="mod">
          <ac:chgData name="Fabian Bernal Lopez" userId="a2b67318-d2f6-4283-843a-aa662118e1da" providerId="ADAL" clId="{B57DEDAA-7596-4656-BAD3-D818ABCF348D}" dt="2024-03-14T21:29:22.610" v="846" actId="6549"/>
          <ac:spMkLst>
            <pc:docMk/>
            <pc:sldMk cId="1467446767" sldId="2234"/>
            <ac:spMk id="13" creationId="{2488571B-D781-B1FD-2BDA-4A2BE3690F90}"/>
          </ac:spMkLst>
        </pc:spChg>
        <pc:spChg chg="mod">
          <ac:chgData name="Fabian Bernal Lopez" userId="a2b67318-d2f6-4283-843a-aa662118e1da" providerId="ADAL" clId="{B57DEDAA-7596-4656-BAD3-D818ABCF348D}" dt="2024-03-14T21:29:28.656" v="855" actId="20577"/>
          <ac:spMkLst>
            <pc:docMk/>
            <pc:sldMk cId="1467446767" sldId="2234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29:08.617" v="833" actId="20577"/>
          <ac:spMkLst>
            <pc:docMk/>
            <pc:sldMk cId="1467446767" sldId="2234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81787302" sldId="223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58087524" sldId="223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865871768" sldId="223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0299435" sldId="223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4382315" sldId="2239"/>
        </pc:sldMkLst>
      </pc:sldChg>
      <pc:sldChg chg="modSp mod modShow">
        <pc:chgData name="Fabian Bernal Lopez" userId="a2b67318-d2f6-4283-843a-aa662118e1da" providerId="ADAL" clId="{B57DEDAA-7596-4656-BAD3-D818ABCF348D}" dt="2024-03-14T21:39:13.989" v="1425" actId="20577"/>
        <pc:sldMkLst>
          <pc:docMk/>
          <pc:sldMk cId="1457638675" sldId="2240"/>
        </pc:sldMkLst>
        <pc:spChg chg="mod">
          <ac:chgData name="Fabian Bernal Lopez" userId="a2b67318-d2f6-4283-843a-aa662118e1da" providerId="ADAL" clId="{B57DEDAA-7596-4656-BAD3-D818ABCF348D}" dt="2024-03-14T21:39:13.989" v="1425" actId="20577"/>
          <ac:spMkLst>
            <pc:docMk/>
            <pc:sldMk cId="1457638675" sldId="2240"/>
            <ac:spMk id="3" creationId="{560D470E-E19E-34A6-A564-8AAB46A85173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712633356" sldId="224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187144204" sldId="224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987485499" sldId="224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56059454" sldId="2244"/>
        </pc:sldMkLst>
      </pc:sldChg>
      <pc:sldChg chg="modSp mod modShow">
        <pc:chgData name="Fabian Bernal Lopez" userId="a2b67318-d2f6-4283-843a-aa662118e1da" providerId="ADAL" clId="{B57DEDAA-7596-4656-BAD3-D818ABCF348D}" dt="2024-03-14T21:49:22.071" v="1513" actId="20577"/>
        <pc:sldMkLst>
          <pc:docMk/>
          <pc:sldMk cId="1401286341" sldId="2245"/>
        </pc:sldMkLst>
        <pc:spChg chg="mod">
          <ac:chgData name="Fabian Bernal Lopez" userId="a2b67318-d2f6-4283-843a-aa662118e1da" providerId="ADAL" clId="{B57DEDAA-7596-4656-BAD3-D818ABCF348D}" dt="2024-03-14T21:49:22.071" v="1513" actId="20577"/>
          <ac:spMkLst>
            <pc:docMk/>
            <pc:sldMk cId="1401286341" sldId="2245"/>
            <ac:spMk id="18" creationId="{6CBE4403-CC11-7449-9F74-FD9AC84CED2C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143779892" sldId="224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42247145" sldId="224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70583524" sldId="224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97336409" sldId="2249"/>
        </pc:sldMkLst>
      </pc:sldChg>
      <pc:sldChg chg="modSp add mod">
        <pc:chgData name="Fabian Bernal Lopez" userId="a2b67318-d2f6-4283-843a-aa662118e1da" providerId="ADAL" clId="{B57DEDAA-7596-4656-BAD3-D818ABCF348D}" dt="2024-03-14T21:35:20.627" v="1286" actId="6549"/>
        <pc:sldMkLst>
          <pc:docMk/>
          <pc:sldMk cId="3352630823" sldId="2250"/>
        </pc:sldMkLst>
        <pc:spChg chg="mod">
          <ac:chgData name="Fabian Bernal Lopez" userId="a2b67318-d2f6-4283-843a-aa662118e1da" providerId="ADAL" clId="{B57DEDAA-7596-4656-BAD3-D818ABCF348D}" dt="2024-03-14T21:33:00.506" v="1050" actId="20577"/>
          <ac:spMkLst>
            <pc:docMk/>
            <pc:sldMk cId="3352630823" sldId="2250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4T21:35:20.627" v="1286" actId="6549"/>
          <ac:spMkLst>
            <pc:docMk/>
            <pc:sldMk cId="3352630823" sldId="2250"/>
            <ac:spMk id="14" creationId="{88243427-FEF9-6A62-A75A-BBB2D8CDD8E9}"/>
          </ac:spMkLst>
        </pc:spChg>
        <pc:spChg chg="mod">
          <ac:chgData name="Fabian Bernal Lopez" userId="a2b67318-d2f6-4283-843a-aa662118e1da" providerId="ADAL" clId="{B57DEDAA-7596-4656-BAD3-D818ABCF348D}" dt="2024-03-14T21:33:30.612" v="1114" actId="20577"/>
          <ac:spMkLst>
            <pc:docMk/>
            <pc:sldMk cId="3352630823" sldId="2250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33:58.065" v="1132" actId="20577"/>
          <ac:spMkLst>
            <pc:docMk/>
            <pc:sldMk cId="3352630823" sldId="2250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B57DEDAA-7596-4656-BAD3-D818ABCF348D}" dt="2024-03-14T21:33:39.919" v="1118" actId="20577"/>
          <ac:spMkLst>
            <pc:docMk/>
            <pc:sldMk cId="3352630823" sldId="2250"/>
            <ac:spMk id="36" creationId="{4C5C8A5C-3EA7-2DE3-3028-27BEF3ED67EB}"/>
          </ac:spMkLst>
        </pc:spChg>
      </pc:sldChg>
      <pc:sldMasterChg chg="modSldLayout">
        <pc:chgData name="Fabian Bernal Lopez" userId="a2b67318-d2f6-4283-843a-aa662118e1da" providerId="ADAL" clId="{B57DEDAA-7596-4656-BAD3-D818ABCF348D}" dt="2024-03-13T15:53:17.363" v="0"/>
        <pc:sldMasterMkLst>
          <pc:docMk/>
          <pc:sldMasterMk cId="3793258687" sldId="2147483686"/>
        </pc:sldMasterMkLst>
        <pc:sldLayoutChg chg="modSp">
          <pc:chgData name="Fabian Bernal Lopez" userId="a2b67318-d2f6-4283-843a-aa662118e1da" providerId="ADAL" clId="{B57DEDAA-7596-4656-BAD3-D818ABCF348D}" dt="2024-03-13T15:53:17.363" v="0"/>
          <pc:sldLayoutMkLst>
            <pc:docMk/>
            <pc:sldMasterMk cId="3793258687" sldId="2147483686"/>
            <pc:sldLayoutMk cId="3455863941" sldId="2147483694"/>
          </pc:sldLayoutMkLst>
          <pc:picChg chg="mod">
            <ac:chgData name="Fabian Bernal Lopez" userId="a2b67318-d2f6-4283-843a-aa662118e1da" providerId="ADAL" clId="{B57DEDAA-7596-4656-BAD3-D818ABCF348D}" dt="2024-03-13T15:53:17.363" v="0"/>
            <ac:picMkLst>
              <pc:docMk/>
              <pc:sldMasterMk cId="3793258687" sldId="2147483686"/>
              <pc:sldLayoutMk cId="3455863941" sldId="2147483694"/>
              <ac:picMk id="8" creationId="{632313EB-2B5A-2E45-AC32-26D938A3803F}"/>
            </ac:picMkLst>
          </pc:picChg>
        </pc:sldLayoutChg>
      </pc:sldMasterChg>
    </pc:docChg>
  </pc:docChgLst>
  <pc:docChgLst>
    <pc:chgData name="Fabian Bernal Lopez" userId="a2b67318-d2f6-4283-843a-aa662118e1da" providerId="ADAL" clId="{58B30849-69CD-4BC5-97DD-00849909EEC0}"/>
    <pc:docChg chg="undo custSel addSld delSld modSld sldOrd delMainMaster">
      <pc:chgData name="Fabian Bernal Lopez" userId="a2b67318-d2f6-4283-843a-aa662118e1da" providerId="ADAL" clId="{58B30849-69CD-4BC5-97DD-00849909EEC0}" dt="2024-07-12T15:46:52.385" v="823" actId="20577"/>
      <pc:docMkLst>
        <pc:docMk/>
      </pc:docMkLst>
      <pc:sldChg chg="modSp mod modNotes">
        <pc:chgData name="Fabian Bernal Lopez" userId="a2b67318-d2f6-4283-843a-aa662118e1da" providerId="ADAL" clId="{58B30849-69CD-4BC5-97DD-00849909EEC0}" dt="2024-07-03T21:46:02.556" v="598" actId="403"/>
        <pc:sldMkLst>
          <pc:docMk/>
          <pc:sldMk cId="0" sldId="260"/>
        </pc:sldMkLst>
        <pc:graphicFrameChg chg="modGraphic">
          <ac:chgData name="Fabian Bernal Lopez" userId="a2b67318-d2f6-4283-843a-aa662118e1da" providerId="ADAL" clId="{58B30849-69CD-4BC5-97DD-00849909EEC0}" dt="2024-07-03T21:46:02.556" v="598" actId="403"/>
          <ac:graphicFrameMkLst>
            <pc:docMk/>
            <pc:sldMk cId="0" sldId="260"/>
            <ac:graphicFrameMk id="4" creationId="{C97BE61B-2073-AE91-AD25-B7B2B1C87BA8}"/>
          </ac:graphicFrameMkLst>
        </pc:graphicFrameChg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225628286" sldId="32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081869642" sldId="327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359574773" sldId="522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038768107" sldId="1285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157191016" sldId="128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913649187" sldId="1287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286693632" sldId="1288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4097838016" sldId="1289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719982337" sldId="1290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89772839" sldId="1309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431415209" sldId="2008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946548542" sldId="2132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838166662" sldId="2132"/>
        </pc:sldMkLst>
        <pc:spChg chg="mod">
          <ac:chgData name="Fabian Bernal Lopez" userId="a2b67318-d2f6-4283-843a-aa662118e1da" providerId="ADAL" clId="{58B30849-69CD-4BC5-97DD-00849909EEC0}" dt="2024-07-03T20:09:33.291" v="59" actId="20577"/>
          <ac:spMkLst>
            <pc:docMk/>
            <pc:sldMk cId="1838166662" sldId="2132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58B30849-69CD-4BC5-97DD-00849909EEC0}" dt="2024-07-03T20:10:08.224" v="64" actId="6549"/>
          <ac:spMkLst>
            <pc:docMk/>
            <pc:sldMk cId="1838166662" sldId="2132"/>
            <ac:spMk id="23" creationId="{C2C0C4B5-EED5-217F-E887-439CCCB0DA22}"/>
          </ac:spMkLst>
        </pc:spChg>
        <pc:picChg chg="mod modCrop">
          <ac:chgData name="Fabian Bernal Lopez" userId="a2b67318-d2f6-4283-843a-aa662118e1da" providerId="ADAL" clId="{58B30849-69CD-4BC5-97DD-00849909EEC0}" dt="2024-07-03T20:09:56.216" v="61" actId="1076"/>
          <ac:picMkLst>
            <pc:docMk/>
            <pc:sldMk cId="1838166662" sldId="2132"/>
            <ac:picMk id="2" creationId="{9D71A43D-ECEB-B3B9-C053-4786ED7CCE9D}"/>
          </ac:picMkLst>
        </pc:picChg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564761939" sldId="2134"/>
        </pc:sldMkLst>
        <pc:spChg chg="mod">
          <ac:chgData name="Fabian Bernal Lopez" userId="a2b67318-d2f6-4283-843a-aa662118e1da" providerId="ADAL" clId="{58B30849-69CD-4BC5-97DD-00849909EEC0}" dt="2024-07-03T20:10:32.363" v="68" actId="20577"/>
          <ac:spMkLst>
            <pc:docMk/>
            <pc:sldMk cId="3564761939" sldId="2134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0:11:01.549" v="117" actId="20577"/>
          <ac:spMkLst>
            <pc:docMk/>
            <pc:sldMk cId="3564761939" sldId="2134"/>
            <ac:spMk id="21" creationId="{B8983146-58D8-84F5-E600-5AFC44DCA36C}"/>
          </ac:spMkLst>
        </pc:spChg>
      </pc:sldChg>
      <pc:sldChg chg="addSp delSp modSp add mod">
        <pc:chgData name="Fabian Bernal Lopez" userId="a2b67318-d2f6-4283-843a-aa662118e1da" providerId="ADAL" clId="{58B30849-69CD-4BC5-97DD-00849909EEC0}" dt="2024-07-04T20:42:58.318" v="809" actId="20577"/>
        <pc:sldMkLst>
          <pc:docMk/>
          <pc:sldMk cId="3573491603" sldId="2134"/>
        </pc:sldMkLst>
        <pc:spChg chg="add mod">
          <ac:chgData name="Fabian Bernal Lopez" userId="a2b67318-d2f6-4283-843a-aa662118e1da" providerId="ADAL" clId="{58B30849-69CD-4BC5-97DD-00849909EEC0}" dt="2024-07-04T20:42:55.135" v="808" actId="20577"/>
          <ac:spMkLst>
            <pc:docMk/>
            <pc:sldMk cId="3573491603" sldId="2134"/>
            <ac:spMk id="2" creationId="{6A413925-9253-AF57-5218-449F22753F96}"/>
          </ac:spMkLst>
        </pc:spChg>
        <pc:spChg chg="mod">
          <ac:chgData name="Fabian Bernal Lopez" userId="a2b67318-d2f6-4283-843a-aa662118e1da" providerId="ADAL" clId="{58B30849-69CD-4BC5-97DD-00849909EEC0}" dt="2024-07-04T20:42:58.318" v="809" actId="20577"/>
          <ac:spMkLst>
            <pc:docMk/>
            <pc:sldMk cId="3573491603" sldId="2134"/>
            <ac:spMk id="3" creationId="{560D470E-E19E-34A6-A564-8AAB46A85173}"/>
          </ac:spMkLst>
        </pc:spChg>
        <pc:spChg chg="del">
          <ac:chgData name="Fabian Bernal Lopez" userId="a2b67318-d2f6-4283-843a-aa662118e1da" providerId="ADAL" clId="{58B30849-69CD-4BC5-97DD-00849909EEC0}" dt="2024-07-04T20:34:47.780" v="784" actId="478"/>
          <ac:spMkLst>
            <pc:docMk/>
            <pc:sldMk cId="3573491603" sldId="2134"/>
            <ac:spMk id="13" creationId="{C0D78623-D459-F37E-431D-EA6965893AEB}"/>
          </ac:spMkLst>
        </pc:spChg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285681592" sldId="2135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617003439" sldId="2135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2661951159" sldId="2136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3045106846" sldId="2136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190739093" sldId="2137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992559481" sldId="2137"/>
        </pc:sldMkLst>
        <pc:spChg chg="mod">
          <ac:chgData name="Fabian Bernal Lopez" userId="a2b67318-d2f6-4283-843a-aa662118e1da" providerId="ADAL" clId="{58B30849-69CD-4BC5-97DD-00849909EEC0}" dt="2024-07-03T20:11:55.364" v="119" actId="1076"/>
          <ac:spMkLst>
            <pc:docMk/>
            <pc:sldMk cId="3992559481" sldId="2137"/>
            <ac:spMk id="3" creationId="{560D470E-E19E-34A6-A564-8AAB46A85173}"/>
          </ac:spMkLst>
        </pc:spChg>
        <pc:spChg chg="mod">
          <ac:chgData name="Fabian Bernal Lopez" userId="a2b67318-d2f6-4283-843a-aa662118e1da" providerId="ADAL" clId="{58B30849-69CD-4BC5-97DD-00849909EEC0}" dt="2024-07-03T20:12:33.255" v="155" actId="1076"/>
          <ac:spMkLst>
            <pc:docMk/>
            <pc:sldMk cId="3992559481" sldId="2137"/>
            <ac:spMk id="21" creationId="{B8983146-58D8-84F5-E600-5AFC44DCA36C}"/>
          </ac:spMkLst>
        </pc:spChg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744763298" sldId="2138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057748101" sldId="2138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1620964950" sldId="2139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971651174" sldId="2139"/>
        </pc:sldMkLst>
      </pc:sldChg>
      <pc:sldChg chg="del">
        <pc:chgData name="Fabian Bernal Lopez" userId="a2b67318-d2f6-4283-843a-aa662118e1da" providerId="ADAL" clId="{58B30849-69CD-4BC5-97DD-00849909EEC0}" dt="2024-07-03T21:49:13.436" v="687" actId="2696"/>
        <pc:sldMkLst>
          <pc:docMk/>
          <pc:sldMk cId="1266299701" sldId="2140"/>
        </pc:sldMkLst>
      </pc:sldChg>
      <pc:sldChg chg="del">
        <pc:chgData name="Fabian Bernal Lopez" userId="a2b67318-d2f6-4283-843a-aa662118e1da" providerId="ADAL" clId="{58B30849-69CD-4BC5-97DD-00849909EEC0}" dt="2024-07-03T21:49:13.436" v="687" actId="2696"/>
        <pc:sldMkLst>
          <pc:docMk/>
          <pc:sldMk cId="2073352016" sldId="2141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330557657" sldId="2142"/>
        </pc:sldMkLst>
      </pc:sldChg>
      <pc:sldChg chg="del">
        <pc:chgData name="Fabian Bernal Lopez" userId="a2b67318-d2f6-4283-843a-aa662118e1da" providerId="ADAL" clId="{58B30849-69CD-4BC5-97DD-00849909EEC0}" dt="2024-07-03T21:49:49.288" v="688" actId="47"/>
        <pc:sldMkLst>
          <pc:docMk/>
          <pc:sldMk cId="4181880757" sldId="2143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711807908" sldId="2144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1872735023" sldId="2144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915728442" sldId="2145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3391219803" sldId="2145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2048786609" sldId="2146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256933131" sldId="2146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915753733" sldId="2154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942043232" sldId="2154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302000388" sldId="2155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1562216951" sldId="2155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913789654" sldId="2156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2012096808" sldId="2156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84013272" sldId="2157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758161157" sldId="2157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166805674" sldId="2158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367398174" sldId="2159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3299775493" sldId="2160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501287139" sldId="2161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2641861133" sldId="2162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931261379" sldId="2163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1505343799" sldId="2164"/>
        </pc:sldMkLst>
      </pc:sldChg>
      <pc:sldChg chg="modSp del mod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046703683" sldId="2165"/>
        </pc:sldMkLst>
        <pc:spChg chg="mod">
          <ac:chgData name="Fabian Bernal Lopez" userId="a2b67318-d2f6-4283-843a-aa662118e1da" providerId="ADAL" clId="{58B30849-69CD-4BC5-97DD-00849909EEC0}" dt="2024-07-03T21:47:08.752" v="617" actId="20577"/>
          <ac:spMkLst>
            <pc:docMk/>
            <pc:sldMk cId="3046703683" sldId="2165"/>
            <ac:spMk id="14" creationId="{380BCC77-B8BA-FFFA-99E3-96F98E9E6E64}"/>
          </ac:spMkLst>
        </pc:spChg>
        <pc:spChg chg="mod">
          <ac:chgData name="Fabian Bernal Lopez" userId="a2b67318-d2f6-4283-843a-aa662118e1da" providerId="ADAL" clId="{58B30849-69CD-4BC5-97DD-00849909EEC0}" dt="2024-07-03T21:47:50.619" v="684" actId="20577"/>
          <ac:spMkLst>
            <pc:docMk/>
            <pc:sldMk cId="3046703683" sldId="2165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58B30849-69CD-4BC5-97DD-00849909EEC0}" dt="2024-07-03T21:47:15.592" v="624" actId="20577"/>
          <ac:spMkLst>
            <pc:docMk/>
            <pc:sldMk cId="3046703683" sldId="2165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58B30849-69CD-4BC5-97DD-00849909EEC0}" dt="2024-07-03T21:47:21.807" v="625" actId="1076"/>
          <ac:spMkLst>
            <pc:docMk/>
            <pc:sldMk cId="3046703683" sldId="2165"/>
            <ac:spMk id="33" creationId="{F0BA4B12-4F37-C40C-B5A0-4F35856FB96A}"/>
          </ac:spMkLst>
        </pc:spChg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115477641" sldId="2166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1065216779" sldId="2167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560237906" sldId="2168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517032206" sldId="2169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366216633" sldId="2170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435037379" sldId="2171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1504266896" sldId="2172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1642004981" sldId="2173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433832824" sldId="2174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1399513124" sldId="2175"/>
        </pc:sldMkLst>
      </pc:sldChg>
      <pc:sldChg chg="del">
        <pc:chgData name="Fabian Bernal Lopez" userId="a2b67318-d2f6-4283-843a-aa662118e1da" providerId="ADAL" clId="{58B30849-69CD-4BC5-97DD-00849909EEC0}" dt="2024-07-03T21:51:37.482" v="692" actId="2696"/>
        <pc:sldMkLst>
          <pc:docMk/>
          <pc:sldMk cId="3685505078" sldId="2176"/>
        </pc:sldMkLst>
      </pc:sldChg>
      <pc:sldChg chg="del">
        <pc:chgData name="Fabian Bernal Lopez" userId="a2b67318-d2f6-4283-843a-aa662118e1da" providerId="ADAL" clId="{58B30849-69CD-4BC5-97DD-00849909EEC0}" dt="2024-07-03T21:51:37.482" v="692" actId="2696"/>
        <pc:sldMkLst>
          <pc:docMk/>
          <pc:sldMk cId="2439479777" sldId="2177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221388113" sldId="2178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3870374664" sldId="2179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42926902" sldId="2180"/>
        </pc:sldMkLst>
        <pc:spChg chg="mod">
          <ac:chgData name="Fabian Bernal Lopez" userId="a2b67318-d2f6-4283-843a-aa662118e1da" providerId="ADAL" clId="{58B30849-69CD-4BC5-97DD-00849909EEC0}" dt="2024-07-03T20:20:29.349" v="187" actId="20577"/>
          <ac:spMkLst>
            <pc:docMk/>
            <pc:sldMk cId="142926902" sldId="2180"/>
            <ac:spMk id="23" creationId="{C2C0C4B5-EED5-217F-E887-439CCCB0DA22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198504168" sldId="2180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983954615" sldId="2182"/>
        </pc:sldMkLst>
      </pc:sldChg>
      <pc:sldChg chg="modSp add mod">
        <pc:chgData name="Fabian Bernal Lopez" userId="a2b67318-d2f6-4283-843a-aa662118e1da" providerId="ADAL" clId="{58B30849-69CD-4BC5-97DD-00849909EEC0}" dt="2024-07-03T21:30:22.519" v="395" actId="20577"/>
        <pc:sldMkLst>
          <pc:docMk/>
          <pc:sldMk cId="2321887547" sldId="2182"/>
        </pc:sldMkLst>
        <pc:spChg chg="mod">
          <ac:chgData name="Fabian Bernal Lopez" userId="a2b67318-d2f6-4283-843a-aa662118e1da" providerId="ADAL" clId="{58B30849-69CD-4BC5-97DD-00849909EEC0}" dt="2024-07-03T21:30:22.519" v="395" actId="20577"/>
          <ac:spMkLst>
            <pc:docMk/>
            <pc:sldMk cId="2321887547" sldId="2182"/>
            <ac:spMk id="5" creationId="{EF3DB24E-D7AA-4857-8A41-EE042D3858C3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2373937960" sldId="2184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4041466023" sldId="2184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37932249" sldId="2188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4157610032" sldId="2188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247214773" sldId="2189"/>
        </pc:sldMkLst>
        <pc:spChg chg="del">
          <ac:chgData name="Fabian Bernal Lopez" userId="a2b67318-d2f6-4283-843a-aa662118e1da" providerId="ADAL" clId="{58B30849-69CD-4BC5-97DD-00849909EEC0}" dt="2024-07-03T21:39:04.124" v="428" actId="478"/>
          <ac:spMkLst>
            <pc:docMk/>
            <pc:sldMk cId="247214773" sldId="2189"/>
            <ac:spMk id="15" creationId="{A2ED4336-71A5-CC34-77A9-BFF8AF63D9E8}"/>
          </ac:spMkLst>
        </pc:spChg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147332270" sldId="2189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416387635" sldId="2190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2272266927" sldId="2191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61718092" sldId="2192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663911581" sldId="2193"/>
        </pc:sldMkLst>
      </pc:sldChg>
      <pc:sldChg chg="modSp add mod">
        <pc:chgData name="Fabian Bernal Lopez" userId="a2b67318-d2f6-4283-843a-aa662118e1da" providerId="ADAL" clId="{58B30849-69CD-4BC5-97DD-00849909EEC0}" dt="2024-07-05T19:18:05.633" v="812" actId="14100"/>
        <pc:sldMkLst>
          <pc:docMk/>
          <pc:sldMk cId="3984592780" sldId="2193"/>
        </pc:sldMkLst>
        <pc:spChg chg="mod">
          <ac:chgData name="Fabian Bernal Lopez" userId="a2b67318-d2f6-4283-843a-aa662118e1da" providerId="ADAL" clId="{58B30849-69CD-4BC5-97DD-00849909EEC0}" dt="2024-07-05T19:17:57.008" v="810" actId="14100"/>
          <ac:spMkLst>
            <pc:docMk/>
            <pc:sldMk cId="3984592780" sldId="2193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58B30849-69CD-4BC5-97DD-00849909EEC0}" dt="2024-07-05T19:18:05.633" v="812" actId="14100"/>
          <ac:spMkLst>
            <pc:docMk/>
            <pc:sldMk cId="3984592780" sldId="2193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58B30849-69CD-4BC5-97DD-00849909EEC0}" dt="2024-07-05T19:18:03.234" v="811" actId="14100"/>
          <ac:spMkLst>
            <pc:docMk/>
            <pc:sldMk cId="3984592780" sldId="2193"/>
            <ac:spMk id="33" creationId="{F0BA4B12-4F37-C40C-B5A0-4F35856FB96A}"/>
          </ac:spMkLst>
        </pc:spChg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1713388123" sldId="2194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736733848" sldId="2194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405940327" sldId="2195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3116508339" sldId="2195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3921803016" sldId="2196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3233359834" sldId="2197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846950667" sldId="2198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321744851" sldId="2199"/>
        </pc:sldMkLst>
        <pc:spChg chg="mod">
          <ac:chgData name="Fabian Bernal Lopez" userId="a2b67318-d2f6-4283-843a-aa662118e1da" providerId="ADAL" clId="{58B30849-69CD-4BC5-97DD-00849909EEC0}" dt="2024-07-03T20:22:14.731" v="251" actId="6549"/>
          <ac:spMkLst>
            <pc:docMk/>
            <pc:sldMk cId="1321744851" sldId="2199"/>
            <ac:spMk id="23" creationId="{C2C0C4B5-EED5-217F-E887-439CCCB0DA22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849502925" sldId="2199"/>
        </pc:sldMkLst>
      </pc:sldChg>
      <pc:sldChg chg="del">
        <pc:chgData name="Fabian Bernal Lopez" userId="a2b67318-d2f6-4283-843a-aa662118e1da" providerId="ADAL" clId="{58B30849-69CD-4BC5-97DD-00849909EEC0}" dt="2024-07-03T21:41:48.207" v="573" actId="47"/>
        <pc:sldMkLst>
          <pc:docMk/>
          <pc:sldMk cId="601353070" sldId="2200"/>
        </pc:sldMkLst>
      </pc:sldChg>
      <pc:sldChg chg="modSp add mod">
        <pc:chgData name="Fabian Bernal Lopez" userId="a2b67318-d2f6-4283-843a-aa662118e1da" providerId="ADAL" clId="{58B30849-69CD-4BC5-97DD-00849909EEC0}" dt="2024-07-12T15:46:52.385" v="823" actId="20577"/>
        <pc:sldMkLst>
          <pc:docMk/>
          <pc:sldMk cId="2462097215" sldId="2203"/>
        </pc:sldMkLst>
        <pc:spChg chg="mod">
          <ac:chgData name="Fabian Bernal Lopez" userId="a2b67318-d2f6-4283-843a-aa662118e1da" providerId="ADAL" clId="{58B30849-69CD-4BC5-97DD-00849909EEC0}" dt="2024-07-12T15:46:52.385" v="823" actId="20577"/>
          <ac:spMkLst>
            <pc:docMk/>
            <pc:sldMk cId="2462097215" sldId="2203"/>
            <ac:spMk id="14" creationId="{88243427-FEF9-6A62-A75A-BBB2D8CDD8E9}"/>
          </ac:spMkLst>
        </pc:spChg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418953572" sldId="2203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67692508" sldId="2205"/>
        </pc:sldMkLst>
      </pc:sldChg>
      <pc:sldChg chg="modSp del mod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239485611" sldId="2205"/>
        </pc:sldMkLst>
        <pc:spChg chg="mod">
          <ac:chgData name="Fabian Bernal Lopez" userId="a2b67318-d2f6-4283-843a-aa662118e1da" providerId="ADAL" clId="{58B30849-69CD-4BC5-97DD-00849909EEC0}" dt="2024-07-03T21:41:51.213" v="575" actId="20577"/>
          <ac:spMkLst>
            <pc:docMk/>
            <pc:sldMk cId="3239485611" sldId="2205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811551883" sldId="2206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230743206" sldId="2206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3505997" sldId="2207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4181890020" sldId="2207"/>
        </pc:sldMkLst>
      </pc:sldChg>
      <pc:sldChg chg="add del">
        <pc:chgData name="Fabian Bernal Lopez" userId="a2b67318-d2f6-4283-843a-aa662118e1da" providerId="ADAL" clId="{58B30849-69CD-4BC5-97DD-00849909EEC0}" dt="2024-07-03T21:43:37.979" v="581" actId="47"/>
        <pc:sldMkLst>
          <pc:docMk/>
          <pc:sldMk cId="292785904" sldId="2208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3161634135" sldId="2208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994694526" sldId="2209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3018618094" sldId="2210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608804999" sldId="2211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351328666" sldId="2212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1055277422" sldId="2213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3288921255" sldId="2214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2073709891" sldId="2215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119306602" sldId="2216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2742639722" sldId="2216"/>
        </pc:sldMkLst>
      </pc:sldChg>
      <pc:sldChg chg="modSp del mod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251275526" sldId="2217"/>
        </pc:sldMkLst>
        <pc:spChg chg="mod">
          <ac:chgData name="Fabian Bernal Lopez" userId="a2b67318-d2f6-4283-843a-aa662118e1da" providerId="ADAL" clId="{58B30849-69CD-4BC5-97DD-00849909EEC0}" dt="2024-07-03T21:41:27.487" v="572" actId="20577"/>
          <ac:spMkLst>
            <pc:docMk/>
            <pc:sldMk cId="251275526" sldId="2217"/>
            <ac:spMk id="3" creationId="{560D470E-E19E-34A6-A564-8AAB46A85173}"/>
          </ac:spMkLst>
        </pc:spChg>
        <pc:spChg chg="mod">
          <ac:chgData name="Fabian Bernal Lopez" userId="a2b67318-d2f6-4283-843a-aa662118e1da" providerId="ADAL" clId="{58B30849-69CD-4BC5-97DD-00849909EEC0}" dt="2024-07-03T21:40:01.708" v="463" actId="20577"/>
          <ac:spMkLst>
            <pc:docMk/>
            <pc:sldMk cId="251275526" sldId="2217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1:40:58.917" v="534" actId="20577"/>
          <ac:spMkLst>
            <pc:docMk/>
            <pc:sldMk cId="251275526" sldId="2217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58B30849-69CD-4BC5-97DD-00849909EEC0}" dt="2024-07-03T21:40:52.698" v="531" actId="20577"/>
          <ac:spMkLst>
            <pc:docMk/>
            <pc:sldMk cId="251275526" sldId="2217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58B30849-69CD-4BC5-97DD-00849909EEC0}" dt="2024-07-03T21:40:15.047" v="480" actId="20577"/>
          <ac:spMkLst>
            <pc:docMk/>
            <pc:sldMk cId="251275526" sldId="2217"/>
            <ac:spMk id="37" creationId="{2F7F4796-FEAA-B617-4DEC-376F0F93677D}"/>
          </ac:spMkLst>
        </pc:spChg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847566564" sldId="2217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084067694" sldId="2218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246977013" sldId="2218"/>
        </pc:sldMkLst>
      </pc:sldChg>
      <pc:sldChg chg="del">
        <pc:chgData name="Fabian Bernal Lopez" userId="a2b67318-d2f6-4283-843a-aa662118e1da" providerId="ADAL" clId="{58B30849-69CD-4BC5-97DD-00849909EEC0}" dt="2024-07-03T21:42:43.267" v="578" actId="47"/>
        <pc:sldMkLst>
          <pc:docMk/>
          <pc:sldMk cId="513962393" sldId="2219"/>
        </pc:sldMkLst>
      </pc:sldChg>
      <pc:sldChg chg="del">
        <pc:chgData name="Fabian Bernal Lopez" userId="a2b67318-d2f6-4283-843a-aa662118e1da" providerId="ADAL" clId="{58B30849-69CD-4BC5-97DD-00849909EEC0}" dt="2024-07-03T21:44:28.646" v="584" actId="47"/>
        <pc:sldMkLst>
          <pc:docMk/>
          <pc:sldMk cId="1028225890" sldId="2220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5809271" sldId="2221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071832473" sldId="2222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143213054" sldId="2223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715676844" sldId="2224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4069269227" sldId="2225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821070859" sldId="222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467120904" sldId="2227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373233852" sldId="2228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411244120" sldId="222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178664692" sldId="2230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119832991" sldId="2230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4904534" sldId="2231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3080830709" sldId="2231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2244544587" sldId="2232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2462194670" sldId="2232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33488018" sldId="2233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4236160398" sldId="2233"/>
        </pc:sldMkLst>
      </pc:sldChg>
      <pc:sldChg chg="modSp add mod">
        <pc:chgData name="Fabian Bernal Lopez" userId="a2b67318-d2f6-4283-843a-aa662118e1da" providerId="ADAL" clId="{58B30849-69CD-4BC5-97DD-00849909EEC0}" dt="2024-07-03T21:30:18.786" v="392" actId="20577"/>
        <pc:sldMkLst>
          <pc:docMk/>
          <pc:sldMk cId="817522378" sldId="2234"/>
        </pc:sldMkLst>
        <pc:spChg chg="mod">
          <ac:chgData name="Fabian Bernal Lopez" userId="a2b67318-d2f6-4283-843a-aa662118e1da" providerId="ADAL" clId="{58B30849-69CD-4BC5-97DD-00849909EEC0}" dt="2024-07-03T21:30:18.786" v="392" actId="20577"/>
          <ac:spMkLst>
            <pc:docMk/>
            <pc:sldMk cId="817522378" sldId="2234"/>
            <ac:spMk id="5" creationId="{EF3DB24E-D7AA-4857-8A41-EE042D3858C3}"/>
          </ac:spMkLst>
        </pc:spChg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467446767" sldId="2234"/>
        </pc:sldMkLst>
        <pc:spChg chg="mod">
          <ac:chgData name="Fabian Bernal Lopez" userId="a2b67318-d2f6-4283-843a-aa662118e1da" providerId="ADAL" clId="{58B30849-69CD-4BC5-97DD-00849909EEC0}" dt="2024-07-03T20:21:18.860" v="195" actId="20577"/>
          <ac:spMkLst>
            <pc:docMk/>
            <pc:sldMk cId="1467446767" sldId="2234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881787302" sldId="2235"/>
        </pc:sldMkLst>
      </pc:sldChg>
      <pc:sldChg chg="modSp add mod">
        <pc:chgData name="Fabian Bernal Lopez" userId="a2b67318-d2f6-4283-843a-aa662118e1da" providerId="ADAL" clId="{58B30849-69CD-4BC5-97DD-00849909EEC0}" dt="2024-07-03T21:30:33.819" v="425" actId="20577"/>
        <pc:sldMkLst>
          <pc:docMk/>
          <pc:sldMk cId="3904662426" sldId="2235"/>
        </pc:sldMkLst>
        <pc:spChg chg="mod">
          <ac:chgData name="Fabian Bernal Lopez" userId="a2b67318-d2f6-4283-843a-aa662118e1da" providerId="ADAL" clId="{58B30849-69CD-4BC5-97DD-00849909EEC0}" dt="2024-07-03T21:30:27.236" v="398" actId="20577"/>
          <ac:spMkLst>
            <pc:docMk/>
            <pc:sldMk cId="3904662426" sldId="2235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1:30:33.819" v="425" actId="20577"/>
          <ac:spMkLst>
            <pc:docMk/>
            <pc:sldMk cId="3904662426" sldId="2235"/>
            <ac:spMk id="23" creationId="{C2C0C4B5-EED5-217F-E887-439CCCB0DA22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019802709" sldId="223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2258087524" sldId="2236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133899086" sldId="2237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865871768" sldId="2237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00299435" sldId="2238"/>
        </pc:sldMkLst>
        <pc:spChg chg="del">
          <ac:chgData name="Fabian Bernal Lopez" userId="a2b67318-d2f6-4283-843a-aa662118e1da" providerId="ADAL" clId="{58B30849-69CD-4BC5-97DD-00849909EEC0}" dt="2024-07-03T21:38:56.449" v="426" actId="478"/>
          <ac:spMkLst>
            <pc:docMk/>
            <pc:sldMk cId="100299435" sldId="2238"/>
            <ac:spMk id="13" creationId="{CC8CE986-8B25-4243-BA31-FCD3D035EF7C}"/>
          </ac:spMkLst>
        </pc:spChg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26797812" sldId="2238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64382315" sldId="2239"/>
        </pc:sldMkLst>
        <pc:spChg chg="del">
          <ac:chgData name="Fabian Bernal Lopez" userId="a2b67318-d2f6-4283-843a-aa662118e1da" providerId="ADAL" clId="{58B30849-69CD-4BC5-97DD-00849909EEC0}" dt="2024-07-03T21:38:59.338" v="427" actId="478"/>
          <ac:spMkLst>
            <pc:docMk/>
            <pc:sldMk cId="164382315" sldId="2239"/>
            <ac:spMk id="14" creationId="{CB666099-4A3C-BBA7-3086-9C5F8B80C76D}"/>
          </ac:spMkLst>
        </pc:spChg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3100031249" sldId="2239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457638675" sldId="2240"/>
        </pc:sldMkLst>
      </pc:sldChg>
      <pc:sldChg chg="modSp add mod">
        <pc:chgData name="Fabian Bernal Lopez" userId="a2b67318-d2f6-4283-843a-aa662118e1da" providerId="ADAL" clId="{58B30849-69CD-4BC5-97DD-00849909EEC0}" dt="2024-07-03T21:46:25.750" v="599" actId="6549"/>
        <pc:sldMkLst>
          <pc:docMk/>
          <pc:sldMk cId="3460212079" sldId="2240"/>
        </pc:sldMkLst>
        <pc:spChg chg="mod">
          <ac:chgData name="Fabian Bernal Lopez" userId="a2b67318-d2f6-4283-843a-aa662118e1da" providerId="ADAL" clId="{58B30849-69CD-4BC5-97DD-00849909EEC0}" dt="2024-07-03T21:46:25.750" v="599" actId="6549"/>
          <ac:spMkLst>
            <pc:docMk/>
            <pc:sldMk cId="3460212079" sldId="2240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3712633356" sldId="2241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3878313104" sldId="2241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09341981" sldId="2242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187144204" sldId="2242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2987485499" sldId="2243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3808728479" sldId="2243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282925330" sldId="2244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656059454" sldId="2244"/>
        </pc:sldMkLst>
      </pc:sldChg>
      <pc:sldChg chg="modSp del mod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401286341" sldId="2245"/>
        </pc:sldMkLst>
        <pc:spChg chg="mod">
          <ac:chgData name="Fabian Bernal Lopez" userId="a2b67318-d2f6-4283-843a-aa662118e1da" providerId="ADAL" clId="{58B30849-69CD-4BC5-97DD-00849909EEC0}" dt="2024-07-03T21:52:40.701" v="711" actId="20577"/>
          <ac:spMkLst>
            <pc:docMk/>
            <pc:sldMk cId="1401286341" sldId="2245"/>
            <ac:spMk id="21" creationId="{B8983146-58D8-84F5-E600-5AFC44DCA36C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026672720" sldId="224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2143779892" sldId="224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142247145" sldId="2247"/>
        </pc:sldMkLst>
      </pc:sldChg>
      <pc:sldChg chg="modSp add mod">
        <pc:chgData name="Fabian Bernal Lopez" userId="a2b67318-d2f6-4283-843a-aa662118e1da" providerId="ADAL" clId="{58B30849-69CD-4BC5-97DD-00849909EEC0}" dt="2024-07-03T21:45:40.735" v="595" actId="20577"/>
        <pc:sldMkLst>
          <pc:docMk/>
          <pc:sldMk cId="4062858742" sldId="2247"/>
        </pc:sldMkLst>
        <pc:spChg chg="mod">
          <ac:chgData name="Fabian Bernal Lopez" userId="a2b67318-d2f6-4283-843a-aa662118e1da" providerId="ADAL" clId="{58B30849-69CD-4BC5-97DD-00849909EEC0}" dt="2024-07-03T21:45:36.195" v="593" actId="14100"/>
          <ac:spMkLst>
            <pc:docMk/>
            <pc:sldMk cId="4062858742" sldId="2247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1:45:40.735" v="595" actId="20577"/>
          <ac:spMkLst>
            <pc:docMk/>
            <pc:sldMk cId="4062858742" sldId="2247"/>
            <ac:spMk id="21" creationId="{B8983146-58D8-84F5-E600-5AFC44DCA36C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066584306" sldId="2248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570583524" sldId="2248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397336409" sldId="224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2197977082" sldId="2249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352630823" sldId="2250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532489768" sldId="2250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36320889" sldId="2251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1115972478" sldId="2251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2865868620" sldId="2252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3316832712" sldId="2252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2974469909" sldId="2253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3094966737" sldId="2253"/>
        </pc:sldMkLst>
      </pc:sldChg>
      <pc:sldChg chg="add del">
        <pc:chgData name="Fabian Bernal Lopez" userId="a2b67318-d2f6-4283-843a-aa662118e1da" providerId="ADAL" clId="{58B30849-69CD-4BC5-97DD-00849909EEC0}" dt="2024-07-03T21:43:48.007" v="582" actId="2696"/>
        <pc:sldMkLst>
          <pc:docMk/>
          <pc:sldMk cId="836962839" sldId="2254"/>
        </pc:sldMkLst>
      </pc:sldChg>
      <pc:sldChg chg="del">
        <pc:chgData name="Fabian Bernal Lopez" userId="a2b67318-d2f6-4283-843a-aa662118e1da" providerId="ADAL" clId="{58B30849-69CD-4BC5-97DD-00849909EEC0}" dt="2024-07-03T20:08:12.079" v="3" actId="2696"/>
        <pc:sldMkLst>
          <pc:docMk/>
          <pc:sldMk cId="956822349" sldId="2254"/>
        </pc:sldMkLst>
      </pc:sldChg>
      <pc:sldChg chg="add">
        <pc:chgData name="Fabian Bernal Lopez" userId="a2b67318-d2f6-4283-843a-aa662118e1da" providerId="ADAL" clId="{58B30849-69CD-4BC5-97DD-00849909EEC0}" dt="2024-07-03T21:43:55.199" v="583"/>
        <pc:sldMkLst>
          <pc:docMk/>
          <pc:sldMk cId="1165447088" sldId="2254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849394186" sldId="2255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2359985932" sldId="2255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1102571631" sldId="2256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2077221461" sldId="2256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3020335087" sldId="2257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3132765190" sldId="2257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385945657" sldId="2145706962"/>
        </pc:sldMkLst>
      </pc:sldChg>
      <pc:sldChg chg="add ord">
        <pc:chgData name="Fabian Bernal Lopez" userId="a2b67318-d2f6-4283-843a-aa662118e1da" providerId="ADAL" clId="{58B30849-69CD-4BC5-97DD-00849909EEC0}" dt="2024-07-03T20:19:51.512" v="160"/>
        <pc:sldMkLst>
          <pc:docMk/>
          <pc:sldMk cId="711042559" sldId="2145706967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801340705" sldId="2145706967"/>
        </pc:sldMkLst>
      </pc:sldChg>
      <pc:sldChg chg="modSp add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002488740" sldId="2145706991"/>
        </pc:sldMkLst>
        <pc:spChg chg="mod">
          <ac:chgData name="Fabian Bernal Lopez" userId="a2b67318-d2f6-4283-843a-aa662118e1da" providerId="ADAL" clId="{58B30849-69CD-4BC5-97DD-00849909EEC0}" dt="2024-07-03T20:21:36.839" v="203" actId="20577"/>
          <ac:spMkLst>
            <pc:docMk/>
            <pc:sldMk cId="3002488740" sldId="2145706991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0:21:59.195" v="246" actId="20577"/>
          <ac:spMkLst>
            <pc:docMk/>
            <pc:sldMk cId="3002488740" sldId="2145706991"/>
            <ac:spMk id="14" creationId="{DA384FF3-72D6-139F-6612-953410593502}"/>
          </ac:spMkLst>
        </pc:spChg>
        <pc:spChg chg="mod">
          <ac:chgData name="Fabian Bernal Lopez" userId="a2b67318-d2f6-4283-843a-aa662118e1da" providerId="ADAL" clId="{58B30849-69CD-4BC5-97DD-00849909EEC0}" dt="2024-07-03T20:21:53.654" v="243" actId="20577"/>
          <ac:spMkLst>
            <pc:docMk/>
            <pc:sldMk cId="3002488740" sldId="2145706991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58B30849-69CD-4BC5-97DD-00849909EEC0}" dt="2024-07-03T20:22:09.099" v="250" actId="20577"/>
          <ac:spMkLst>
            <pc:docMk/>
            <pc:sldMk cId="3002488740" sldId="2145706991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58B30849-69CD-4BC5-97DD-00849909EEC0}" dt="2024-07-03T21:26:57.100" v="387" actId="108"/>
          <ac:spMkLst>
            <pc:docMk/>
            <pc:sldMk cId="3002488740" sldId="2145706991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58B30849-69CD-4BC5-97DD-00849909EEC0}" dt="2024-07-03T21:26:51.086" v="386" actId="20577"/>
          <ac:spMkLst>
            <pc:docMk/>
            <pc:sldMk cId="3002488740" sldId="2145706991"/>
            <ac:spMk id="36" creationId="{4C5C8A5C-3EA7-2DE3-3028-27BEF3ED67EB}"/>
          </ac:spMkLst>
        </pc:spChg>
        <pc:spChg chg="mod">
          <ac:chgData name="Fabian Bernal Lopez" userId="a2b67318-d2f6-4283-843a-aa662118e1da" providerId="ADAL" clId="{58B30849-69CD-4BC5-97DD-00849909EEC0}" dt="2024-07-03T20:21:45.049" v="222" actId="20577"/>
          <ac:spMkLst>
            <pc:docMk/>
            <pc:sldMk cId="3002488740" sldId="2145706991"/>
            <ac:spMk id="37" creationId="{2F7F4796-FEAA-B617-4DEC-376F0F93677D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593548553" sldId="2145706991"/>
        </pc:sldMkLst>
      </pc:sldChg>
      <pc:sldChg chg="modSp add del mod">
        <pc:chgData name="Fabian Bernal Lopez" userId="a2b67318-d2f6-4283-843a-aa662118e1da" providerId="ADAL" clId="{58B30849-69CD-4BC5-97DD-00849909EEC0}" dt="2024-07-03T20:21:22.549" v="197" actId="2890"/>
        <pc:sldMkLst>
          <pc:docMk/>
          <pc:sldMk cId="4193537232" sldId="2145706991"/>
        </pc:sldMkLst>
        <pc:spChg chg="mod">
          <ac:chgData name="Fabian Bernal Lopez" userId="a2b67318-d2f6-4283-843a-aa662118e1da" providerId="ADAL" clId="{58B30849-69CD-4BC5-97DD-00849909EEC0}" dt="2024-07-03T20:21:19.849" v="196" actId="20577"/>
          <ac:spMkLst>
            <pc:docMk/>
            <pc:sldMk cId="4193537232" sldId="2145706991"/>
            <ac:spMk id="5" creationId="{EF3DB24E-D7AA-4857-8A41-EE042D3858C3}"/>
          </ac:spMkLst>
        </pc:spChg>
      </pc:sldChg>
      <pc:sldMasterChg chg="del delSldLayout">
        <pc:chgData name="Fabian Bernal Lopez" userId="a2b67318-d2f6-4283-843a-aa662118e1da" providerId="ADAL" clId="{58B30849-69CD-4BC5-97DD-00849909EEC0}" dt="2024-07-03T21:53:33.387" v="714" actId="2696"/>
        <pc:sldMasterMkLst>
          <pc:docMk/>
          <pc:sldMasterMk cId="2626865668" sldId="2147483663"/>
        </pc:sldMasterMkLst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3507468128" sldId="214748366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3640326892" sldId="214748366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5299570" sldId="2147483666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812453894" sldId="214748366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2763140212" sldId="2147483668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16859135" sldId="2147483669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25257752" sldId="2147483670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067613417" sldId="2147483671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2277471229" sldId="2147483672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268142876" sldId="2147483673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07592122" sldId="214748367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835789856" sldId="214748367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830645393" sldId="2147483685"/>
          </pc:sldLayoutMkLst>
        </pc:sldLayoutChg>
      </pc:sldMasterChg>
      <pc:sldMasterChg chg="del delSldLayout">
        <pc:chgData name="Fabian Bernal Lopez" userId="a2b67318-d2f6-4283-843a-aa662118e1da" providerId="ADAL" clId="{58B30849-69CD-4BC5-97DD-00849909EEC0}" dt="2024-07-03T21:53:33.387" v="714" actId="2696"/>
        <pc:sldMasterMkLst>
          <pc:docMk/>
          <pc:sldMasterMk cId="3793258687" sldId="2147483686"/>
        </pc:sldMasterMkLst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06739758" sldId="214748368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246622587" sldId="2147483688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609964749" sldId="2147483689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336814602" sldId="2147483690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198713977" sldId="2147483691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055901279" sldId="2147483692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913031696" sldId="2147483693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455863941" sldId="214748369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1171892621" sldId="214748369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2086275460" sldId="2147483696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4192380279" sldId="214748369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500793756" sldId="2147483698"/>
          </pc:sldLayoutMkLst>
        </pc:sldLayoutChg>
      </pc:sldMasterChg>
      <pc:sldMasterChg chg="del delSldLayout">
        <pc:chgData name="Fabian Bernal Lopez" userId="a2b67318-d2f6-4283-843a-aa662118e1da" providerId="ADAL" clId="{58B30849-69CD-4BC5-97DD-00849909EEC0}" dt="2024-07-03T20:08:43.234" v="7" actId="47"/>
        <pc:sldMasterMkLst>
          <pc:docMk/>
          <pc:sldMasterMk cId="1854249409" sldId="2147483729"/>
        </pc:sldMasterMkLst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261363803" sldId="2147483730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4219932651" sldId="2147483731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2915114484" sldId="2147483732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398260810" sldId="2147483733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625941593" sldId="2147483734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1087155386" sldId="2147483735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810955667" sldId="2147483736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1274115076" sldId="2147483737"/>
          </pc:sldLayoutMkLst>
        </pc:sldLayoutChg>
      </pc:sldMasterChg>
    </pc:docChg>
  </pc:docChgLst>
  <pc:docChgLst>
    <pc:chgData name="Daniel Humberto Cifuentes Grueso" userId="S::dcifuentes@compite.com.co::f6ac07fa-93e5-4f84-9369-ca2a516c041a" providerId="AD" clId="Web-{E437C4CD-26EB-ECED-8BD6-7BA389A9F2E7}"/>
    <pc:docChg chg="modSld">
      <pc:chgData name="Daniel Humberto Cifuentes Grueso" userId="S::dcifuentes@compite.com.co::f6ac07fa-93e5-4f84-9369-ca2a516c041a" providerId="AD" clId="Web-{E437C4CD-26EB-ECED-8BD6-7BA389A9F2E7}" dt="2024-04-30T13:13:04.880" v="6" actId="20577"/>
      <pc:docMkLst>
        <pc:docMk/>
      </pc:docMkLst>
      <pc:sldChg chg="modSp">
        <pc:chgData name="Daniel Humberto Cifuentes Grueso" userId="S::dcifuentes@compite.com.co::f6ac07fa-93e5-4f84-9369-ca2a516c041a" providerId="AD" clId="Web-{E437C4CD-26EB-ECED-8BD6-7BA389A9F2E7}" dt="2024-04-30T13:12:32.505" v="0" actId="1076"/>
        <pc:sldMkLst>
          <pc:docMk/>
          <pc:sldMk cId="2143779892" sldId="2246"/>
        </pc:sldMkLst>
        <pc:spChg chg="mod">
          <ac:chgData name="Daniel Humberto Cifuentes Grueso" userId="S::dcifuentes@compite.com.co::f6ac07fa-93e5-4f84-9369-ca2a516c041a" providerId="AD" clId="Web-{E437C4CD-26EB-ECED-8BD6-7BA389A9F2E7}" dt="2024-04-30T13:12:32.505" v="0" actId="1076"/>
          <ac:spMkLst>
            <pc:docMk/>
            <pc:sldMk cId="2143779892" sldId="2246"/>
            <ac:spMk id="13" creationId="{1A99583E-AD98-749D-7A24-2C3008FD49EF}"/>
          </ac:spMkLst>
        </pc:spChg>
      </pc:sldChg>
      <pc:sldChg chg="modSp">
        <pc:chgData name="Daniel Humberto Cifuentes Grueso" userId="S::dcifuentes@compite.com.co::f6ac07fa-93e5-4f84-9369-ca2a516c041a" providerId="AD" clId="Web-{E437C4CD-26EB-ECED-8BD6-7BA389A9F2E7}" dt="2024-04-30T13:13:04.880" v="6" actId="20577"/>
        <pc:sldMkLst>
          <pc:docMk/>
          <pc:sldMk cId="3570583524" sldId="2248"/>
        </pc:sldMkLst>
        <pc:spChg chg="mod">
          <ac:chgData name="Daniel Humberto Cifuentes Grueso" userId="S::dcifuentes@compite.com.co::f6ac07fa-93e5-4f84-9369-ca2a516c041a" providerId="AD" clId="Web-{E437C4CD-26EB-ECED-8BD6-7BA389A9F2E7}" dt="2024-04-30T13:13:04.880" v="6" actId="20577"/>
          <ac:spMkLst>
            <pc:docMk/>
            <pc:sldMk cId="3570583524" sldId="2248"/>
            <ac:spMk id="21" creationId="{B8983146-58D8-84F5-E600-5AFC44DCA36C}"/>
          </ac:spMkLst>
        </pc:spChg>
      </pc:sldChg>
    </pc:docChg>
  </pc:docChgLst>
  <pc:docChgLst>
    <pc:chgData name="Juanita Chacón" userId="cc765ad0-1044-458c-bda8-ad22cd00c5a0" providerId="ADAL" clId="{61A47694-7D74-47F3-9A03-6CF07CE1A734}"/>
    <pc:docChg chg="undo custSel modSld">
      <pc:chgData name="Juanita Chacón" userId="cc765ad0-1044-458c-bda8-ad22cd00c5a0" providerId="ADAL" clId="{61A47694-7D74-47F3-9A03-6CF07CE1A734}" dt="2024-05-06T04:58:21.224" v="436" actId="1076"/>
      <pc:docMkLst>
        <pc:docMk/>
      </pc:docMkLst>
      <pc:sldChg chg="delSp modSp mod">
        <pc:chgData name="Juanita Chacón" userId="cc765ad0-1044-458c-bda8-ad22cd00c5a0" providerId="ADAL" clId="{61A47694-7D74-47F3-9A03-6CF07CE1A734}" dt="2024-05-06T04:58:21.224" v="436" actId="1076"/>
        <pc:sldMkLst>
          <pc:docMk/>
          <pc:sldMk cId="3391219803" sldId="2145"/>
        </pc:sldMkLst>
        <pc:spChg chg="mod">
          <ac:chgData name="Juanita Chacón" userId="cc765ad0-1044-458c-bda8-ad22cd00c5a0" providerId="ADAL" clId="{61A47694-7D74-47F3-9A03-6CF07CE1A734}" dt="2024-05-06T04:58:02.219" v="432" actId="20577"/>
          <ac:spMkLst>
            <pc:docMk/>
            <pc:sldMk cId="3391219803" sldId="2145"/>
            <ac:spMk id="14" creationId="{A9A02A7E-090F-FF05-C6AC-F023F3937309}"/>
          </ac:spMkLst>
        </pc:spChg>
        <pc:spChg chg="del">
          <ac:chgData name="Juanita Chacón" userId="cc765ad0-1044-458c-bda8-ad22cd00c5a0" providerId="ADAL" clId="{61A47694-7D74-47F3-9A03-6CF07CE1A734}" dt="2024-05-06T04:43:21.862" v="65" actId="478"/>
          <ac:spMkLst>
            <pc:docMk/>
            <pc:sldMk cId="3391219803" sldId="2145"/>
            <ac:spMk id="15" creationId="{38FF7F0D-81B6-143F-3092-79860E7B86B3}"/>
          </ac:spMkLst>
        </pc:spChg>
        <pc:spChg chg="del">
          <ac:chgData name="Juanita Chacón" userId="cc765ad0-1044-458c-bda8-ad22cd00c5a0" providerId="ADAL" clId="{61A47694-7D74-47F3-9A03-6CF07CE1A734}" dt="2024-05-06T04:43:15.089" v="64" actId="478"/>
          <ac:spMkLst>
            <pc:docMk/>
            <pc:sldMk cId="3391219803" sldId="2145"/>
            <ac:spMk id="16" creationId="{7147EED1-E3FE-939B-F462-64120A99C795}"/>
          </ac:spMkLst>
        </pc:spChg>
        <pc:spChg chg="mod">
          <ac:chgData name="Juanita Chacón" userId="cc765ad0-1044-458c-bda8-ad22cd00c5a0" providerId="ADAL" clId="{61A47694-7D74-47F3-9A03-6CF07CE1A734}" dt="2024-05-06T04:58:08.781" v="433" actId="1076"/>
          <ac:spMkLst>
            <pc:docMk/>
            <pc:sldMk cId="3391219803" sldId="2145"/>
            <ac:spMk id="17" creationId="{2435B1C3-29F0-51F5-AADE-C4B5D4AAE5C7}"/>
          </ac:spMkLst>
        </pc:spChg>
        <pc:spChg chg="mod">
          <ac:chgData name="Juanita Chacón" userId="cc765ad0-1044-458c-bda8-ad22cd00c5a0" providerId="ADAL" clId="{61A47694-7D74-47F3-9A03-6CF07CE1A734}" dt="2024-05-06T04:52:12.245" v="300" actId="14100"/>
          <ac:spMkLst>
            <pc:docMk/>
            <pc:sldMk cId="3391219803" sldId="2145"/>
            <ac:spMk id="21" creationId="{B8983146-58D8-84F5-E600-5AFC44DCA36C}"/>
          </ac:spMkLst>
        </pc:spChg>
        <pc:spChg chg="mod">
          <ac:chgData name="Juanita Chacón" userId="cc765ad0-1044-458c-bda8-ad22cd00c5a0" providerId="ADAL" clId="{61A47694-7D74-47F3-9A03-6CF07CE1A734}" dt="2024-05-06T04:47:08.366" v="234" actId="1076"/>
          <ac:spMkLst>
            <pc:docMk/>
            <pc:sldMk cId="3391219803" sldId="2145"/>
            <ac:spMk id="31" creationId="{75F80FFD-2FED-F632-383C-0AB7C8243C6B}"/>
          </ac:spMkLst>
        </pc:spChg>
        <pc:spChg chg="mod">
          <ac:chgData name="Juanita Chacón" userId="cc765ad0-1044-458c-bda8-ad22cd00c5a0" providerId="ADAL" clId="{61A47694-7D74-47F3-9A03-6CF07CE1A734}" dt="2024-05-06T04:58:12.846" v="434" actId="1076"/>
          <ac:spMkLst>
            <pc:docMk/>
            <pc:sldMk cId="3391219803" sldId="2145"/>
            <ac:spMk id="34" creationId="{829AEC0A-F1D4-E8DA-DE35-F73B95854842}"/>
          </ac:spMkLst>
        </pc:spChg>
        <pc:spChg chg="mod">
          <ac:chgData name="Juanita Chacón" userId="cc765ad0-1044-458c-bda8-ad22cd00c5a0" providerId="ADAL" clId="{61A47694-7D74-47F3-9A03-6CF07CE1A734}" dt="2024-05-06T04:58:18.403" v="435" actId="1076"/>
          <ac:spMkLst>
            <pc:docMk/>
            <pc:sldMk cId="3391219803" sldId="2145"/>
            <ac:spMk id="35" creationId="{D385291B-8021-58D6-2EC4-FAA8B6163AD5}"/>
          </ac:spMkLst>
        </pc:spChg>
        <pc:spChg chg="mod">
          <ac:chgData name="Juanita Chacón" userId="cc765ad0-1044-458c-bda8-ad22cd00c5a0" providerId="ADAL" clId="{61A47694-7D74-47F3-9A03-6CF07CE1A734}" dt="2024-05-06T04:58:21.224" v="436" actId="1076"/>
          <ac:spMkLst>
            <pc:docMk/>
            <pc:sldMk cId="3391219803" sldId="2145"/>
            <ac:spMk id="36" creationId="{4C5C8A5C-3EA7-2DE3-3028-27BEF3ED67EB}"/>
          </ac:spMkLst>
        </pc:spChg>
      </pc:sldChg>
      <pc:sldChg chg="addSp delSp modSp mod">
        <pc:chgData name="Juanita Chacón" userId="cc765ad0-1044-458c-bda8-ad22cd00c5a0" providerId="ADAL" clId="{61A47694-7D74-47F3-9A03-6CF07CE1A734}" dt="2024-05-06T04:57:51.055" v="429" actId="1076"/>
        <pc:sldMkLst>
          <pc:docMk/>
          <pc:sldMk cId="302000388" sldId="2155"/>
        </pc:sldMkLst>
        <pc:spChg chg="add mod">
          <ac:chgData name="Juanita Chacón" userId="cc765ad0-1044-458c-bda8-ad22cd00c5a0" providerId="ADAL" clId="{61A47694-7D74-47F3-9A03-6CF07CE1A734}" dt="2024-05-06T04:53:40.889" v="332" actId="20577"/>
          <ac:spMkLst>
            <pc:docMk/>
            <pc:sldMk cId="302000388" sldId="2155"/>
            <ac:spMk id="2" creationId="{A88BAB5F-2D7B-75A2-8670-140E1F783204}"/>
          </ac:spMkLst>
        </pc:spChg>
        <pc:spChg chg="add mod">
          <ac:chgData name="Juanita Chacón" userId="cc765ad0-1044-458c-bda8-ad22cd00c5a0" providerId="ADAL" clId="{61A47694-7D74-47F3-9A03-6CF07CE1A734}" dt="2024-05-06T04:56:47.338" v="425" actId="20577"/>
          <ac:spMkLst>
            <pc:docMk/>
            <pc:sldMk cId="302000388" sldId="2155"/>
            <ac:spMk id="3" creationId="{2A9F7A5F-DE91-4C68-C58F-CB3C30E6A950}"/>
          </ac:spMkLst>
        </pc:spChg>
        <pc:spChg chg="del">
          <ac:chgData name="Juanita Chacón" userId="cc765ad0-1044-458c-bda8-ad22cd00c5a0" providerId="ADAL" clId="{61A47694-7D74-47F3-9A03-6CF07CE1A734}" dt="2024-05-06T04:52:29.421" v="301" actId="478"/>
          <ac:spMkLst>
            <pc:docMk/>
            <pc:sldMk cId="302000388" sldId="2155"/>
            <ac:spMk id="14" creationId="{A9A02A7E-090F-FF05-C6AC-F023F3937309}"/>
          </ac:spMkLst>
        </pc:spChg>
        <pc:spChg chg="del">
          <ac:chgData name="Juanita Chacón" userId="cc765ad0-1044-458c-bda8-ad22cd00c5a0" providerId="ADAL" clId="{61A47694-7D74-47F3-9A03-6CF07CE1A734}" dt="2024-05-06T04:52:31.243" v="302" actId="478"/>
          <ac:spMkLst>
            <pc:docMk/>
            <pc:sldMk cId="302000388" sldId="2155"/>
            <ac:spMk id="15" creationId="{38FF7F0D-81B6-143F-3092-79860E7B86B3}"/>
          </ac:spMkLst>
        </pc:spChg>
        <pc:spChg chg="del mod">
          <ac:chgData name="Juanita Chacón" userId="cc765ad0-1044-458c-bda8-ad22cd00c5a0" providerId="ADAL" clId="{61A47694-7D74-47F3-9A03-6CF07CE1A734}" dt="2024-05-06T04:52:35.715" v="305" actId="478"/>
          <ac:spMkLst>
            <pc:docMk/>
            <pc:sldMk cId="302000388" sldId="2155"/>
            <ac:spMk id="16" creationId="{7147EED1-E3FE-939B-F462-64120A99C795}"/>
          </ac:spMkLst>
        </pc:spChg>
        <pc:spChg chg="del">
          <ac:chgData name="Juanita Chacón" userId="cc765ad0-1044-458c-bda8-ad22cd00c5a0" providerId="ADAL" clId="{61A47694-7D74-47F3-9A03-6CF07CE1A734}" dt="2024-05-06T04:52:39.141" v="306" actId="478"/>
          <ac:spMkLst>
            <pc:docMk/>
            <pc:sldMk cId="302000388" sldId="2155"/>
            <ac:spMk id="17" creationId="{2435B1C3-29F0-51F5-AADE-C4B5D4AAE5C7}"/>
          </ac:spMkLst>
        </pc:spChg>
        <pc:spChg chg="mod">
          <ac:chgData name="Juanita Chacón" userId="cc765ad0-1044-458c-bda8-ad22cd00c5a0" providerId="ADAL" clId="{61A47694-7D74-47F3-9A03-6CF07CE1A734}" dt="2024-05-06T04:57:43.781" v="427" actId="14100"/>
          <ac:spMkLst>
            <pc:docMk/>
            <pc:sldMk cId="302000388" sldId="2155"/>
            <ac:spMk id="21" creationId="{B8983146-58D8-84F5-E600-5AFC44DCA36C}"/>
          </ac:spMkLst>
        </pc:spChg>
        <pc:spChg chg="mod">
          <ac:chgData name="Juanita Chacón" userId="cc765ad0-1044-458c-bda8-ad22cd00c5a0" providerId="ADAL" clId="{61A47694-7D74-47F3-9A03-6CF07CE1A734}" dt="2024-05-06T04:57:51.055" v="429" actId="1076"/>
          <ac:spMkLst>
            <pc:docMk/>
            <pc:sldMk cId="302000388" sldId="2155"/>
            <ac:spMk id="31" creationId="{75F80FFD-2FED-F632-383C-0AB7C8243C6B}"/>
          </ac:spMkLst>
        </pc:spChg>
        <pc:spChg chg="mod">
          <ac:chgData name="Juanita Chacón" userId="cc765ad0-1044-458c-bda8-ad22cd00c5a0" providerId="ADAL" clId="{61A47694-7D74-47F3-9A03-6CF07CE1A734}" dt="2024-05-06T04:57:48.014" v="428" actId="14100"/>
          <ac:spMkLst>
            <pc:docMk/>
            <pc:sldMk cId="302000388" sldId="2155"/>
            <ac:spMk id="37" creationId="{2F7F4796-FEAA-B617-4DEC-376F0F93677D}"/>
          </ac:spMkLst>
        </pc:spChg>
      </pc:sldChg>
    </pc:docChg>
  </pc:docChgLst>
  <pc:docChgLst>
    <pc:chgData name="Fabian Bernal Lopez" userId="a2b67318-d2f6-4283-843a-aa662118e1da" providerId="ADAL" clId="{B39806E3-0AD5-45B9-8FCA-D4222F4916B9}"/>
    <pc:docChg chg="custSel modMainMaster">
      <pc:chgData name="Fabian Bernal Lopez" userId="a2b67318-d2f6-4283-843a-aa662118e1da" providerId="ADAL" clId="{B39806E3-0AD5-45B9-8FCA-D4222F4916B9}" dt="2024-05-03T12:51:39.044" v="2"/>
      <pc:docMkLst>
        <pc:docMk/>
      </pc:docMkLst>
      <pc:sldMasterChg chg="modSldLayout">
        <pc:chgData name="Fabian Bernal Lopez" userId="a2b67318-d2f6-4283-843a-aa662118e1da" providerId="ADAL" clId="{B39806E3-0AD5-45B9-8FCA-D4222F4916B9}" dt="2024-05-03T12:51:39.044" v="2"/>
        <pc:sldMasterMkLst>
          <pc:docMk/>
          <pc:sldMasterMk cId="3793258687" sldId="2147483686"/>
        </pc:sldMasterMkLst>
        <pc:sldLayoutChg chg="addSp delSp modSp mod">
          <pc:chgData name="Fabian Bernal Lopez" userId="a2b67318-d2f6-4283-843a-aa662118e1da" providerId="ADAL" clId="{B39806E3-0AD5-45B9-8FCA-D4222F4916B9}" dt="2024-05-03T12:51:39.044" v="2"/>
          <pc:sldLayoutMkLst>
            <pc:docMk/>
            <pc:sldMasterMk cId="3793258687" sldId="2147483686"/>
            <pc:sldLayoutMk cId="3455863941" sldId="2147483694"/>
          </pc:sldLayoutMkLst>
          <pc:spChg chg="add mod">
            <ac:chgData name="Fabian Bernal Lopez" userId="a2b67318-d2f6-4283-843a-aa662118e1da" providerId="ADAL" clId="{B39806E3-0AD5-45B9-8FCA-D4222F4916B9}" dt="2024-05-03T12:51:39.044" v="2"/>
            <ac:spMkLst>
              <pc:docMk/>
              <pc:sldMasterMk cId="3793258687" sldId="2147483686"/>
              <pc:sldLayoutMk cId="3455863941" sldId="2147483694"/>
              <ac:spMk id="10" creationId="{D28211CC-EC3E-122B-49A8-BDDD5AC23F55}"/>
            </ac:spMkLst>
          </pc:spChg>
          <pc:picChg chg="del mod">
            <ac:chgData name="Fabian Bernal Lopez" userId="a2b67318-d2f6-4283-843a-aa662118e1da" providerId="ADAL" clId="{B39806E3-0AD5-45B9-8FCA-D4222F4916B9}" dt="2024-05-03T12:49:06.905" v="1" actId="478"/>
            <ac:picMkLst>
              <pc:docMk/>
              <pc:sldMasterMk cId="3793258687" sldId="2147483686"/>
              <pc:sldLayoutMk cId="3455863941" sldId="2147483694"/>
              <ac:picMk id="8" creationId="{632313EB-2B5A-2E45-AC32-26D938A3803F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5E04-2156-4F10-BE78-E5E52ADA071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93198E2-330C-4EF4-BAD5-3CAE2D6C09A8}">
      <dgm:prSet phldrT="[Texto]" custT="1"/>
      <dgm:spPr>
        <a:xfrm>
          <a:off x="2076079" y="19024"/>
          <a:ext cx="7409529" cy="557129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gm:t>
    </dgm:pt>
    <dgm:pt modelId="{EF0E9747-BAE2-445A-BB80-C417390BA10E}" type="par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7A5D9-4AB1-4DCD-8FA0-B2D45AFF258A}" type="sib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4917A-F041-419A-942E-361AB20A46BE}">
      <dgm:prSet phldrT="[Texto]" custT="1"/>
      <dgm:spPr>
        <a:xfrm>
          <a:off x="296517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gm:t>
    </dgm:pt>
    <dgm:pt modelId="{706C97F5-06F3-4B53-A0FD-BDBAB9456F47}" type="parTrans" cxnId="{46F34749-9978-4727-B500-2F7E15FBD324}">
      <dgm:prSet/>
      <dgm:spPr>
        <a:xfrm>
          <a:off x="4368663" y="576154"/>
          <a:ext cx="1412180" cy="137787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051F5-2D2F-48F0-8A47-46168A35D7AF}" type="sibTrans" cxnId="{46F34749-9978-4727-B500-2F7E15FBD3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50BF8-0D75-41C4-9D79-42E75CF07DCB}">
      <dgm:prSet custT="1"/>
      <dgm:spPr>
        <a:xfrm>
          <a:off x="110449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gm:t>
    </dgm:pt>
    <dgm:pt modelId="{75D5EBE1-D090-4228-B60B-E68D57E98DBB}" type="parTrans" cxnId="{B75309C4-9580-4C88-BECE-0F4541FDA976}">
      <dgm:prSet/>
      <dgm:spPr>
        <a:xfrm>
          <a:off x="1513935" y="576154"/>
          <a:ext cx="4266908" cy="137787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AA30-25C6-4DD6-A413-F37AF4FA2205}" type="sibTrans" cxnId="{B75309C4-9580-4C88-BECE-0F4541FDA97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998FE-226A-4280-9680-4E6385A7B620}">
      <dgm:prSet phldrT="[Texto]" custT="1"/>
      <dgm:spPr>
        <a:xfrm>
          <a:off x="5836415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gm:t>
    </dgm:pt>
    <dgm:pt modelId="{279CB41D-3E75-495E-ACC1-F21B00BA95FA}" type="parTrans" cxnId="{B2EFD12B-E728-4155-87F5-DCE9A3198707}">
      <dgm:prSet/>
      <dgm:spPr>
        <a:xfrm>
          <a:off x="5780844" y="576154"/>
          <a:ext cx="1459056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6D95-455B-4BDF-A428-DE256A7B2DFB}" type="sibTrans" cxnId="{B2EFD12B-E728-4155-87F5-DCE9A319870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1C20-E525-43C8-95DB-9E3169F593D0}">
      <dgm:prSet phldrT="[Texto]" custT="1"/>
      <dgm:spPr>
        <a:xfrm>
          <a:off x="875452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gm:t>
    </dgm:pt>
    <dgm:pt modelId="{F89FA57F-506A-475E-984A-9A6E13EBC79B}" type="parTrans" cxnId="{F929DA0A-403B-4FC3-ACDF-EB54D2B7C922}">
      <dgm:prSet/>
      <dgm:spPr>
        <a:xfrm>
          <a:off x="5780844" y="576154"/>
          <a:ext cx="4377170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ED65D-F537-4D2F-AC9D-29893A2E57C0}" type="sibTrans" cxnId="{F929DA0A-403B-4FC3-ACDF-EB54D2B7C92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3B2-B67F-49DE-95DE-B725930E5010}">
      <dgm:prSet phldrT="[Texto]" custT="1"/>
      <dgm:spPr>
        <a:xfrm>
          <a:off x="5836415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endParaRPr lang="es-CO" sz="2000" b="1" i="0" u="none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2000" b="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20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5A3B12-35A5-45DB-BA00-017A770EBC8F}" type="parTrans" cxnId="{0E89BA63-6302-43DF-A195-E45B46EC5ED5}">
      <dgm:prSet/>
      <dgm:spPr>
        <a:xfrm>
          <a:off x="7194180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A4EAC-07A2-45AA-AE8D-5C2CBF05860D}" type="sibTrans" cxnId="{0E89BA63-6302-43DF-A195-E45B46EC5ED5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789F2-C769-49A1-BEC4-E49FE0845E00}">
      <dgm:prSet phldrT="[Texto]" custT="1"/>
      <dgm:spPr>
        <a:xfrm>
          <a:off x="8754528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20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70C4B55-532A-4A2E-BD36-C6DB4C925E92}" type="parTrans" cxnId="{AB39CEA3-BFAE-46AF-8344-F3CE73B5DBD6}">
      <dgm:prSet/>
      <dgm:spPr>
        <a:xfrm>
          <a:off x="10112294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D4D51-7603-43DF-85FC-1B10C63A31C7}" type="sibTrans" cxnId="{AB39CEA3-BFAE-46AF-8344-F3CE73B5DBD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A26C-6037-46FF-9646-AB5060DA2B71}">
      <dgm:prSet custT="1"/>
      <dgm:spPr>
        <a:xfrm>
          <a:off x="110057" y="1585325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20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E8D0702-D7BB-4EB1-B033-E67653380F00}" type="sibTrans" cxnId="{CD27C118-F532-4FCA-B12E-261D2528F82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4FD1-5738-45D0-B931-F75E2FEBB7CE}" type="parTrans" cxnId="{CD27C118-F532-4FCA-B12E-261D2528F82E}">
      <dgm:prSet/>
      <dgm:spPr>
        <a:xfrm>
          <a:off x="1467822" y="1472584"/>
          <a:ext cx="91440" cy="112740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1DE6C-39A2-44F4-8714-EEFE5BF759F0}">
      <dgm:prSet phldrT="[Texto]" custT="1"/>
      <dgm:spPr>
        <a:xfrm>
          <a:off x="2960014" y="1587587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20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20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2000" b="1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F5E770-5F72-4E66-BECF-71ECE7579871}" type="sibTrans" cxnId="{0DA718ED-8676-4D4A-96DC-67C406D12D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7BCAA-0F18-473D-BD50-0C65107CED2E}" type="parTrans" cxnId="{0DA718ED-8676-4D4A-96DC-67C406D12D24}">
      <dgm:prSet/>
      <dgm:spPr>
        <a:xfrm>
          <a:off x="4317779" y="1472584"/>
          <a:ext cx="91440" cy="115003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439B7-B7E9-4211-87EC-EFD94EC19764}" type="pres">
      <dgm:prSet presAssocID="{DB2E5E04-2156-4F10-BE78-E5E52ADA07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3BDB13-D4BE-4E7D-A031-C5F17FEE1716}" type="pres">
      <dgm:prSet presAssocID="{DB2E5E04-2156-4F10-BE78-E5E52ADA071A}" presName="hierFlow" presStyleCnt="0"/>
      <dgm:spPr/>
    </dgm:pt>
    <dgm:pt modelId="{FC37246E-4159-4CEA-B701-7A4544F94054}" type="pres">
      <dgm:prSet presAssocID="{DB2E5E04-2156-4F10-BE78-E5E52ADA07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1D503F-45B3-47F8-9CFB-0806DA4FDB5C}" type="pres">
      <dgm:prSet presAssocID="{193198E2-330C-4EF4-BAD5-3CAE2D6C09A8}" presName="Name14" presStyleCnt="0"/>
      <dgm:spPr/>
    </dgm:pt>
    <dgm:pt modelId="{6F234C12-D72C-4EB3-BE08-D5F6289D47A5}" type="pres">
      <dgm:prSet presAssocID="{193198E2-330C-4EF4-BAD5-3CAE2D6C09A8}" presName="level1Shape" presStyleLbl="node0" presStyleIdx="0" presStyleCnt="1" custScaleX="2000000" custScaleY="225573" custLinFactNeighborY="-15788">
        <dgm:presLayoutVars>
          <dgm:chPref val="3"/>
        </dgm:presLayoutVars>
      </dgm:prSet>
      <dgm:spPr/>
    </dgm:pt>
    <dgm:pt modelId="{3C31D1E3-1E08-4A8E-9B85-1C1191E66C4B}" type="pres">
      <dgm:prSet presAssocID="{193198E2-330C-4EF4-BAD5-3CAE2D6C09A8}" presName="hierChild2" presStyleCnt="0"/>
      <dgm:spPr/>
    </dgm:pt>
    <dgm:pt modelId="{F35A4E57-C6E9-4469-A8FC-FF65DF43DB6C}" type="pres">
      <dgm:prSet presAssocID="{75D5EBE1-D090-4228-B60B-E68D57E98DBB}" presName="Name19" presStyleLbl="parChTrans1D2" presStyleIdx="0" presStyleCnt="4"/>
      <dgm:spPr/>
    </dgm:pt>
    <dgm:pt modelId="{EEB6C4B7-CB65-4311-AC90-8111783722A7}" type="pres">
      <dgm:prSet presAssocID="{2EE50BF8-0D75-41C4-9D79-42E75CF07DCB}" presName="Name21" presStyleCnt="0"/>
      <dgm:spPr/>
    </dgm:pt>
    <dgm:pt modelId="{6C51BEE8-33FD-4D0A-BD16-FBC05347CDEE}" type="pres">
      <dgm:prSet presAssocID="{2EE50BF8-0D75-41C4-9D79-42E75CF07DCB}" presName="level2Shape" presStyleLbl="node2" presStyleIdx="0" presStyleCnt="4" custScaleX="757665" custScaleY="307162" custLinFactNeighborX="29762"/>
      <dgm:spPr/>
    </dgm:pt>
    <dgm:pt modelId="{343C95E5-5C26-4BB0-96FD-7FCCA393FAE9}" type="pres">
      <dgm:prSet presAssocID="{2EE50BF8-0D75-41C4-9D79-42E75CF07DCB}" presName="hierChild3" presStyleCnt="0"/>
      <dgm:spPr/>
    </dgm:pt>
    <dgm:pt modelId="{A3F96136-0831-4414-A321-D17B94949400}" type="pres">
      <dgm:prSet presAssocID="{F8BE4FD1-5738-45D0-B931-F75E2FEBB7CE}" presName="Name19" presStyleLbl="parChTrans1D3" presStyleIdx="0" presStyleCnt="4"/>
      <dgm:spPr/>
    </dgm:pt>
    <dgm:pt modelId="{23047C4C-D223-4EB1-8061-153613F28550}" type="pres">
      <dgm:prSet presAssocID="{D482A26C-6037-46FF-9646-AB5060DA2B71}" presName="Name21" presStyleCnt="0"/>
      <dgm:spPr/>
    </dgm:pt>
    <dgm:pt modelId="{DFC46DB6-4A0E-4A7E-8AB9-2878B6BAA6D3}" type="pres">
      <dgm:prSet presAssocID="{D482A26C-6037-46FF-9646-AB5060DA2B71}" presName="level2Shape" presStyleLbl="node3" presStyleIdx="0" presStyleCnt="4" custScaleX="757665" custScaleY="1214578" custLinFactNeighborX="29656" custLinFactNeighborY="5647"/>
      <dgm:spPr/>
    </dgm:pt>
    <dgm:pt modelId="{D1321928-6E06-45C3-A1F4-87D8B3B4521C}" type="pres">
      <dgm:prSet presAssocID="{D482A26C-6037-46FF-9646-AB5060DA2B71}" presName="hierChild3" presStyleCnt="0"/>
      <dgm:spPr/>
    </dgm:pt>
    <dgm:pt modelId="{1139A420-CD09-4FD5-86D2-20A1F69001AF}" type="pres">
      <dgm:prSet presAssocID="{706C97F5-06F3-4B53-A0FD-BDBAB9456F47}" presName="Name19" presStyleLbl="parChTrans1D2" presStyleIdx="1" presStyleCnt="4"/>
      <dgm:spPr/>
    </dgm:pt>
    <dgm:pt modelId="{36A3463D-39C8-45A2-8651-38522C49903A}" type="pres">
      <dgm:prSet presAssocID="{E2C4917A-F041-419A-942E-361AB20A46BE}" presName="Name21" presStyleCnt="0"/>
      <dgm:spPr/>
    </dgm:pt>
    <dgm:pt modelId="{B32EBFAE-2D0D-49B6-BB1D-1B6150883DCA}" type="pres">
      <dgm:prSet presAssocID="{E2C4917A-F041-419A-942E-361AB20A46BE}" presName="level2Shape" presStyleLbl="node2" presStyleIdx="1" presStyleCnt="4" custScaleX="757665" custScaleY="307162" custLinFactNeighborX="12653"/>
      <dgm:spPr/>
    </dgm:pt>
    <dgm:pt modelId="{0D3AA5B8-DA4E-4CC9-9C09-1DB48FF0B8A2}" type="pres">
      <dgm:prSet presAssocID="{E2C4917A-F041-419A-942E-361AB20A46BE}" presName="hierChild3" presStyleCnt="0"/>
      <dgm:spPr/>
    </dgm:pt>
    <dgm:pt modelId="{6DE1021D-8EEB-4FAE-80F9-DD485A4DB503}" type="pres">
      <dgm:prSet presAssocID="{6897BCAA-0F18-473D-BD50-0C65107CED2E}" presName="Name19" presStyleLbl="parChTrans1D3" presStyleIdx="1" presStyleCnt="4"/>
      <dgm:spPr/>
    </dgm:pt>
    <dgm:pt modelId="{56ED90DB-529B-4595-9FAF-95309F0DB6A0}" type="pres">
      <dgm:prSet presAssocID="{C801DE6C-39A2-44F4-8714-EEFE5BF759F0}" presName="Name21" presStyleCnt="0"/>
      <dgm:spPr/>
    </dgm:pt>
    <dgm:pt modelId="{B9525053-5584-4281-8420-3954BF5D902A}" type="pres">
      <dgm:prSet presAssocID="{C801DE6C-39A2-44F4-8714-EEFE5BF759F0}" presName="level2Shape" presStyleLbl="node3" presStyleIdx="1" presStyleCnt="4" custScaleX="757665" custScaleY="1214578" custLinFactNeighborX="11259" custLinFactNeighborY="6563"/>
      <dgm:spPr/>
    </dgm:pt>
    <dgm:pt modelId="{3D1024AE-80EE-4F30-8DF8-F1C645608439}" type="pres">
      <dgm:prSet presAssocID="{C801DE6C-39A2-44F4-8714-EEFE5BF759F0}" presName="hierChild3" presStyleCnt="0"/>
      <dgm:spPr/>
    </dgm:pt>
    <dgm:pt modelId="{4095A0A6-526D-4F99-8267-AF211122EB86}" type="pres">
      <dgm:prSet presAssocID="{279CB41D-3E75-495E-ACC1-F21B00BA95FA}" presName="Name19" presStyleLbl="parChTrans1D2" presStyleIdx="2" presStyleCnt="4"/>
      <dgm:spPr/>
    </dgm:pt>
    <dgm:pt modelId="{A9EA94E3-62BC-4A04-8476-B72B0F5EC79D}" type="pres">
      <dgm:prSet presAssocID="{55C998FE-226A-4280-9680-4E6385A7B620}" presName="Name21" presStyleCnt="0"/>
      <dgm:spPr/>
    </dgm:pt>
    <dgm:pt modelId="{99D4C9D5-1629-4DF5-B63F-DF21DC9A0969}" type="pres">
      <dgm:prSet presAssocID="{55C998FE-226A-4280-9680-4E6385A7B620}" presName="level2Shape" presStyleLbl="node2" presStyleIdx="2" presStyleCnt="4" custScaleX="757665" custScaleY="307162"/>
      <dgm:spPr/>
    </dgm:pt>
    <dgm:pt modelId="{6FFC3DF7-8977-4BE4-BFC9-BF68446FD4AC}" type="pres">
      <dgm:prSet presAssocID="{55C998FE-226A-4280-9680-4E6385A7B620}" presName="hierChild3" presStyleCnt="0"/>
      <dgm:spPr/>
    </dgm:pt>
    <dgm:pt modelId="{7BFB22C1-D478-46EE-9234-E6DEC7B10EB5}" type="pres">
      <dgm:prSet presAssocID="{945A3B12-35A5-45DB-BA00-017A770EBC8F}" presName="Name19" presStyleLbl="parChTrans1D3" presStyleIdx="2" presStyleCnt="4"/>
      <dgm:spPr/>
    </dgm:pt>
    <dgm:pt modelId="{AE4900D6-8659-45BF-B36E-852ED41F0B42}" type="pres">
      <dgm:prSet presAssocID="{0B9EB3B2-B67F-49DE-95DE-B725930E5010}" presName="Name21" presStyleCnt="0"/>
      <dgm:spPr/>
    </dgm:pt>
    <dgm:pt modelId="{CDC6D736-404D-44C1-8DF2-96CE1ED760AA}" type="pres">
      <dgm:prSet presAssocID="{0B9EB3B2-B67F-49DE-95DE-B725930E5010}" presName="level2Shape" presStyleLbl="node3" presStyleIdx="2" presStyleCnt="4" custScaleX="757665" custScaleY="1214578"/>
      <dgm:spPr/>
    </dgm:pt>
    <dgm:pt modelId="{C4F496A4-9A24-4B2E-BCF7-2E57C826980D}" type="pres">
      <dgm:prSet presAssocID="{0B9EB3B2-B67F-49DE-95DE-B725930E5010}" presName="hierChild3" presStyleCnt="0"/>
      <dgm:spPr/>
    </dgm:pt>
    <dgm:pt modelId="{DBAE224B-6E3D-4A97-980B-775120D52B7D}" type="pres">
      <dgm:prSet presAssocID="{F89FA57F-506A-475E-984A-9A6E13EBC79B}" presName="Name19" presStyleLbl="parChTrans1D2" presStyleIdx="3" presStyleCnt="4"/>
      <dgm:spPr/>
    </dgm:pt>
    <dgm:pt modelId="{CCD2D363-348A-4B0D-ABC5-AD08E94A0289}" type="pres">
      <dgm:prSet presAssocID="{3AD31C20-E525-43C8-95DB-9E3169F593D0}" presName="Name21" presStyleCnt="0"/>
      <dgm:spPr/>
    </dgm:pt>
    <dgm:pt modelId="{9DD72BDA-3662-48DD-AC11-A28B2D2A5AD5}" type="pres">
      <dgm:prSet presAssocID="{3AD31C20-E525-43C8-95DB-9E3169F593D0}" presName="level2Shape" presStyleLbl="node2" presStyleIdx="3" presStyleCnt="4" custScaleX="757665" custScaleY="307162"/>
      <dgm:spPr/>
    </dgm:pt>
    <dgm:pt modelId="{E3B88B8C-0B59-4A5A-BFF8-985520625B65}" type="pres">
      <dgm:prSet presAssocID="{3AD31C20-E525-43C8-95DB-9E3169F593D0}" presName="hierChild3" presStyleCnt="0"/>
      <dgm:spPr/>
    </dgm:pt>
    <dgm:pt modelId="{02FF04FE-776D-4B74-9622-E2D59BA4D9F9}" type="pres">
      <dgm:prSet presAssocID="{470C4B55-532A-4A2E-BD36-C6DB4C925E92}" presName="Name19" presStyleLbl="parChTrans1D3" presStyleIdx="3" presStyleCnt="4"/>
      <dgm:spPr/>
    </dgm:pt>
    <dgm:pt modelId="{03C7FD0C-C648-4C14-844A-995ED9DC187F}" type="pres">
      <dgm:prSet presAssocID="{A84789F2-C769-49A1-BEC4-E49FE0845E00}" presName="Name21" presStyleCnt="0"/>
      <dgm:spPr/>
    </dgm:pt>
    <dgm:pt modelId="{C9AA01B7-88DF-4AEE-99EB-038A00B85371}" type="pres">
      <dgm:prSet presAssocID="{A84789F2-C769-49A1-BEC4-E49FE0845E00}" presName="level2Shape" presStyleLbl="node3" presStyleIdx="3" presStyleCnt="4" custScaleX="757665" custScaleY="1214578"/>
      <dgm:spPr/>
    </dgm:pt>
    <dgm:pt modelId="{605F2B03-7F6C-4139-89CC-79D4B965154D}" type="pres">
      <dgm:prSet presAssocID="{A84789F2-C769-49A1-BEC4-E49FE0845E00}" presName="hierChild3" presStyleCnt="0"/>
      <dgm:spPr/>
    </dgm:pt>
    <dgm:pt modelId="{4C639BEA-B704-488A-AF24-B9DA82D5D5F1}" type="pres">
      <dgm:prSet presAssocID="{DB2E5E04-2156-4F10-BE78-E5E52ADA071A}" presName="bgShapesFlow" presStyleCnt="0"/>
      <dgm:spPr/>
    </dgm:pt>
  </dgm:ptLst>
  <dgm:cxnLst>
    <dgm:cxn modelId="{460AD101-EDAE-4C63-80C8-C5663EF7B395}" type="presOf" srcId="{706C97F5-06F3-4B53-A0FD-BDBAB9456F47}" destId="{1139A420-CD09-4FD5-86D2-20A1F69001AF}" srcOrd="0" destOrd="0" presId="urn:microsoft.com/office/officeart/2005/8/layout/hierarchy6"/>
    <dgm:cxn modelId="{0F211F08-BF22-4A06-9A4C-28B9D2575ADA}" type="presOf" srcId="{75D5EBE1-D090-4228-B60B-E68D57E98DBB}" destId="{F35A4E57-C6E9-4469-A8FC-FF65DF43DB6C}" srcOrd="0" destOrd="0" presId="urn:microsoft.com/office/officeart/2005/8/layout/hierarchy6"/>
    <dgm:cxn modelId="{F929DA0A-403B-4FC3-ACDF-EB54D2B7C922}" srcId="{193198E2-330C-4EF4-BAD5-3CAE2D6C09A8}" destId="{3AD31C20-E525-43C8-95DB-9E3169F593D0}" srcOrd="3" destOrd="0" parTransId="{F89FA57F-506A-475E-984A-9A6E13EBC79B}" sibTransId="{A8BED65D-F537-4D2F-AC9D-29893A2E57C0}"/>
    <dgm:cxn modelId="{CD27C118-F532-4FCA-B12E-261D2528F82E}" srcId="{2EE50BF8-0D75-41C4-9D79-42E75CF07DCB}" destId="{D482A26C-6037-46FF-9646-AB5060DA2B71}" srcOrd="0" destOrd="0" parTransId="{F8BE4FD1-5738-45D0-B931-F75E2FEBB7CE}" sibTransId="{7E8D0702-D7BB-4EB1-B033-E67653380F00}"/>
    <dgm:cxn modelId="{83FDA52A-3A06-4442-8899-70E5E424342F}" type="presOf" srcId="{945A3B12-35A5-45DB-BA00-017A770EBC8F}" destId="{7BFB22C1-D478-46EE-9234-E6DEC7B10EB5}" srcOrd="0" destOrd="0" presId="urn:microsoft.com/office/officeart/2005/8/layout/hierarchy6"/>
    <dgm:cxn modelId="{B2EFD12B-E728-4155-87F5-DCE9A3198707}" srcId="{193198E2-330C-4EF4-BAD5-3CAE2D6C09A8}" destId="{55C998FE-226A-4280-9680-4E6385A7B620}" srcOrd="2" destOrd="0" parTransId="{279CB41D-3E75-495E-ACC1-F21B00BA95FA}" sibTransId="{6F116D95-455B-4BDF-A428-DE256A7B2DFB}"/>
    <dgm:cxn modelId="{BBBA1A32-6181-40E0-BD30-BD49DDEB7E15}" type="presOf" srcId="{6897BCAA-0F18-473D-BD50-0C65107CED2E}" destId="{6DE1021D-8EEB-4FAE-80F9-DD485A4DB503}" srcOrd="0" destOrd="0" presId="urn:microsoft.com/office/officeart/2005/8/layout/hierarchy6"/>
    <dgm:cxn modelId="{9EA0B13D-4D77-40D4-AAC8-51EE1CB21B7A}" type="presOf" srcId="{193198E2-330C-4EF4-BAD5-3CAE2D6C09A8}" destId="{6F234C12-D72C-4EB3-BE08-D5F6289D47A5}" srcOrd="0" destOrd="0" presId="urn:microsoft.com/office/officeart/2005/8/layout/hierarchy6"/>
    <dgm:cxn modelId="{15973142-0135-49FE-BC8F-16665450128B}" type="presOf" srcId="{279CB41D-3E75-495E-ACC1-F21B00BA95FA}" destId="{4095A0A6-526D-4F99-8267-AF211122EB86}" srcOrd="0" destOrd="0" presId="urn:microsoft.com/office/officeart/2005/8/layout/hierarchy6"/>
    <dgm:cxn modelId="{0E89BA63-6302-43DF-A195-E45B46EC5ED5}" srcId="{55C998FE-226A-4280-9680-4E6385A7B620}" destId="{0B9EB3B2-B67F-49DE-95DE-B725930E5010}" srcOrd="0" destOrd="0" parTransId="{945A3B12-35A5-45DB-BA00-017A770EBC8F}" sibTransId="{DADA4EAC-07A2-45AA-AE8D-5C2CBF05860D}"/>
    <dgm:cxn modelId="{46F34749-9978-4727-B500-2F7E15FBD324}" srcId="{193198E2-330C-4EF4-BAD5-3CAE2D6C09A8}" destId="{E2C4917A-F041-419A-942E-361AB20A46BE}" srcOrd="1" destOrd="0" parTransId="{706C97F5-06F3-4B53-A0FD-BDBAB9456F47}" sibTransId="{563051F5-2D2F-48F0-8A47-46168A35D7AF}"/>
    <dgm:cxn modelId="{6F83956D-A6C5-4455-987B-64F5100EBC8B}" type="presOf" srcId="{2EE50BF8-0D75-41C4-9D79-42E75CF07DCB}" destId="{6C51BEE8-33FD-4D0A-BD16-FBC05347CDEE}" srcOrd="0" destOrd="0" presId="urn:microsoft.com/office/officeart/2005/8/layout/hierarchy6"/>
    <dgm:cxn modelId="{10862A4E-14BB-46B0-AA08-FA71E3B91DCA}" type="presOf" srcId="{A84789F2-C769-49A1-BEC4-E49FE0845E00}" destId="{C9AA01B7-88DF-4AEE-99EB-038A00B85371}" srcOrd="0" destOrd="0" presId="urn:microsoft.com/office/officeart/2005/8/layout/hierarchy6"/>
    <dgm:cxn modelId="{DE5B1B73-778F-4AF1-B0AB-9451931E3EA3}" type="presOf" srcId="{E2C4917A-F041-419A-942E-361AB20A46BE}" destId="{B32EBFAE-2D0D-49B6-BB1D-1B6150883DCA}" srcOrd="0" destOrd="0" presId="urn:microsoft.com/office/officeart/2005/8/layout/hierarchy6"/>
    <dgm:cxn modelId="{20E39088-CF3B-430E-A05E-A9CD6706896D}" type="presOf" srcId="{F8BE4FD1-5738-45D0-B931-F75E2FEBB7CE}" destId="{A3F96136-0831-4414-A321-D17B94949400}" srcOrd="0" destOrd="0" presId="urn:microsoft.com/office/officeart/2005/8/layout/hierarchy6"/>
    <dgm:cxn modelId="{E925958B-7289-40C5-9C05-AD7246C173BA}" type="presOf" srcId="{470C4B55-532A-4A2E-BD36-C6DB4C925E92}" destId="{02FF04FE-776D-4B74-9622-E2D59BA4D9F9}" srcOrd="0" destOrd="0" presId="urn:microsoft.com/office/officeart/2005/8/layout/hierarchy6"/>
    <dgm:cxn modelId="{E14D7B9C-64C4-4206-AFFF-7724F8698AD9}" type="presOf" srcId="{F89FA57F-506A-475E-984A-9A6E13EBC79B}" destId="{DBAE224B-6E3D-4A97-980B-775120D52B7D}" srcOrd="0" destOrd="0" presId="urn:microsoft.com/office/officeart/2005/8/layout/hierarchy6"/>
    <dgm:cxn modelId="{AB39CEA3-BFAE-46AF-8344-F3CE73B5DBD6}" srcId="{3AD31C20-E525-43C8-95DB-9E3169F593D0}" destId="{A84789F2-C769-49A1-BEC4-E49FE0845E00}" srcOrd="0" destOrd="0" parTransId="{470C4B55-532A-4A2E-BD36-C6DB4C925E92}" sibTransId="{615D4D51-7603-43DF-85FC-1B10C63A31C7}"/>
    <dgm:cxn modelId="{2B0EA2A6-31DE-43E3-A276-3B4A875A29AF}" type="presOf" srcId="{DB2E5E04-2156-4F10-BE78-E5E52ADA071A}" destId="{1F1439B7-B7E9-4211-87EC-EFD94EC19764}" srcOrd="0" destOrd="0" presId="urn:microsoft.com/office/officeart/2005/8/layout/hierarchy6"/>
    <dgm:cxn modelId="{60538EAF-A702-4790-B0E9-897C007805C1}" srcId="{DB2E5E04-2156-4F10-BE78-E5E52ADA071A}" destId="{193198E2-330C-4EF4-BAD5-3CAE2D6C09A8}" srcOrd="0" destOrd="0" parTransId="{EF0E9747-BAE2-445A-BB80-C417390BA10E}" sibTransId="{6A07A5D9-4AB1-4DCD-8FA0-B2D45AFF258A}"/>
    <dgm:cxn modelId="{EDE3B1B8-BC62-4EF0-9A67-FF03791BF757}" type="presOf" srcId="{C801DE6C-39A2-44F4-8714-EEFE5BF759F0}" destId="{B9525053-5584-4281-8420-3954BF5D902A}" srcOrd="0" destOrd="0" presId="urn:microsoft.com/office/officeart/2005/8/layout/hierarchy6"/>
    <dgm:cxn modelId="{894F1CBD-0AD1-42D6-B4B0-431F0282CF33}" type="presOf" srcId="{3AD31C20-E525-43C8-95DB-9E3169F593D0}" destId="{9DD72BDA-3662-48DD-AC11-A28B2D2A5AD5}" srcOrd="0" destOrd="0" presId="urn:microsoft.com/office/officeart/2005/8/layout/hierarchy6"/>
    <dgm:cxn modelId="{A16723BE-3F68-493B-AFF4-8D1AA46E4408}" type="presOf" srcId="{55C998FE-226A-4280-9680-4E6385A7B620}" destId="{99D4C9D5-1629-4DF5-B63F-DF21DC9A0969}" srcOrd="0" destOrd="0" presId="urn:microsoft.com/office/officeart/2005/8/layout/hierarchy6"/>
    <dgm:cxn modelId="{B75309C4-9580-4C88-BECE-0F4541FDA976}" srcId="{193198E2-330C-4EF4-BAD5-3CAE2D6C09A8}" destId="{2EE50BF8-0D75-41C4-9D79-42E75CF07DCB}" srcOrd="0" destOrd="0" parTransId="{75D5EBE1-D090-4228-B60B-E68D57E98DBB}" sibTransId="{8661AA30-25C6-4DD6-A413-F37AF4FA2205}"/>
    <dgm:cxn modelId="{275EEEC7-753F-4B77-886D-822F995C9807}" type="presOf" srcId="{D482A26C-6037-46FF-9646-AB5060DA2B71}" destId="{DFC46DB6-4A0E-4A7E-8AB9-2878B6BAA6D3}" srcOrd="0" destOrd="0" presId="urn:microsoft.com/office/officeart/2005/8/layout/hierarchy6"/>
    <dgm:cxn modelId="{8D4A43CE-835C-4A03-900D-816AE788BDB0}" type="presOf" srcId="{0B9EB3B2-B67F-49DE-95DE-B725930E5010}" destId="{CDC6D736-404D-44C1-8DF2-96CE1ED760AA}" srcOrd="0" destOrd="0" presId="urn:microsoft.com/office/officeart/2005/8/layout/hierarchy6"/>
    <dgm:cxn modelId="{0DA718ED-8676-4D4A-96DC-67C406D12D24}" srcId="{E2C4917A-F041-419A-942E-361AB20A46BE}" destId="{C801DE6C-39A2-44F4-8714-EEFE5BF759F0}" srcOrd="0" destOrd="0" parTransId="{6897BCAA-0F18-473D-BD50-0C65107CED2E}" sibTransId="{E0F5E770-5F72-4E66-BECF-71ECE7579871}"/>
    <dgm:cxn modelId="{1381324A-744E-4BC3-8330-79088B3FEE3E}" type="presParOf" srcId="{1F1439B7-B7E9-4211-87EC-EFD94EC19764}" destId="{FE3BDB13-D4BE-4E7D-A031-C5F17FEE1716}" srcOrd="0" destOrd="0" presId="urn:microsoft.com/office/officeart/2005/8/layout/hierarchy6"/>
    <dgm:cxn modelId="{FB03D475-6C7E-4B41-9F01-F9D9A4A69150}" type="presParOf" srcId="{FE3BDB13-D4BE-4E7D-A031-C5F17FEE1716}" destId="{FC37246E-4159-4CEA-B701-7A4544F94054}" srcOrd="0" destOrd="0" presId="urn:microsoft.com/office/officeart/2005/8/layout/hierarchy6"/>
    <dgm:cxn modelId="{C920D9A9-665B-4EA8-9A3A-83E5B5948B52}" type="presParOf" srcId="{FC37246E-4159-4CEA-B701-7A4544F94054}" destId="{681D503F-45B3-47F8-9CFB-0806DA4FDB5C}" srcOrd="0" destOrd="0" presId="urn:microsoft.com/office/officeart/2005/8/layout/hierarchy6"/>
    <dgm:cxn modelId="{653BF680-7224-48FE-9315-44CD167C9DE2}" type="presParOf" srcId="{681D503F-45B3-47F8-9CFB-0806DA4FDB5C}" destId="{6F234C12-D72C-4EB3-BE08-D5F6289D47A5}" srcOrd="0" destOrd="0" presId="urn:microsoft.com/office/officeart/2005/8/layout/hierarchy6"/>
    <dgm:cxn modelId="{E19B9945-7FD1-4EFE-8B30-A02E86288C29}" type="presParOf" srcId="{681D503F-45B3-47F8-9CFB-0806DA4FDB5C}" destId="{3C31D1E3-1E08-4A8E-9B85-1C1191E66C4B}" srcOrd="1" destOrd="0" presId="urn:microsoft.com/office/officeart/2005/8/layout/hierarchy6"/>
    <dgm:cxn modelId="{3565C2FD-0689-4A2E-8FDF-6E5BC1DE08F5}" type="presParOf" srcId="{3C31D1E3-1E08-4A8E-9B85-1C1191E66C4B}" destId="{F35A4E57-C6E9-4469-A8FC-FF65DF43DB6C}" srcOrd="0" destOrd="0" presId="urn:microsoft.com/office/officeart/2005/8/layout/hierarchy6"/>
    <dgm:cxn modelId="{E03E0EEF-F2EF-4332-AD4D-22FFFE45F424}" type="presParOf" srcId="{3C31D1E3-1E08-4A8E-9B85-1C1191E66C4B}" destId="{EEB6C4B7-CB65-4311-AC90-8111783722A7}" srcOrd="1" destOrd="0" presId="urn:microsoft.com/office/officeart/2005/8/layout/hierarchy6"/>
    <dgm:cxn modelId="{2FCA9D03-8978-4DA2-8C38-882CDBC9F917}" type="presParOf" srcId="{EEB6C4B7-CB65-4311-AC90-8111783722A7}" destId="{6C51BEE8-33FD-4D0A-BD16-FBC05347CDEE}" srcOrd="0" destOrd="0" presId="urn:microsoft.com/office/officeart/2005/8/layout/hierarchy6"/>
    <dgm:cxn modelId="{CA9BD008-3D59-443A-9ADD-AC4C4219D93D}" type="presParOf" srcId="{EEB6C4B7-CB65-4311-AC90-8111783722A7}" destId="{343C95E5-5C26-4BB0-96FD-7FCCA393FAE9}" srcOrd="1" destOrd="0" presId="urn:microsoft.com/office/officeart/2005/8/layout/hierarchy6"/>
    <dgm:cxn modelId="{AFE854E2-09D2-4DC7-AF4B-2DCD15A57910}" type="presParOf" srcId="{343C95E5-5C26-4BB0-96FD-7FCCA393FAE9}" destId="{A3F96136-0831-4414-A321-D17B94949400}" srcOrd="0" destOrd="0" presId="urn:microsoft.com/office/officeart/2005/8/layout/hierarchy6"/>
    <dgm:cxn modelId="{C7CE188C-EEB6-4339-8FF2-974EB49747EC}" type="presParOf" srcId="{343C95E5-5C26-4BB0-96FD-7FCCA393FAE9}" destId="{23047C4C-D223-4EB1-8061-153613F28550}" srcOrd="1" destOrd="0" presId="urn:microsoft.com/office/officeart/2005/8/layout/hierarchy6"/>
    <dgm:cxn modelId="{D2A56281-EE02-4B87-B8E9-BA13DDB0F3F1}" type="presParOf" srcId="{23047C4C-D223-4EB1-8061-153613F28550}" destId="{DFC46DB6-4A0E-4A7E-8AB9-2878B6BAA6D3}" srcOrd="0" destOrd="0" presId="urn:microsoft.com/office/officeart/2005/8/layout/hierarchy6"/>
    <dgm:cxn modelId="{81F83D59-2FEC-4398-9BA9-59FE9F4401E5}" type="presParOf" srcId="{23047C4C-D223-4EB1-8061-153613F28550}" destId="{D1321928-6E06-45C3-A1F4-87D8B3B4521C}" srcOrd="1" destOrd="0" presId="urn:microsoft.com/office/officeart/2005/8/layout/hierarchy6"/>
    <dgm:cxn modelId="{899F46AE-9389-40ED-9F39-0BD6EB7A310C}" type="presParOf" srcId="{3C31D1E3-1E08-4A8E-9B85-1C1191E66C4B}" destId="{1139A420-CD09-4FD5-86D2-20A1F69001AF}" srcOrd="2" destOrd="0" presId="urn:microsoft.com/office/officeart/2005/8/layout/hierarchy6"/>
    <dgm:cxn modelId="{7D870B14-4645-48A6-9BB7-17EB44B30F4C}" type="presParOf" srcId="{3C31D1E3-1E08-4A8E-9B85-1C1191E66C4B}" destId="{36A3463D-39C8-45A2-8651-38522C49903A}" srcOrd="3" destOrd="0" presId="urn:microsoft.com/office/officeart/2005/8/layout/hierarchy6"/>
    <dgm:cxn modelId="{A864D038-CE48-40CB-AD9E-4DDAFF689167}" type="presParOf" srcId="{36A3463D-39C8-45A2-8651-38522C49903A}" destId="{B32EBFAE-2D0D-49B6-BB1D-1B6150883DCA}" srcOrd="0" destOrd="0" presId="urn:microsoft.com/office/officeart/2005/8/layout/hierarchy6"/>
    <dgm:cxn modelId="{B564C0B8-202A-4A08-8A1D-A499F4B7FE33}" type="presParOf" srcId="{36A3463D-39C8-45A2-8651-38522C49903A}" destId="{0D3AA5B8-DA4E-4CC9-9C09-1DB48FF0B8A2}" srcOrd="1" destOrd="0" presId="urn:microsoft.com/office/officeart/2005/8/layout/hierarchy6"/>
    <dgm:cxn modelId="{D929DA53-5F81-4EFE-87AF-43E401D2323D}" type="presParOf" srcId="{0D3AA5B8-DA4E-4CC9-9C09-1DB48FF0B8A2}" destId="{6DE1021D-8EEB-4FAE-80F9-DD485A4DB503}" srcOrd="0" destOrd="0" presId="urn:microsoft.com/office/officeart/2005/8/layout/hierarchy6"/>
    <dgm:cxn modelId="{A1542696-6D8E-4F52-8802-3FB28701F1C8}" type="presParOf" srcId="{0D3AA5B8-DA4E-4CC9-9C09-1DB48FF0B8A2}" destId="{56ED90DB-529B-4595-9FAF-95309F0DB6A0}" srcOrd="1" destOrd="0" presId="urn:microsoft.com/office/officeart/2005/8/layout/hierarchy6"/>
    <dgm:cxn modelId="{C5834BBB-8134-4FCF-867F-3C6D656268AF}" type="presParOf" srcId="{56ED90DB-529B-4595-9FAF-95309F0DB6A0}" destId="{B9525053-5584-4281-8420-3954BF5D902A}" srcOrd="0" destOrd="0" presId="urn:microsoft.com/office/officeart/2005/8/layout/hierarchy6"/>
    <dgm:cxn modelId="{C36C5E0E-5761-4942-9ECB-77940D30E27A}" type="presParOf" srcId="{56ED90DB-529B-4595-9FAF-95309F0DB6A0}" destId="{3D1024AE-80EE-4F30-8DF8-F1C645608439}" srcOrd="1" destOrd="0" presId="urn:microsoft.com/office/officeart/2005/8/layout/hierarchy6"/>
    <dgm:cxn modelId="{002BBDDB-E5D2-4347-B42E-E624D39BECC0}" type="presParOf" srcId="{3C31D1E3-1E08-4A8E-9B85-1C1191E66C4B}" destId="{4095A0A6-526D-4F99-8267-AF211122EB86}" srcOrd="4" destOrd="0" presId="urn:microsoft.com/office/officeart/2005/8/layout/hierarchy6"/>
    <dgm:cxn modelId="{2C674926-44CC-4A45-8868-EF9AF41E4D37}" type="presParOf" srcId="{3C31D1E3-1E08-4A8E-9B85-1C1191E66C4B}" destId="{A9EA94E3-62BC-4A04-8476-B72B0F5EC79D}" srcOrd="5" destOrd="0" presId="urn:microsoft.com/office/officeart/2005/8/layout/hierarchy6"/>
    <dgm:cxn modelId="{74F0A717-D132-47C2-ABF6-8A24E16F0C5C}" type="presParOf" srcId="{A9EA94E3-62BC-4A04-8476-B72B0F5EC79D}" destId="{99D4C9D5-1629-4DF5-B63F-DF21DC9A0969}" srcOrd="0" destOrd="0" presId="urn:microsoft.com/office/officeart/2005/8/layout/hierarchy6"/>
    <dgm:cxn modelId="{0B93FF68-F160-4438-9BCF-508D54CAF1CE}" type="presParOf" srcId="{A9EA94E3-62BC-4A04-8476-B72B0F5EC79D}" destId="{6FFC3DF7-8977-4BE4-BFC9-BF68446FD4AC}" srcOrd="1" destOrd="0" presId="urn:microsoft.com/office/officeart/2005/8/layout/hierarchy6"/>
    <dgm:cxn modelId="{0C85C483-8582-4270-90D3-2CC69D4197ED}" type="presParOf" srcId="{6FFC3DF7-8977-4BE4-BFC9-BF68446FD4AC}" destId="{7BFB22C1-D478-46EE-9234-E6DEC7B10EB5}" srcOrd="0" destOrd="0" presId="urn:microsoft.com/office/officeart/2005/8/layout/hierarchy6"/>
    <dgm:cxn modelId="{2F2CAE63-623A-46D8-85F6-97636F4007CE}" type="presParOf" srcId="{6FFC3DF7-8977-4BE4-BFC9-BF68446FD4AC}" destId="{AE4900D6-8659-45BF-B36E-852ED41F0B42}" srcOrd="1" destOrd="0" presId="urn:microsoft.com/office/officeart/2005/8/layout/hierarchy6"/>
    <dgm:cxn modelId="{EC2D69B8-919B-4349-AEAA-564535D55D6E}" type="presParOf" srcId="{AE4900D6-8659-45BF-B36E-852ED41F0B42}" destId="{CDC6D736-404D-44C1-8DF2-96CE1ED760AA}" srcOrd="0" destOrd="0" presId="urn:microsoft.com/office/officeart/2005/8/layout/hierarchy6"/>
    <dgm:cxn modelId="{3330CF78-F574-43DB-88F2-AD28774C19E3}" type="presParOf" srcId="{AE4900D6-8659-45BF-B36E-852ED41F0B42}" destId="{C4F496A4-9A24-4B2E-BCF7-2E57C826980D}" srcOrd="1" destOrd="0" presId="urn:microsoft.com/office/officeart/2005/8/layout/hierarchy6"/>
    <dgm:cxn modelId="{0BF56577-A122-4464-917F-9D9692E3E21C}" type="presParOf" srcId="{3C31D1E3-1E08-4A8E-9B85-1C1191E66C4B}" destId="{DBAE224B-6E3D-4A97-980B-775120D52B7D}" srcOrd="6" destOrd="0" presId="urn:microsoft.com/office/officeart/2005/8/layout/hierarchy6"/>
    <dgm:cxn modelId="{48CE5D15-902E-4660-BD95-111434CD8DFC}" type="presParOf" srcId="{3C31D1E3-1E08-4A8E-9B85-1C1191E66C4B}" destId="{CCD2D363-348A-4B0D-ABC5-AD08E94A0289}" srcOrd="7" destOrd="0" presId="urn:microsoft.com/office/officeart/2005/8/layout/hierarchy6"/>
    <dgm:cxn modelId="{A675E3FD-39D1-4F11-A1FF-D3DD2A50E656}" type="presParOf" srcId="{CCD2D363-348A-4B0D-ABC5-AD08E94A0289}" destId="{9DD72BDA-3662-48DD-AC11-A28B2D2A5AD5}" srcOrd="0" destOrd="0" presId="urn:microsoft.com/office/officeart/2005/8/layout/hierarchy6"/>
    <dgm:cxn modelId="{27049F98-9765-4A97-BD9D-0C91502B63E8}" type="presParOf" srcId="{CCD2D363-348A-4B0D-ABC5-AD08E94A0289}" destId="{E3B88B8C-0B59-4A5A-BFF8-985520625B65}" srcOrd="1" destOrd="0" presId="urn:microsoft.com/office/officeart/2005/8/layout/hierarchy6"/>
    <dgm:cxn modelId="{24CBF42F-64EE-4A53-ADD8-F0ACBA51C9AC}" type="presParOf" srcId="{E3B88B8C-0B59-4A5A-BFF8-985520625B65}" destId="{02FF04FE-776D-4B74-9622-E2D59BA4D9F9}" srcOrd="0" destOrd="0" presId="urn:microsoft.com/office/officeart/2005/8/layout/hierarchy6"/>
    <dgm:cxn modelId="{0965A68F-E43D-4D9A-9F10-7A5B9803ED84}" type="presParOf" srcId="{E3B88B8C-0B59-4A5A-BFF8-985520625B65}" destId="{03C7FD0C-C648-4C14-844A-995ED9DC187F}" srcOrd="1" destOrd="0" presId="urn:microsoft.com/office/officeart/2005/8/layout/hierarchy6"/>
    <dgm:cxn modelId="{CFE335E0-883A-4978-9255-7E22243239F4}" type="presParOf" srcId="{03C7FD0C-C648-4C14-844A-995ED9DC187F}" destId="{C9AA01B7-88DF-4AEE-99EB-038A00B85371}" srcOrd="0" destOrd="0" presId="urn:microsoft.com/office/officeart/2005/8/layout/hierarchy6"/>
    <dgm:cxn modelId="{030CA0AF-DF0D-4433-8799-9F53D6E753BF}" type="presParOf" srcId="{03C7FD0C-C648-4C14-844A-995ED9DC187F}" destId="{605F2B03-7F6C-4139-89CC-79D4B965154D}" srcOrd="1" destOrd="0" presId="urn:microsoft.com/office/officeart/2005/8/layout/hierarchy6"/>
    <dgm:cxn modelId="{40D8302B-879E-4B4E-B05B-8C3833E084AC}" type="presParOf" srcId="{1F1439B7-B7E9-4211-87EC-EFD94EC19764}" destId="{4C639BEA-B704-488A-AF24-B9DA82D5D5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4C12-D72C-4EB3-BE08-D5F6289D47A5}">
      <dsp:nvSpPr>
        <dsp:cNvPr id="0" name=""/>
        <dsp:cNvSpPr/>
      </dsp:nvSpPr>
      <dsp:spPr>
        <a:xfrm>
          <a:off x="2129832" y="19516"/>
          <a:ext cx="7601372" cy="57155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sp:txBody>
      <dsp:txXfrm>
        <a:off x="2146572" y="36256"/>
        <a:ext cx="7567892" cy="538074"/>
      </dsp:txXfrm>
    </dsp:sp>
    <dsp:sp modelId="{F35A4E57-C6E9-4469-A8FC-FF65DF43DB6C}">
      <dsp:nvSpPr>
        <dsp:cNvPr id="0" name=""/>
        <dsp:cNvSpPr/>
      </dsp:nvSpPr>
      <dsp:spPr>
        <a:xfrm>
          <a:off x="1553133" y="591071"/>
          <a:ext cx="4377385" cy="141355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1BEE8-33FD-4D0A-BD16-FBC05347CDEE}">
      <dsp:nvSpPr>
        <dsp:cNvPr id="0" name=""/>
        <dsp:cNvSpPr/>
      </dsp:nvSpPr>
      <dsp:spPr>
        <a:xfrm>
          <a:off x="113309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sp:txBody>
      <dsp:txXfrm>
        <a:off x="136104" y="755221"/>
        <a:ext cx="2834056" cy="732694"/>
      </dsp:txXfrm>
    </dsp:sp>
    <dsp:sp modelId="{A3F96136-0831-4414-A321-D17B94949400}">
      <dsp:nvSpPr>
        <dsp:cNvPr id="0" name=""/>
        <dsp:cNvSpPr/>
      </dsp:nvSpPr>
      <dsp:spPr>
        <a:xfrm>
          <a:off x="1507010" y="1510710"/>
          <a:ext cx="91440" cy="115659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6DB6-4A0E-4A7E-8AB9-2878B6BAA6D3}">
      <dsp:nvSpPr>
        <dsp:cNvPr id="0" name=""/>
        <dsp:cNvSpPr/>
      </dsp:nvSpPr>
      <dsp:spPr>
        <a:xfrm>
          <a:off x="112906" y="1626370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20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248" y="1710712"/>
        <a:ext cx="2710962" cy="2908802"/>
      </dsp:txXfrm>
    </dsp:sp>
    <dsp:sp modelId="{1139A420-CD09-4FD5-86D2-20A1F69001AF}">
      <dsp:nvSpPr>
        <dsp:cNvPr id="0" name=""/>
        <dsp:cNvSpPr/>
      </dsp:nvSpPr>
      <dsp:spPr>
        <a:xfrm>
          <a:off x="4481774" y="591071"/>
          <a:ext cx="1448743" cy="141355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EBFAE-2D0D-49B6-BB1D-1B6150883DCA}">
      <dsp:nvSpPr>
        <dsp:cNvPr id="0" name=""/>
        <dsp:cNvSpPr/>
      </dsp:nvSpPr>
      <dsp:spPr>
        <a:xfrm>
          <a:off x="3041951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sp:txBody>
      <dsp:txXfrm>
        <a:off x="3064746" y="755221"/>
        <a:ext cx="2834056" cy="732694"/>
      </dsp:txXfrm>
    </dsp:sp>
    <dsp:sp modelId="{6DE1021D-8EEB-4FAE-80F9-DD485A4DB503}">
      <dsp:nvSpPr>
        <dsp:cNvPr id="0" name=""/>
        <dsp:cNvSpPr/>
      </dsp:nvSpPr>
      <dsp:spPr>
        <a:xfrm>
          <a:off x="4430756" y="1510710"/>
          <a:ext cx="91440" cy="117980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5053-5584-4281-8420-3954BF5D902A}">
      <dsp:nvSpPr>
        <dsp:cNvPr id="0" name=""/>
        <dsp:cNvSpPr/>
      </dsp:nvSpPr>
      <dsp:spPr>
        <a:xfrm>
          <a:off x="3036653" y="1628691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20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20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2000" b="1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20995" y="1713033"/>
        <a:ext cx="2710962" cy="2908802"/>
      </dsp:txXfrm>
    </dsp:sp>
    <dsp:sp modelId="{4095A0A6-526D-4F99-8267-AF211122EB86}">
      <dsp:nvSpPr>
        <dsp:cNvPr id="0" name=""/>
        <dsp:cNvSpPr/>
      </dsp:nvSpPr>
      <dsp:spPr>
        <a:xfrm>
          <a:off x="5930518" y="591071"/>
          <a:ext cx="1496833" cy="14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4C9D5-1629-4DF5-B63F-DF21DC9A0969}">
      <dsp:nvSpPr>
        <dsp:cNvPr id="0" name=""/>
        <dsp:cNvSpPr/>
      </dsp:nvSpPr>
      <dsp:spPr>
        <a:xfrm>
          <a:off x="5987528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sp:txBody>
      <dsp:txXfrm>
        <a:off x="6010323" y="755221"/>
        <a:ext cx="2834056" cy="732694"/>
      </dsp:txXfrm>
    </dsp:sp>
    <dsp:sp modelId="{7BFB22C1-D478-46EE-9234-E6DEC7B10EB5}">
      <dsp:nvSpPr>
        <dsp:cNvPr id="0" name=""/>
        <dsp:cNvSpPr/>
      </dsp:nvSpPr>
      <dsp:spPr>
        <a:xfrm>
          <a:off x="7381632" y="1510710"/>
          <a:ext cx="91440" cy="10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D736-404D-44C1-8DF2-96CE1ED760AA}">
      <dsp:nvSpPr>
        <dsp:cNvPr id="0" name=""/>
        <dsp:cNvSpPr/>
      </dsp:nvSpPr>
      <dsp:spPr>
        <a:xfrm>
          <a:off x="5987528" y="1612062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i="0" u="none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2000" b="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71870" y="1696404"/>
        <a:ext cx="2710962" cy="2908802"/>
      </dsp:txXfrm>
    </dsp:sp>
    <dsp:sp modelId="{DBAE224B-6E3D-4A97-980B-775120D52B7D}">
      <dsp:nvSpPr>
        <dsp:cNvPr id="0" name=""/>
        <dsp:cNvSpPr/>
      </dsp:nvSpPr>
      <dsp:spPr>
        <a:xfrm>
          <a:off x="5930518" y="591071"/>
          <a:ext cx="4490501" cy="14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72BDA-3662-48DD-AC11-A28B2D2A5AD5}">
      <dsp:nvSpPr>
        <dsp:cNvPr id="0" name=""/>
        <dsp:cNvSpPr/>
      </dsp:nvSpPr>
      <dsp:spPr>
        <a:xfrm>
          <a:off x="8981196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sp:txBody>
      <dsp:txXfrm>
        <a:off x="9003991" y="755221"/>
        <a:ext cx="2834056" cy="732694"/>
      </dsp:txXfrm>
    </dsp:sp>
    <dsp:sp modelId="{02FF04FE-776D-4B74-9622-E2D59BA4D9F9}">
      <dsp:nvSpPr>
        <dsp:cNvPr id="0" name=""/>
        <dsp:cNvSpPr/>
      </dsp:nvSpPr>
      <dsp:spPr>
        <a:xfrm>
          <a:off x="10375299" y="1510710"/>
          <a:ext cx="91440" cy="10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A01B7-88DF-4AEE-99EB-038A00B85371}">
      <dsp:nvSpPr>
        <dsp:cNvPr id="0" name=""/>
        <dsp:cNvSpPr/>
      </dsp:nvSpPr>
      <dsp:spPr>
        <a:xfrm>
          <a:off x="8981196" y="1612062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065538" y="1696404"/>
        <a:ext cx="2710962" cy="290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18DD-32A4-46A8-94BA-A1F6E90BD26C}" type="datetimeFigureOut">
              <a:rPr lang="es-419" smtClean="0"/>
              <a:t>1/8/2024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C47A-805F-4ECF-BF2B-D099AE51184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166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6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6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1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51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7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9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5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41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5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98a4fbe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1e98a4fbe2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e98a4fbe2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1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Indicador de ahorro del </a:t>
            </a:r>
            <a:r>
              <a:rPr lang="es-CO" err="1"/>
              <a:t>dnp</a:t>
            </a:r>
            <a:r>
              <a:rPr lang="es-CO"/>
              <a:t>: determina el grado en el cual se liberan excedentes para financiar la inversión ahorro corriente/ingresos corrientes. https://</a:t>
            </a:r>
            <a:r>
              <a:rPr lang="es-CO" err="1"/>
              <a:t>colaboracion.dnp.gov.co</a:t>
            </a:r>
            <a:r>
              <a:rPr lang="es-CO"/>
              <a:t>/CDT/Desarrollo%20Territorial/</a:t>
            </a:r>
            <a:r>
              <a:rPr lang="es-CO" err="1"/>
              <a:t>Guia</a:t>
            </a:r>
            <a:r>
              <a:rPr lang="es-CO"/>
              <a:t>-Corta-</a:t>
            </a:r>
            <a:r>
              <a:rPr lang="es-CO" err="1"/>
              <a:t>Metodlogia</a:t>
            </a:r>
            <a:r>
              <a:rPr lang="es-CO"/>
              <a:t>-</a:t>
            </a:r>
            <a:r>
              <a:rPr lang="es-CO" err="1"/>
              <a:t>Medicion</a:t>
            </a:r>
            <a:r>
              <a:rPr lang="es-CO"/>
              <a:t>-Nuevo-</a:t>
            </a:r>
            <a:r>
              <a:rPr lang="es-CO" err="1"/>
              <a:t>IDF.pdf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4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2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7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3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5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65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03078-AECC-1447-9810-EAAE092C8ABA}"/>
              </a:ext>
            </a:extLst>
          </p:cNvPr>
          <p:cNvGrpSpPr/>
          <p:nvPr userDrawn="1"/>
        </p:nvGrpSpPr>
        <p:grpSpPr>
          <a:xfrm>
            <a:off x="0" y="22743"/>
            <a:ext cx="12192000" cy="6812514"/>
            <a:chOff x="0" y="22743"/>
            <a:chExt cx="12192000" cy="68125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1886F-AADF-1343-A1E2-CE6170F79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22743"/>
              <a:ext cx="12192000" cy="68125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0554B0-C96E-764F-AA16-FA50944DA1DA}"/>
                </a:ext>
              </a:extLst>
            </p:cNvPr>
            <p:cNvSpPr/>
            <p:nvPr userDrawn="1"/>
          </p:nvSpPr>
          <p:spPr>
            <a:xfrm>
              <a:off x="5303520" y="3602038"/>
              <a:ext cx="6465346" cy="2712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0639" y="3534803"/>
            <a:ext cx="6465345" cy="981916"/>
          </a:xfrm>
        </p:spPr>
        <p:txBody>
          <a:bodyPr anchor="b"/>
          <a:lstStyle>
            <a:lvl1pPr algn="ctr">
              <a:defRPr sz="6000" b="1">
                <a:solidFill>
                  <a:srgbClr val="116AA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ASDF:</a:t>
            </a:r>
          </a:p>
        </p:txBody>
      </p:sp>
    </p:spTree>
    <p:extLst>
      <p:ext uri="{BB962C8B-B14F-4D97-AF65-F5344CB8AC3E}">
        <p14:creationId xmlns:p14="http://schemas.microsoft.com/office/powerpoint/2010/main" val="217102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3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8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8851"/>
            <a:ext cx="1978213" cy="5520298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29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5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2" y="799787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246472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0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8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3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0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400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462821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A4FB28-E336-DD1D-FA12-FC38451D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87"/>
          <a:stretch/>
        </p:blipFill>
        <p:spPr>
          <a:xfrm>
            <a:off x="123355" y="6395557"/>
            <a:ext cx="966811" cy="4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5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2000" cy="890193"/>
          </a:xfrm>
          <a:prstGeom prst="rect">
            <a:avLst/>
          </a:prstGeom>
          <a:solidFill>
            <a:srgbClr val="14459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EAF2F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80358EE2-1B91-A040-9004-7984C2C7A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54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5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0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7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3;p56">
            <a:extLst>
              <a:ext uri="{FF2B5EF4-FFF2-40B4-BE49-F238E27FC236}">
                <a16:creationId xmlns:a16="http://schemas.microsoft.com/office/drawing/2014/main" id="{F0AF5280-F316-2759-6F26-5338BCE22C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018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4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0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70406"/>
            <a:ext cx="12192000" cy="1269608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12192000" cy="115640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62433" tIns="81195" rIns="162433" bIns="811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828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906" y="-265038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59E1A4DA-90D7-794D-8BA1-5E8B59A3B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41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85AD-7B41-334A-B542-B940218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6"/>
            <a:ext cx="12192000" cy="1127344"/>
          </a:xfrm>
        </p:spPr>
        <p:txBody>
          <a:bodyPr>
            <a:normAutofit/>
          </a:bodyPr>
          <a:lstStyle>
            <a:lvl1pPr>
              <a:defRPr sz="3599" b="1">
                <a:solidFill>
                  <a:srgbClr val="34946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E71493-6DDE-044D-84FA-B1913986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F04-B589-924D-BA01-A3F3C1EEA984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260AE-8FDB-AF4A-9CE0-0F067898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958C2-7E08-4742-BFDB-EF535BF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6230-2BDE-4645-AB99-39E3B7D43F1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7667AC-8B9C-E345-C70B-42EB04B1593B}"/>
              </a:ext>
            </a:extLst>
          </p:cNvPr>
          <p:cNvSpPr/>
          <p:nvPr userDrawn="1"/>
        </p:nvSpPr>
        <p:spPr>
          <a:xfrm>
            <a:off x="9117875" y="5682343"/>
            <a:ext cx="2743200" cy="103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F6F0B1-6C01-42FD-377F-F4DECF48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21" t="87847" r="3214" b="4213"/>
          <a:stretch/>
        </p:blipFill>
        <p:spPr>
          <a:xfrm>
            <a:off x="10529024" y="6429739"/>
            <a:ext cx="16495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092-8612-D746-ACF9-D883039D5FF9}" type="datetimeFigureOut">
              <a:rPr lang="es-ES_tradnl" smtClean="0"/>
              <a:t>01/08/2024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1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9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6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0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7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3" y="799788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5" y="6246473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1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4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4569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4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9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6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8">
                <a:solidFill>
                  <a:srgbClr val="888888"/>
                </a:solidFill>
              </a:defRPr>
            </a:lvl1pPr>
            <a:lvl2pPr marL="1218408" lvl="1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8">
                <a:solidFill>
                  <a:srgbClr val="888888"/>
                </a:solidFill>
              </a:defRPr>
            </a:lvl2pPr>
            <a:lvl3pPr marL="1827612" lvl="2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8">
                <a:solidFill>
                  <a:srgbClr val="888888"/>
                </a:solidFill>
              </a:defRPr>
            </a:lvl3pPr>
            <a:lvl4pPr marL="2436816" lvl="3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4pPr>
            <a:lvl5pPr marL="3046019" lvl="4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5pPr>
            <a:lvl6pPr marL="3655222" lvl="5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6pPr>
            <a:lvl7pPr marL="4264427" lvl="6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7pPr>
            <a:lvl8pPr marL="4873630" lvl="7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8pPr>
            <a:lvl9pPr marL="5482835" lvl="8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>
            <a:extLst>
              <a:ext uri="{FF2B5EF4-FFF2-40B4-BE49-F238E27FC236}">
                <a16:creationId xmlns:a16="http://schemas.microsoft.com/office/drawing/2014/main" id="{8D7B4A66-014F-4649-BB26-218197AFE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>
            <a:off x="9666323" y="745125"/>
            <a:ext cx="2525677" cy="57113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32551EE6-0013-F540-8EB7-CE6E27BE66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FA2A254B-FE41-40D1-B273-D9FC2ED5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 rot="10800000">
            <a:off x="0" y="0"/>
            <a:ext cx="2525677" cy="57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D801349B-AA6B-B44A-98C9-A6CF62448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050" y="6229489"/>
            <a:ext cx="1993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25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068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848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466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23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4">
            <a:extLst>
              <a:ext uri="{FF2B5EF4-FFF2-40B4-BE49-F238E27FC236}">
                <a16:creationId xmlns:a16="http://schemas.microsoft.com/office/drawing/2014/main" id="{2FB8E3A0-350D-28B9-AF8C-A1049132CD20}"/>
              </a:ext>
            </a:extLst>
          </p:cNvPr>
          <p:cNvSpPr txBox="1">
            <a:spLocks/>
          </p:cNvSpPr>
          <p:nvPr/>
        </p:nvSpPr>
        <p:spPr>
          <a:xfrm>
            <a:off x="1228118" y="1917424"/>
            <a:ext cx="9735764" cy="2304918"/>
          </a:xfrm>
          <a:prstGeom prst="roundRect">
            <a:avLst/>
          </a:prstGeom>
          <a:solidFill>
            <a:srgbClr val="34946F"/>
          </a:solidFill>
          <a:ln>
            <a:noFill/>
          </a:ln>
        </p:spPr>
        <p:txBody>
          <a:bodyPr spcFirstLastPara="1" wrap="square" lIns="121862" tIns="60915" rIns="121862" bIns="6091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8804">
              <a:lnSpc>
                <a:spcPct val="90000"/>
              </a:lnSpc>
              <a:buClr>
                <a:srgbClr val="34946E"/>
              </a:buClr>
              <a:buSzPts val="3200"/>
            </a:pPr>
            <a:r>
              <a:rPr lang="es-ES" sz="6398" b="1" kern="0">
                <a:solidFill>
                  <a:srgbClr val="FFFFFF"/>
                </a:solidFill>
              </a:rPr>
              <a:t>Índice Departamental de Competitividad 2024</a:t>
            </a: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BED37DC-81BD-F26F-1BA5-09F54D7A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1197" r="49437" b="43291"/>
          <a:stretch/>
        </p:blipFill>
        <p:spPr>
          <a:xfrm>
            <a:off x="3691484" y="4628840"/>
            <a:ext cx="2245027" cy="959704"/>
          </a:xfrm>
          <a:prstGeom prst="rect">
            <a:avLst/>
          </a:prstGeom>
        </p:spPr>
      </p:pic>
      <p:grpSp>
        <p:nvGrpSpPr>
          <p:cNvPr id="5" name="Google Shape;408;p64">
            <a:extLst>
              <a:ext uri="{FF2B5EF4-FFF2-40B4-BE49-F238E27FC236}">
                <a16:creationId xmlns:a16="http://schemas.microsoft.com/office/drawing/2014/main" id="{EC14C4DB-E9EE-1546-11B1-FB20D9801514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99" y="4820781"/>
            <a:ext cx="2533406" cy="575822"/>
            <a:chOff x="3216462" y="930031"/>
            <a:chExt cx="2711076" cy="601783"/>
          </a:xfrm>
        </p:grpSpPr>
        <p:grpSp>
          <p:nvGrpSpPr>
            <p:cNvPr id="6" name="Google Shape;409;p64">
              <a:extLst>
                <a:ext uri="{FF2B5EF4-FFF2-40B4-BE49-F238E27FC236}">
                  <a16:creationId xmlns:a16="http://schemas.microsoft.com/office/drawing/2014/main" id="{19E27649-3BEA-2786-2808-793F80C4755C}"/>
                </a:ext>
              </a:extLst>
            </p:cNvPr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43" name="Google Shape;410;p64">
                <a:extLst>
                  <a:ext uri="{FF2B5EF4-FFF2-40B4-BE49-F238E27FC236}">
                    <a16:creationId xmlns:a16="http://schemas.microsoft.com/office/drawing/2014/main" id="{3FCAF908-7232-0AE3-9609-FC9A0D9AE1E2}"/>
                  </a:ext>
                </a:extLst>
              </p:cNvPr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11;p64">
                <a:extLst>
                  <a:ext uri="{FF2B5EF4-FFF2-40B4-BE49-F238E27FC236}">
                    <a16:creationId xmlns:a16="http://schemas.microsoft.com/office/drawing/2014/main" id="{CEF5348F-3F6C-9839-FC0F-949ABF38B509}"/>
                  </a:ext>
                </a:extLst>
              </p:cNvPr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12;p64">
                <a:extLst>
                  <a:ext uri="{FF2B5EF4-FFF2-40B4-BE49-F238E27FC236}">
                    <a16:creationId xmlns:a16="http://schemas.microsoft.com/office/drawing/2014/main" id="{2F8A3182-E5C4-BAA1-BAE9-1C917E57EDFC}"/>
                  </a:ext>
                </a:extLst>
              </p:cNvPr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3;p64">
                <a:extLst>
                  <a:ext uri="{FF2B5EF4-FFF2-40B4-BE49-F238E27FC236}">
                    <a16:creationId xmlns:a16="http://schemas.microsoft.com/office/drawing/2014/main" id="{9C1659B7-0763-7AC7-C5D2-19A54BCDF2BC}"/>
                  </a:ext>
                </a:extLst>
              </p:cNvPr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4;p64">
                <a:extLst>
                  <a:ext uri="{FF2B5EF4-FFF2-40B4-BE49-F238E27FC236}">
                    <a16:creationId xmlns:a16="http://schemas.microsoft.com/office/drawing/2014/main" id="{2FE6C00E-F252-CBDD-D881-791A37EE5774}"/>
                  </a:ext>
                </a:extLst>
              </p:cNvPr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5;p64">
                <a:extLst>
                  <a:ext uri="{FF2B5EF4-FFF2-40B4-BE49-F238E27FC236}">
                    <a16:creationId xmlns:a16="http://schemas.microsoft.com/office/drawing/2014/main" id="{B47C2F0B-1147-D132-435B-DEFA4E080462}"/>
                  </a:ext>
                </a:extLst>
              </p:cNvPr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6;p64">
                <a:extLst>
                  <a:ext uri="{FF2B5EF4-FFF2-40B4-BE49-F238E27FC236}">
                    <a16:creationId xmlns:a16="http://schemas.microsoft.com/office/drawing/2014/main" id="{F34F4EF3-EC20-F770-6207-252D767348D3}"/>
                  </a:ext>
                </a:extLst>
              </p:cNvPr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417;p64">
              <a:extLst>
                <a:ext uri="{FF2B5EF4-FFF2-40B4-BE49-F238E27FC236}">
                  <a16:creationId xmlns:a16="http://schemas.microsoft.com/office/drawing/2014/main" id="{874E55AE-4F1B-FEAD-173B-90CB645FEA2E}"/>
                </a:ext>
              </a:extLst>
            </p:cNvPr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8" name="Google Shape;418;p64">
                <a:extLst>
                  <a:ext uri="{FF2B5EF4-FFF2-40B4-BE49-F238E27FC236}">
                    <a16:creationId xmlns:a16="http://schemas.microsoft.com/office/drawing/2014/main" id="{6860867A-C040-1334-E18C-85ED5906FC22}"/>
                  </a:ext>
                </a:extLst>
              </p:cNvPr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419;p64">
                <a:extLst>
                  <a:ext uri="{FF2B5EF4-FFF2-40B4-BE49-F238E27FC236}">
                    <a16:creationId xmlns:a16="http://schemas.microsoft.com/office/drawing/2014/main" id="{A5E8F62C-E481-137C-7089-B5BD34145ADD}"/>
                  </a:ext>
                </a:extLst>
              </p:cNvPr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20;p64">
                <a:extLst>
                  <a:ext uri="{FF2B5EF4-FFF2-40B4-BE49-F238E27FC236}">
                    <a16:creationId xmlns:a16="http://schemas.microsoft.com/office/drawing/2014/main" id="{2832C043-F010-1707-4C73-61BD1DC43AA6}"/>
                  </a:ext>
                </a:extLst>
              </p:cNvPr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21;p64">
                <a:extLst>
                  <a:ext uri="{FF2B5EF4-FFF2-40B4-BE49-F238E27FC236}">
                    <a16:creationId xmlns:a16="http://schemas.microsoft.com/office/drawing/2014/main" id="{43715A9A-64AB-A5A0-E930-374BBB57CA2F}"/>
                  </a:ext>
                </a:extLst>
              </p:cNvPr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22;p64">
                <a:extLst>
                  <a:ext uri="{FF2B5EF4-FFF2-40B4-BE49-F238E27FC236}">
                    <a16:creationId xmlns:a16="http://schemas.microsoft.com/office/drawing/2014/main" id="{2C7D7BEE-B764-9BF2-04CE-022588622050}"/>
                  </a:ext>
                </a:extLst>
              </p:cNvPr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23;p64">
                <a:extLst>
                  <a:ext uri="{FF2B5EF4-FFF2-40B4-BE49-F238E27FC236}">
                    <a16:creationId xmlns:a16="http://schemas.microsoft.com/office/drawing/2014/main" id="{5F43ACAE-83A7-A81A-F654-254AC07DB232}"/>
                  </a:ext>
                </a:extLst>
              </p:cNvPr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24;p64">
                <a:extLst>
                  <a:ext uri="{FF2B5EF4-FFF2-40B4-BE49-F238E27FC236}">
                    <a16:creationId xmlns:a16="http://schemas.microsoft.com/office/drawing/2014/main" id="{D7B932E4-0B2A-DFDD-7A44-C1F030224DFF}"/>
                  </a:ext>
                </a:extLst>
              </p:cNvPr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25;p64">
                <a:extLst>
                  <a:ext uri="{FF2B5EF4-FFF2-40B4-BE49-F238E27FC236}">
                    <a16:creationId xmlns:a16="http://schemas.microsoft.com/office/drawing/2014/main" id="{59D72F80-3188-B658-F85D-0E64A5CFF0F9}"/>
                  </a:ext>
                </a:extLst>
              </p:cNvPr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26;p64">
                <a:extLst>
                  <a:ext uri="{FF2B5EF4-FFF2-40B4-BE49-F238E27FC236}">
                    <a16:creationId xmlns:a16="http://schemas.microsoft.com/office/drawing/2014/main" id="{667F575B-5301-B5D3-BF78-E27A12D57974}"/>
                  </a:ext>
                </a:extLst>
              </p:cNvPr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27;p64">
                <a:extLst>
                  <a:ext uri="{FF2B5EF4-FFF2-40B4-BE49-F238E27FC236}">
                    <a16:creationId xmlns:a16="http://schemas.microsoft.com/office/drawing/2014/main" id="{5B6A4560-9E72-F709-D7F1-828B4CBE2178}"/>
                  </a:ext>
                </a:extLst>
              </p:cNvPr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28;p64">
                <a:extLst>
                  <a:ext uri="{FF2B5EF4-FFF2-40B4-BE49-F238E27FC236}">
                    <a16:creationId xmlns:a16="http://schemas.microsoft.com/office/drawing/2014/main" id="{06E66529-549F-E4D0-C78B-CF08E47C0D7C}"/>
                  </a:ext>
                </a:extLst>
              </p:cNvPr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29;p64">
                <a:extLst>
                  <a:ext uri="{FF2B5EF4-FFF2-40B4-BE49-F238E27FC236}">
                    <a16:creationId xmlns:a16="http://schemas.microsoft.com/office/drawing/2014/main" id="{0051FE86-DE93-5CC4-5A34-D63F74C1E32C}"/>
                  </a:ext>
                </a:extLst>
              </p:cNvPr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30;p64">
                <a:extLst>
                  <a:ext uri="{FF2B5EF4-FFF2-40B4-BE49-F238E27FC236}">
                    <a16:creationId xmlns:a16="http://schemas.microsoft.com/office/drawing/2014/main" id="{08993EE5-51C6-0E30-0853-26A4736F0759}"/>
                  </a:ext>
                </a:extLst>
              </p:cNvPr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31;p64">
                <a:extLst>
                  <a:ext uri="{FF2B5EF4-FFF2-40B4-BE49-F238E27FC236}">
                    <a16:creationId xmlns:a16="http://schemas.microsoft.com/office/drawing/2014/main" id="{D3E371E0-68A4-7A3F-DC74-EE042D08EE5B}"/>
                  </a:ext>
                </a:extLst>
              </p:cNvPr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32;p64">
                <a:extLst>
                  <a:ext uri="{FF2B5EF4-FFF2-40B4-BE49-F238E27FC236}">
                    <a16:creationId xmlns:a16="http://schemas.microsoft.com/office/drawing/2014/main" id="{6DE38868-A2FF-1596-9200-0D50D50D697D}"/>
                  </a:ext>
                </a:extLst>
              </p:cNvPr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33;p64">
                <a:extLst>
                  <a:ext uri="{FF2B5EF4-FFF2-40B4-BE49-F238E27FC236}">
                    <a16:creationId xmlns:a16="http://schemas.microsoft.com/office/drawing/2014/main" id="{C207DAA3-F68C-BB9F-B7DF-ABD29E01CA95}"/>
                  </a:ext>
                </a:extLst>
              </p:cNvPr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34;p64">
                <a:extLst>
                  <a:ext uri="{FF2B5EF4-FFF2-40B4-BE49-F238E27FC236}">
                    <a16:creationId xmlns:a16="http://schemas.microsoft.com/office/drawing/2014/main" id="{9FA0D8DC-836C-AE3A-599C-48B90E747AB5}"/>
                  </a:ext>
                </a:extLst>
              </p:cNvPr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35;p64">
                <a:extLst>
                  <a:ext uri="{FF2B5EF4-FFF2-40B4-BE49-F238E27FC236}">
                    <a16:creationId xmlns:a16="http://schemas.microsoft.com/office/drawing/2014/main" id="{F42D5470-BFB0-35F9-5582-FEB728F21D14}"/>
                  </a:ext>
                </a:extLst>
              </p:cNvPr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36;p64">
                <a:extLst>
                  <a:ext uri="{FF2B5EF4-FFF2-40B4-BE49-F238E27FC236}">
                    <a16:creationId xmlns:a16="http://schemas.microsoft.com/office/drawing/2014/main" id="{64829BB1-AB8D-23FD-7DE9-0DA790B7786B}"/>
                  </a:ext>
                </a:extLst>
              </p:cNvPr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37;p64">
                <a:extLst>
                  <a:ext uri="{FF2B5EF4-FFF2-40B4-BE49-F238E27FC236}">
                    <a16:creationId xmlns:a16="http://schemas.microsoft.com/office/drawing/2014/main" id="{72550336-3026-C9E0-C594-BCA7D6A7213F}"/>
                  </a:ext>
                </a:extLst>
              </p:cNvPr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38;p64">
                <a:extLst>
                  <a:ext uri="{FF2B5EF4-FFF2-40B4-BE49-F238E27FC236}">
                    <a16:creationId xmlns:a16="http://schemas.microsoft.com/office/drawing/2014/main" id="{0793C835-65C9-6693-7A6E-AD2452A89012}"/>
                  </a:ext>
                </a:extLst>
              </p:cNvPr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39;p64">
                <a:extLst>
                  <a:ext uri="{FF2B5EF4-FFF2-40B4-BE49-F238E27FC236}">
                    <a16:creationId xmlns:a16="http://schemas.microsoft.com/office/drawing/2014/main" id="{3D799F8F-2A1F-BC62-6050-684AFEF253B0}"/>
                  </a:ext>
                </a:extLst>
              </p:cNvPr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40;p64">
                <a:extLst>
                  <a:ext uri="{FF2B5EF4-FFF2-40B4-BE49-F238E27FC236}">
                    <a16:creationId xmlns:a16="http://schemas.microsoft.com/office/drawing/2014/main" id="{11A80FF7-25CB-43EA-7D04-CC28D1474E2C}"/>
                  </a:ext>
                </a:extLst>
              </p:cNvPr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1;p64">
                <a:extLst>
                  <a:ext uri="{FF2B5EF4-FFF2-40B4-BE49-F238E27FC236}">
                    <a16:creationId xmlns:a16="http://schemas.microsoft.com/office/drawing/2014/main" id="{45E0A3DB-82BA-2BB0-DC83-A64730928C2E}"/>
                  </a:ext>
                </a:extLst>
              </p:cNvPr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2;p64">
                <a:extLst>
                  <a:ext uri="{FF2B5EF4-FFF2-40B4-BE49-F238E27FC236}">
                    <a16:creationId xmlns:a16="http://schemas.microsoft.com/office/drawing/2014/main" id="{512B632F-0F98-2B1F-43EE-5BE4B839F6F0}"/>
                  </a:ext>
                </a:extLst>
              </p:cNvPr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3;p64">
                <a:extLst>
                  <a:ext uri="{FF2B5EF4-FFF2-40B4-BE49-F238E27FC236}">
                    <a16:creationId xmlns:a16="http://schemas.microsoft.com/office/drawing/2014/main" id="{408E249D-DFB2-781B-B60D-F18B8FE635AC}"/>
                  </a:ext>
                </a:extLst>
              </p:cNvPr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4;p64">
                <a:extLst>
                  <a:ext uri="{FF2B5EF4-FFF2-40B4-BE49-F238E27FC236}">
                    <a16:creationId xmlns:a16="http://schemas.microsoft.com/office/drawing/2014/main" id="{697739C2-575F-A32B-73FC-CB7E44BC99CD}"/>
                  </a:ext>
                </a:extLst>
              </p:cNvPr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5;p64">
                <a:extLst>
                  <a:ext uri="{FF2B5EF4-FFF2-40B4-BE49-F238E27FC236}">
                    <a16:creationId xmlns:a16="http://schemas.microsoft.com/office/drawing/2014/main" id="{BEB02BE1-588D-D8EB-1547-E379CBA0C573}"/>
                  </a:ext>
                </a:extLst>
              </p:cNvPr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6;p64">
                <a:extLst>
                  <a:ext uri="{FF2B5EF4-FFF2-40B4-BE49-F238E27FC236}">
                    <a16:creationId xmlns:a16="http://schemas.microsoft.com/office/drawing/2014/main" id="{5D8A33F2-E896-CFDB-5033-D03CA9AA4C4F}"/>
                  </a:ext>
                </a:extLst>
              </p:cNvPr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7;p64">
                <a:extLst>
                  <a:ext uri="{FF2B5EF4-FFF2-40B4-BE49-F238E27FC236}">
                    <a16:creationId xmlns:a16="http://schemas.microsoft.com/office/drawing/2014/main" id="{0957E81C-7D05-5EBD-B6B9-87EB3283D107}"/>
                  </a:ext>
                </a:extLst>
              </p:cNvPr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8;p64">
                <a:extLst>
                  <a:ext uri="{FF2B5EF4-FFF2-40B4-BE49-F238E27FC236}">
                    <a16:creationId xmlns:a16="http://schemas.microsoft.com/office/drawing/2014/main" id="{459511EC-3212-04E1-44B6-015F9915FEBB}"/>
                  </a:ext>
                </a:extLst>
              </p:cNvPr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9;p64">
                <a:extLst>
                  <a:ext uri="{FF2B5EF4-FFF2-40B4-BE49-F238E27FC236}">
                    <a16:creationId xmlns:a16="http://schemas.microsoft.com/office/drawing/2014/main" id="{88865123-5C32-A60A-3E7B-4DBA1066FAA8}"/>
                  </a:ext>
                </a:extLst>
              </p:cNvPr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50;p64">
                <a:extLst>
                  <a:ext uri="{FF2B5EF4-FFF2-40B4-BE49-F238E27FC236}">
                    <a16:creationId xmlns:a16="http://schemas.microsoft.com/office/drawing/2014/main" id="{595F4847-F238-E2BB-DB21-243F4CE85609}"/>
                  </a:ext>
                </a:extLst>
              </p:cNvPr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1;p64">
                <a:extLst>
                  <a:ext uri="{FF2B5EF4-FFF2-40B4-BE49-F238E27FC236}">
                    <a16:creationId xmlns:a16="http://schemas.microsoft.com/office/drawing/2014/main" id="{9955C6EA-F1F5-D32B-7920-D48D40F4E16F}"/>
                  </a:ext>
                </a:extLst>
              </p:cNvPr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2;p64">
                <a:extLst>
                  <a:ext uri="{FF2B5EF4-FFF2-40B4-BE49-F238E27FC236}">
                    <a16:creationId xmlns:a16="http://schemas.microsoft.com/office/drawing/2014/main" id="{1E9754A1-180A-DC6A-ED4B-06568A8A633E}"/>
                  </a:ext>
                </a:extLst>
              </p:cNvPr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 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INS-3-1: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la sociedad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) Servicios ciudadanos digitales y 2) Estado abierto </a:t>
            </a:r>
          </a:p>
          <a:p>
            <a:pPr>
              <a:defRPr/>
            </a:pPr>
            <a:endParaRPr lang="es-ES" sz="2100">
              <a:solidFill>
                <a:prstClr val="black"/>
              </a:solidFill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D6EDB9-BD3B-B5F8-5D46-D8CD1C57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06" y="3224572"/>
            <a:ext cx="7121105" cy="9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25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INN-1-1 : Investigación de alta calidad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grupos de investigación reconocidos por Colciencias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3856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Grupos de investigación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1302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investigación reconocida por Colciencias respecto a la población.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𝑔𝑟𝑢𝑝𝑜𝑠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2608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INN-1-2 : Revistas indexadas en </a:t>
            </a:r>
            <a:r>
              <a:rPr lang="es-ES" b="1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publindex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Revistas indexadas en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Publindex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619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Revistas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065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condición habilitante para que el ecosistema de investigación pueda publicar y difundir sus publicaciones.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F4142-B9FC-A0D7-19F2-80EC32004949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𝑅𝑒𝑣𝑖𝑠𝑡𝑎𝑠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𝑖𝑛𝑑𝑒𝑥𝑎𝑑𝑎𝑠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F4142-B9FC-A0D7-19F2-80EC32004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173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INN-1-3 : Investigadores per cápita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investigadores por cada millón de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702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Investigadores por cada millón de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147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investigadores respecto a la población.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𝑖𝑛𝑣𝑒𝑠𝑡𝑖𝑔𝑎𝑑𝑜𝑟𝑒𝑠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3482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INN-1-4 : Inversión en ACTI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Inversión en actividades de ciencia, tecnología e innovación como proporción del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OCyT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inversión en ACTI respecto al PIB correspondiente.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8675BE5-0D00-6178-DE9A-E3CA51E2129F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𝐼𝑛𝑣𝑒𝑟𝑠𝑖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𝑎𝑐𝑡𝑖𝑣𝑖𝑑𝑎𝑑𝑒𝑠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𝑐𝑖𝑒𝑛𝑐𝑖𝑎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𝑡𝑒𝑐𝑛𝑜𝑙𝑜𝑔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𝑖𝑛𝑛𝑜𝑣𝑎𝑐𝑖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8675BE5-0D00-6178-DE9A-E3CA51E2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571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INN-1-5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Productividad de la investigación científica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3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𝑝𝑟𝑜𝑑𝑢𝑐𝑡𝑜𝑠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𝑛𝑣𝑒𝑠𝑡𝑖𝑔𝑎𝑑𝑜𝑟𝑒𝑠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productos de investigación sobre el total de investigadores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8535"/>
            <a:ext cx="496975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Producción bibliográfica presente en los servicios de indexación de prestigio, dentro de los que se encuentran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WoS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SCIELO y SCOPUS Colciencias -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Productos de investigación por investigador.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18156"/>
            <a:ext cx="4969751" cy="369332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producción científica respecto a sus investigadores.</a:t>
            </a:r>
          </a:p>
        </p:txBody>
      </p:sp>
    </p:spTree>
    <p:extLst>
      <p:ext uri="{BB962C8B-B14F-4D97-AF65-F5344CB8AC3E}">
        <p14:creationId xmlns:p14="http://schemas.microsoft.com/office/powerpoint/2010/main" val="4933393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INN-1-6: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Sinergia de la investigación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9061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todas las publicaciones que han tenido la participación de 2 o más actores nacionales  en el departamento sobre el total de productos de investigación.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Scopus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direct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88346" y="252354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9758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92452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9111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9181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48149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Analizar la cooperación regional en investigación.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11920" y="3395158"/>
                <a:ext cx="9582796" cy="63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16=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𝑃𝑢𝑏𝑙𝑖𝑐𝑎𝑐𝑖𝑜𝑛𝑒𝑠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𝑎𝑐𝑡𝑜𝑟𝑒𝑠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𝑝𝑢𝑏𝑙𝑖𝑐𝑎𝑐𝑖𝑜𝑛𝑒𝑠</m:t>
                          </m:r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20" y="3395158"/>
                <a:ext cx="9582796" cy="637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25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INN-2-1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30760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las patentes concedidas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51187" y="579052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51186" y="4513543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51187" y="531957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254948" y="451354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254947" y="498012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254946" y="55071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104868" y="500948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los departamentos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)/3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07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 2-2: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M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odelos de utilidad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29864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modelos de utilidad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86869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9171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9774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8664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330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8600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/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22=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∗1.000.000</m:t>
                    </m:r>
                  </m:oMath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517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INN-2-3: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Diseños industriales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283916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diseños industriales concedidos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649772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92452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9111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9181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−1)</m:t>
                              </m:r>
                            </m:e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))/3</m:t>
                              </m:r>
                            </m:e>
                          </m:eqAr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el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departamento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709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INN-2-4: R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egistro de marcas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28588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registros de marcas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79612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19145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251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79389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26048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78748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el departamento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/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))/3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</a:t>
                </a: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1.000.000</m:t>
                    </m:r>
                  </m:oMath>
                </a14:m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blipFill>
                <a:blip r:embed="rId2"/>
                <a:stretch>
                  <a:fillRect b="-70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6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INS-3-3  Procesos de contratación en el SECOP II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𝐶𝑜𝑛𝑡𝑒𝑜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𝑝𝑟𝑜𝑐𝑒𝑠𝑜𝑠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𝑆𝐸𝐶𝑂𝑃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𝐼𝐼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𝐼𝐼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procesos de contratación que son adelantados por entidades del orden territorial a través de la plataforma SECOP II 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Base de procesos de contratación SECOP I y II, Colombia Compra Eficiente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transparencia de la contratación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74476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INS-4-1: Tasa de Homicidios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12876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homicidios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3023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Homicidios certificados por departamentos-Ministerio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197331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38106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04692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3810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0469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3169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55963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41=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𝐻𝑜𝑚𝑖𝑐𝑖𝑑𝑖𝑜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9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INS-4-2: Tasa de secuestros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3793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hurtos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02973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Número de secuestros-Ministerio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204122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084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7742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1084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7742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0443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𝑆𝑒𝑐𝑢𝑒𝑠𝑡𝑟𝑜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38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INS-4-3: Tasa de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extorsiones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3396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extorsiones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75144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Extorsiones certificadas-Ministerio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189360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8301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4959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8301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4959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27660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43=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𝐸𝑥𝑡𝑜𝑟𝑠𝑖𝑜𝑛𝑒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0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INS-4-4: Eficiencia de la Justicia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36874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casos resueltos para la jurisdicción ordinaria y administrativa en el departamento (egresos efectivos), como porcentaje del total de casos que ingresan (ingresos efectivos) y los que están sin resolver (inventario inicial).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43847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81608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-7174" y="565486"/>
            <a:ext cx="12019701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entendida como los egresos judiciales y la liberación del inventario.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44=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𝑖𝑛𝑣𝑒𝑛𝑡𝑎𝑟𝑖𝑜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𝑖𝑛𝑖𝑐𝑖𝑎𝑙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7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INS-4-5: Productividad de jueces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17720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casos resueltos sobre el número de jueces en la jurisdicción ordinaria y administrativa de cada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71458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a partir del número de egresos por juez.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𝑗𝑢𝑒𝑐𝑒𝑠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3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INS-4-6: Eficiencia de los métodos de resolución de conflictos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391309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conciliaciones resueltas (total o parcialmente) y de laudos arbitrales, como porcentaje del total de solicitudes de conciliaciones y de arbitrajes por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112967"/>
            <a:ext cx="496975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Estadisticas de conciliación – SICAAC Minjusticia.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Reportes de centros de arbitraje-SICAAC Minjusticia.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33399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1208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8742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12083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8742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1442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Identificar la capacidad de evacuar procesos judiciales a través de métodos no tradicionales del sistema formal de justicia.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46=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𝐶𝑜𝑛𝑐𝑖𝑙𝑖𝑎𝑐𝑖𝑜𝑛𝑒𝑠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𝑟𝑒𝑠𝑢𝑒𝑙𝑡𝑎𝑠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𝑙𝑎𝑢𝑑𝑜𝑠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𝑆𝑜𝑙𝑖𝑐𝑖𝑡𝑢𝑑𝑒𝑠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𝑐𝑜𝑛𝑐𝑖𝑙𝑖𝑎𝑐𝑖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𝑎𝑟𝑏𝑖𝑡𝑟𝑎𝑗𝑒𝑠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6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6089" y="1796109"/>
            <a:ext cx="6311767" cy="1015687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br>
              <a:rPr lang="es-CO" sz="47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4798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9E5A17-2CCF-407F-8EF0-B0510AC777D5}"/>
              </a:ext>
            </a:extLst>
          </p:cNvPr>
          <p:cNvSpPr txBox="1"/>
          <p:nvPr/>
        </p:nvSpPr>
        <p:spPr>
          <a:xfrm>
            <a:off x="6946692" y="3264787"/>
            <a:ext cx="4825577" cy="16682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cambia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la fuente de </a:t>
            </a:r>
            <a:r>
              <a:rPr lang="es-MX" sz="1400">
                <a:solidFill>
                  <a:prstClr val="black"/>
                </a:solidFill>
                <a:sym typeface="Arial"/>
              </a:rPr>
              <a:t>los indicadores: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acueducto </a:t>
            </a:r>
            <a:r>
              <a:rPr lang="es-ES" sz="1400">
                <a:solidFill>
                  <a:prstClr val="black"/>
                </a:solidFill>
                <a:sym typeface="Arial"/>
              </a:rPr>
              <a:t>y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 alcantarillado </a:t>
            </a:r>
            <a:r>
              <a:rPr lang="es-ES" sz="1400">
                <a:solidFill>
                  <a:prstClr val="black"/>
                </a:solidFill>
                <a:sym typeface="Arial"/>
              </a:rPr>
              <a:t>a la ECV del DANE.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incluye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el </a:t>
            </a:r>
            <a:r>
              <a:rPr lang="es-MX" sz="1400">
                <a:solidFill>
                  <a:prstClr val="black"/>
                </a:solidFill>
                <a:sym typeface="Arial"/>
              </a:rPr>
              <a:t>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efectiva de GLP.</a:t>
            </a:r>
            <a:endParaRPr lang="es-ES" sz="1400">
              <a:solidFill>
                <a:prstClr val="black"/>
              </a:solidFill>
              <a:sym typeface="Arial"/>
            </a:endParaRP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modifica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el método de cálculo de los</a:t>
            </a:r>
            <a:r>
              <a:rPr lang="es-MX" sz="1400">
                <a:solidFill>
                  <a:prstClr val="black"/>
                </a:solidFill>
                <a:sym typeface="Arial"/>
              </a:rPr>
              <a:t> indicadores: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red vial primaria.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2E92860-915E-4AFD-BEA3-0D6337D8A49F}"/>
              </a:ext>
            </a:extLst>
          </p:cNvPr>
          <p:cNvCxnSpPr>
            <a:cxnSpLocks/>
          </p:cNvCxnSpPr>
          <p:nvPr/>
        </p:nvCxnSpPr>
        <p:spPr>
          <a:xfrm>
            <a:off x="6477172" y="1112579"/>
            <a:ext cx="0" cy="4632842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B1E3017-8F4C-494D-8375-54F66F199923}"/>
              </a:ext>
            </a:extLst>
          </p:cNvPr>
          <p:cNvSpPr txBox="1"/>
          <p:nvPr/>
        </p:nvSpPr>
        <p:spPr>
          <a:xfrm>
            <a:off x="7574854" y="277163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D4406B7-48C5-408D-86DA-DF3BB89A6BAB}"/>
              </a:ext>
            </a:extLst>
          </p:cNvPr>
          <p:cNvSpPr/>
          <p:nvPr/>
        </p:nvSpPr>
        <p:spPr>
          <a:xfrm>
            <a:off x="2088722" y="2811796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EE7218-236C-43C8-B039-24DCD8EB4E9D}"/>
              </a:ext>
            </a:extLst>
          </p:cNvPr>
          <p:cNvSpPr txBox="1"/>
          <p:nvPr/>
        </p:nvSpPr>
        <p:spPr>
          <a:xfrm>
            <a:off x="7574853" y="867641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103">
              <a:defRPr/>
            </a:pPr>
            <a:r>
              <a:rPr lang="es-CO" sz="1793">
                <a:solidFill>
                  <a:prstClr val="white"/>
                </a:solidFill>
                <a:sym typeface="Arial"/>
              </a:rPr>
              <a:t>Estructura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2CA72C-C742-440B-AACF-69F70823AA5D}"/>
              </a:ext>
            </a:extLst>
          </p:cNvPr>
          <p:cNvSpPr txBox="1"/>
          <p:nvPr/>
        </p:nvSpPr>
        <p:spPr>
          <a:xfrm>
            <a:off x="6946696" y="1235353"/>
            <a:ext cx="4825575" cy="134504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de servicios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vial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Conectividad</a:t>
            </a:r>
          </a:p>
        </p:txBody>
      </p:sp>
      <p:pic>
        <p:nvPicPr>
          <p:cNvPr id="13" name="Gráfico 12" descr="Train con relleno sólido">
            <a:extLst>
              <a:ext uri="{FF2B5EF4-FFF2-40B4-BE49-F238E27FC236}">
                <a16:creationId xmlns:a16="http://schemas.microsoft.com/office/drawing/2014/main" id="{074C8D91-8D54-7D4C-A6F4-DF70DAFDF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7218" y="3311762"/>
            <a:ext cx="1054317" cy="10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INF-1-1: Cobertura de acueducto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𝑎𝑐𝑢𝑒𝑑𝑢𝑐𝑡𝑜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acueducto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Este indicador busca captar la capacidad de los departamentos de garantizar el servicio de acueducto a los hogares.</a:t>
            </a:r>
          </a:p>
        </p:txBody>
      </p:sp>
    </p:spTree>
    <p:extLst>
      <p:ext uri="{BB962C8B-B14F-4D97-AF65-F5344CB8AC3E}">
        <p14:creationId xmlns:p14="http://schemas.microsoft.com/office/powerpoint/2010/main" val="11985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e98a4fbe26_0_8"/>
          <p:cNvSpPr txBox="1">
            <a:spLocks noGrp="1"/>
          </p:cNvSpPr>
          <p:nvPr>
            <p:ph type="ctrTitle"/>
          </p:nvPr>
        </p:nvSpPr>
        <p:spPr>
          <a:xfrm>
            <a:off x="-38617" y="156174"/>
            <a:ext cx="12359324" cy="9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r>
              <a:rPr lang="es-ES" sz="2399"/>
              <a:t>El Índice Departamental de Competitividad 2024 incluye 102 indicadores agrupados en 4 factores de competitividad.</a:t>
            </a:r>
            <a:endParaRPr lang="en-US" sz="2399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97BE61B-2073-AE91-AD25-B7B2B1C8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06598"/>
              </p:ext>
            </p:extLst>
          </p:nvPr>
        </p:nvGraphicFramePr>
        <p:xfrm>
          <a:off x="98332" y="1449488"/>
          <a:ext cx="11861037" cy="474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INF-1-2: Cobertura efectiva de gas natural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usuarios residenciales con conexión de gas natural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Gas Natural.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4024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Arauca, Guainía, Amazonas, Vichada, San Andrés.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7122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natural. 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8869095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𝑛𝑎𝑡𝑢𝑟𝑎𝑙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8869095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50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INF-1-3: Cobertura efectiva de GLP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 dirty="0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 dirty="0">
                <a:solidFill>
                  <a:schemeClr val="tx1"/>
                </a:solidFill>
                <a:latin typeface="+mn-lt"/>
              </a:rPr>
              <a:t>Porcentaje de usuarios residenciales con conexión de gas licuado de petróleo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GLP.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4024"/>
            <a:ext cx="496975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 dirty="0">
                <a:solidFill>
                  <a:schemeClr val="tx1"/>
                </a:solidFill>
                <a:latin typeface="+mn-lt"/>
              </a:rPr>
              <a:t>Amazonas, Atlántico, Bogotá, Casanare, Guainía, Guaviare, La Guajira, Magdalena, San Andrés, Vaupés, Vichada..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645788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 dirty="0">
                <a:solidFill>
                  <a:schemeClr val="tx1"/>
                </a:solidFill>
                <a:latin typeface="+mn-lt"/>
              </a:rPr>
              <a:t>No.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 dirty="0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licuado de petróleo. </a:t>
            </a:r>
            <a:endParaRPr lang="es-CO" sz="21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7868949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𝐺𝐿𝑃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7868949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54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INF-1-4: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de la energía eléctrica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departamental del número de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hogares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que cuentan con el servicio de energía como porcentaje del total de viviendas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capacidad de la ciudad de proveer energía en los hogares.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𝐻𝑜𝑔𝑎𝑟𝑒𝑠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𝑒𝑛𝑒𝑟𝑔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é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𝑐𝑡𝑟𝑖𝑐𝑎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2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INF-1-5: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Costo de la energía eléctrica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7602" y="3364412"/>
                <a:ext cx="12184398" cy="6630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𝑎𝑙𝑜𝑟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𝑓𝑎𝑐𝑡𝑢𝑟𝑎𝑑𝑜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𝑈𝑛𝑖𝑑𝑎𝑑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𝑐𝑜𝑛𝑠𝑢𝑚𝑜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" y="3364412"/>
                <a:ext cx="12184398" cy="663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Valor facturado por unidad de consumo (Incluye el consumo residencial y no residencial)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Superservicios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costo anual de la energía para los distintos tipos de predios (hogares y empresas).</a:t>
            </a:r>
          </a:p>
        </p:txBody>
      </p:sp>
    </p:spTree>
    <p:extLst>
      <p:ext uri="{BB962C8B-B14F-4D97-AF65-F5344CB8AC3E}">
        <p14:creationId xmlns:p14="http://schemas.microsoft.com/office/powerpoint/2010/main" val="23218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INF-1-6: Cobertura de alcantarillado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alcantarillado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penetración del alcantarillado en los hogares.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𝑎𝑙𝑐𝑎𝑛𝑡𝑎𝑟𝑖𝑙𝑙𝑎𝑑𝑜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6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INF-2-1 / INF-2-2 : Red vial primaria por cada cien mil hab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. / por área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3305" y="118763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primaria por cada cien mil habitantes. / 2)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Kilómetros de red vial primaria por cada cien kilómetros cuadrados de superficie.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208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primaria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7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INF-2-3: Red vial primaria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red vial primaria calificada 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208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primaria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58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13170" cy="502920"/>
          </a:xfrm>
          <a:noFill/>
        </p:spPr>
        <p:txBody>
          <a:bodyPr>
            <a:noAutofit/>
          </a:bodyPr>
          <a:lstStyle/>
          <a:p>
            <a:r>
              <a:rPr lang="es-ES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INF-2-4 / INF-2-5 : Red vial a cargo del departamento por cada cien mil hab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/// por área</a:t>
            </a:r>
            <a:endParaRPr lang="es-419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843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secundaria por cada cien mil habitantes. /// 2)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 dirty="0">
                <a:solidFill>
                  <a:prstClr val="black"/>
                </a:solidFill>
                <a:latin typeface="Calibri" panose="020F0502020204030204"/>
              </a:rPr>
              <a:t>Kilómetros de red vial secundaria por cada cien kilómetros cuadrados de superficie.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secundaria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58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INF-2-6: Red vial secundaria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red vial secundaria 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secundaria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−2−6=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7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INF-3-1 : Costo de transporte terrestre a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99537"/>
            <a:ext cx="12019701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un departamento al resto de departamentos y la suma de la participación de cada una en el mercado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553860" y="58768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Registro Nacional de Despacho de Carga (RNDC) – Ministerio de Transporte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95270" y="180686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553858" y="498427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553860" y="542808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406122" y="521731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406121" y="567679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406122" y="614288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20937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los demás departamentos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D07B31-40A8-E099-6722-4363DDBC7F82}"/>
              </a:ext>
            </a:extLst>
          </p:cNvPr>
          <p:cNvSpPr txBox="1"/>
          <p:nvPr/>
        </p:nvSpPr>
        <p:spPr>
          <a:xfrm>
            <a:off x="553858" y="2231112"/>
            <a:ext cx="113038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4601BA-F5A4-2DF3-B301-AD7D88695C50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</p:spTree>
    <p:extLst>
      <p:ext uri="{BB962C8B-B14F-4D97-AF65-F5344CB8AC3E}">
        <p14:creationId xmlns:p14="http://schemas.microsoft.com/office/powerpoint/2010/main" val="23739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2" y="1903808"/>
            <a:ext cx="6094119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D636D8A-E316-420E-ABEA-45F0DAD67528}"/>
              </a:ext>
            </a:extLst>
          </p:cNvPr>
          <p:cNvCxnSpPr>
            <a:cxnSpLocks/>
          </p:cNvCxnSpPr>
          <p:nvPr/>
        </p:nvCxnSpPr>
        <p:spPr>
          <a:xfrm>
            <a:off x="5932765" y="860683"/>
            <a:ext cx="0" cy="4694133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EA8E5847-3EA5-4078-8DA3-B9AD9154A3AB}"/>
              </a:ext>
            </a:extLst>
          </p:cNvPr>
          <p:cNvSpPr/>
          <p:nvPr/>
        </p:nvSpPr>
        <p:spPr>
          <a:xfrm>
            <a:off x="1942519" y="2853350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CCA18EB-F751-43C7-818B-FB913608CF43}"/>
              </a:ext>
            </a:extLst>
          </p:cNvPr>
          <p:cNvSpPr txBox="1"/>
          <p:nvPr/>
        </p:nvSpPr>
        <p:spPr>
          <a:xfrm>
            <a:off x="7289890" y="49659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7D7718-79FF-4AA2-8883-7EBD3EA83B9C}"/>
              </a:ext>
            </a:extLst>
          </p:cNvPr>
          <p:cNvSpPr txBox="1"/>
          <p:nvPr/>
        </p:nvSpPr>
        <p:spPr>
          <a:xfrm>
            <a:off x="6313936" y="1025207"/>
            <a:ext cx="5521165" cy="166821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r>
              <a:rPr lang="es-MX" sz="1400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administrativo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fiscal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Transparencia y contratación pública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Seguridad y justicia</a:t>
            </a: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ráfico 3" descr="Gavel con relleno sólido">
            <a:extLst>
              <a:ext uri="{FF2B5EF4-FFF2-40B4-BE49-F238E27FC236}">
                <a16:creationId xmlns:a16="http://schemas.microsoft.com/office/drawing/2014/main" id="{E9EBA537-F9A9-7742-8B90-B28333AC3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351" y="3192622"/>
            <a:ext cx="1290908" cy="1290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D1026F-1995-40C6-B03E-C984E991F785}"/>
              </a:ext>
            </a:extLst>
          </p:cNvPr>
          <p:cNvSpPr txBox="1"/>
          <p:nvPr/>
        </p:nvSpPr>
        <p:spPr>
          <a:xfrm>
            <a:off x="6313934" y="3381965"/>
            <a:ext cx="5521165" cy="263771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modifica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sym typeface="Arial"/>
              </a:rPr>
              <a:t>el método de cálculo de los indicadores de </a:t>
            </a:r>
            <a:r>
              <a:rPr lang="es-MX" sz="1400" b="1">
                <a:solidFill>
                  <a:prstClr val="black"/>
                </a:solidFill>
                <a:sym typeface="Arial"/>
              </a:rPr>
              <a:t>gestión de recursos, capacidad de ahorro, autonomía fiscal y capacidad local de recaudo</a:t>
            </a:r>
            <a:r>
              <a:rPr lang="es-MX" sz="1400">
                <a:solidFill>
                  <a:prstClr val="black"/>
                </a:solidFill>
                <a:sym typeface="Arial"/>
              </a:rPr>
              <a:t>, los cuales reflejan en esta oportunidad únicamente el desempeño de la gobernación departamental.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ajustan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sym typeface="Arial"/>
              </a:rPr>
              <a:t>los indicadores: </a:t>
            </a:r>
            <a:r>
              <a:rPr lang="es-MX" sz="1400" b="1">
                <a:solidFill>
                  <a:prstClr val="black"/>
                </a:solidFill>
                <a:sym typeface="Arial"/>
              </a:rPr>
              <a:t>índice de gobierno digital para el Estado y para la sociedad, </a:t>
            </a:r>
            <a:r>
              <a:rPr lang="es-CO" sz="1400">
                <a:solidFill>
                  <a:prstClr val="black"/>
                </a:solidFill>
                <a:sym typeface="Arial"/>
              </a:rPr>
              <a:t>a partir de nueva información proporcionada por la fuente.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DCBAFF-67DE-4E89-A9A0-33ED5B212876}"/>
              </a:ext>
            </a:extLst>
          </p:cNvPr>
          <p:cNvSpPr txBox="1"/>
          <p:nvPr/>
        </p:nvSpPr>
        <p:spPr>
          <a:xfrm>
            <a:off x="7289890" y="2853350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</p:spTree>
    <p:extLst>
      <p:ext uri="{BB962C8B-B14F-4D97-AF65-F5344CB8AC3E}">
        <p14:creationId xmlns:p14="http://schemas.microsoft.com/office/powerpoint/2010/main" val="876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INF-3-2 : Costo de transporte terrestre a aduanas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0307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el departamento hacia las aduanas y la suma de la participación de cada aduana en el mercado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23622" y="592523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Registro Nacional de Despacho de Carga (RNDC) – Ministerio de Transporte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36038" y="17749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23621" y="507976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23624" y="549495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98623" y="5269309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98623" y="5729178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98623" y="61890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459308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aduanas.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02CF9B-6221-9A24-7F9C-925BBD3278C0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AB6844-F89F-48FA-84BC-325202F40317}"/>
              </a:ext>
            </a:extLst>
          </p:cNvPr>
          <p:cNvSpPr txBox="1"/>
          <p:nvPr/>
        </p:nvSpPr>
        <p:spPr>
          <a:xfrm>
            <a:off x="604684" y="2139086"/>
            <a:ext cx="112144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filtra por los departamentos de destino que tengan aduanas.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</p:spTree>
    <p:extLst>
      <p:ext uri="{BB962C8B-B14F-4D97-AF65-F5344CB8AC3E}">
        <p14:creationId xmlns:p14="http://schemas.microsoft.com/office/powerpoint/2010/main" val="117866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INF-3-3 : Pasajeros movilizados vía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−3−3=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𝑆𝑢𝑚𝑎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𝑝𝑎𝑠𝑎𝑗𝑒𝑟𝑜𝑠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pasajeros a bordo en tráfico aéreo en los aeropuertos. Incluye vuelos regulares y no regulares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65529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pasajeros.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capacidad de transporte aéreo de pasajeros.</a:t>
            </a:r>
          </a:p>
        </p:txBody>
      </p:sp>
    </p:spTree>
    <p:extLst>
      <p:ext uri="{BB962C8B-B14F-4D97-AF65-F5344CB8AC3E}">
        <p14:creationId xmlns:p14="http://schemas.microsoft.com/office/powerpoint/2010/main" val="1019802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INF-3-4 : Índice de conectividad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61133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cálculo se realiza sobre la base de cuatro componentes del sector del transporte aéreo de pasajeros: el número de vuelos promedio, el numero promedio mensual de pasajeros, el número máximo de pasajeros y el número de destinos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55526" y="6292514"/>
            <a:ext cx="44308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55526" y="5300382"/>
            <a:ext cx="44308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55526" y="5766968"/>
            <a:ext cx="4430847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8217551" y="5027317"/>
            <a:ext cx="368170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8217550" y="5493903"/>
            <a:ext cx="36817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8217549" y="6020907"/>
            <a:ext cx="368170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índice de conectividad aérea determina en qué medida los departamentos están conectados a las redes mundiales de transporte aéreo de pasajeros.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9D4723-971D-4BD4-9A90-054ADE44D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8645" r="1832"/>
          <a:stretch/>
        </p:blipFill>
        <p:spPr>
          <a:xfrm>
            <a:off x="2521974" y="2661359"/>
            <a:ext cx="5589639" cy="26390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B6A051B-C900-3149-0EDD-14120DA52A88}"/>
              </a:ext>
            </a:extLst>
          </p:cNvPr>
          <p:cNvSpPr txBox="1"/>
          <p:nvPr/>
        </p:nvSpPr>
        <p:spPr>
          <a:xfrm>
            <a:off x="8696314" y="2973275"/>
            <a:ext cx="3202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Los cinco componentes se promedian para cada departamento, el índice genera un valor de 100 para la ciudad con el mayor índice de promedio para cada año.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4B9E9D-768D-D8CC-7A63-970A932F5285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</p:spTree>
    <p:extLst>
      <p:ext uri="{BB962C8B-B14F-4D97-AF65-F5344CB8AC3E}">
        <p14:creationId xmlns:p14="http://schemas.microsoft.com/office/powerpoint/2010/main" val="313389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EB97F65F-B08D-4647-9A6E-0F5369CD0E87}"/>
              </a:ext>
            </a:extLst>
          </p:cNvPr>
          <p:cNvSpPr/>
          <p:nvPr/>
        </p:nvSpPr>
        <p:spPr>
          <a:xfrm>
            <a:off x="2208431" y="3331136"/>
            <a:ext cx="1591362" cy="1586634"/>
          </a:xfrm>
          <a:prstGeom prst="ellipse">
            <a:avLst/>
          </a:prstGeom>
          <a:solidFill>
            <a:srgbClr val="F1FAF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307270" y="110370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772575" y="1826016"/>
            <a:ext cx="4825575" cy="102188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0D7593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dos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TIC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TIC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6324819" y="619469"/>
            <a:ext cx="0" cy="5689267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0A91310E-222C-48FC-90BF-10CFBF7CD0DE}"/>
              </a:ext>
            </a:extLst>
          </p:cNvPr>
          <p:cNvSpPr txBox="1">
            <a:spLocks/>
          </p:cNvSpPr>
          <p:nvPr/>
        </p:nvSpPr>
        <p:spPr>
          <a:xfrm>
            <a:off x="404529" y="1604736"/>
            <a:ext cx="5582646" cy="1323430"/>
          </a:xfrm>
          <a:prstGeom prst="rect">
            <a:avLst/>
          </a:prstGeom>
        </p:spPr>
        <p:txBody>
          <a:bodyPr vert="horz" lIns="91293" tIns="45647" rIns="91293" bIns="4564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51">
              <a:defRPr/>
            </a:pPr>
            <a:r>
              <a:rPr lang="es-CO" sz="5598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ADOPCIÓN TIC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41194D0-7189-43AE-AC64-8F5F56F6357C}"/>
              </a:ext>
            </a:extLst>
          </p:cNvPr>
          <p:cNvSpPr/>
          <p:nvPr/>
        </p:nvSpPr>
        <p:spPr>
          <a:xfrm>
            <a:off x="2022061" y="3062488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" name="Gráfico 4" descr="Internet con relleno sólido">
            <a:extLst>
              <a:ext uri="{FF2B5EF4-FFF2-40B4-BE49-F238E27FC236}">
                <a16:creationId xmlns:a16="http://schemas.microsoft.com/office/drawing/2014/main" id="{65668371-4BD4-7B4E-92EF-E906B25C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3321" y="3490510"/>
            <a:ext cx="1187090" cy="11870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F76118-E81F-4D5E-AB04-63EDF90899CA}"/>
              </a:ext>
            </a:extLst>
          </p:cNvPr>
          <p:cNvSpPr txBox="1"/>
          <p:nvPr/>
        </p:nvSpPr>
        <p:spPr>
          <a:xfrm>
            <a:off x="6761143" y="4114332"/>
            <a:ext cx="4825577" cy="102188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ES" sz="1400" b="1">
                <a:solidFill>
                  <a:srgbClr val="34946F"/>
                </a:solidFill>
                <a:sym typeface="Arial"/>
              </a:rPr>
              <a:t>modifican</a:t>
            </a:r>
            <a:r>
              <a:rPr lang="es-ES" sz="1400">
                <a:solidFill>
                  <a:srgbClr val="34946F"/>
                </a:solidFill>
                <a:sym typeface="Arial"/>
              </a:rPr>
              <a:t>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del </a:t>
            </a:r>
            <a:r>
              <a:rPr lang="es-ES" sz="1400" err="1">
                <a:solidFill>
                  <a:prstClr val="black"/>
                </a:solidFill>
                <a:sym typeface="Arial"/>
              </a:rPr>
              <a:t>subpilar</a:t>
            </a:r>
            <a:r>
              <a:rPr lang="es-ES" sz="1400">
                <a:solidFill>
                  <a:prstClr val="black"/>
                </a:solidFill>
                <a:sym typeface="Arial"/>
              </a:rPr>
              <a:t>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capacidades TIC</a:t>
            </a:r>
            <a:r>
              <a:rPr lang="es-ES" sz="1400">
                <a:solidFill>
                  <a:prstClr val="black"/>
                </a:solidFill>
                <a:sym typeface="Arial"/>
              </a:rPr>
              <a:t>, los cuales consideran en esta oportunidad nuevas categorías de formación TIC</a:t>
            </a:r>
            <a:r>
              <a:rPr lang="es-MX" sz="1400">
                <a:solidFill>
                  <a:prstClr val="black"/>
                </a:solidFill>
                <a:sym typeface="Arial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84B3CD-1929-4718-A25F-37B9C26E76DF}"/>
              </a:ext>
            </a:extLst>
          </p:cNvPr>
          <p:cNvSpPr txBox="1"/>
          <p:nvPr/>
        </p:nvSpPr>
        <p:spPr>
          <a:xfrm>
            <a:off x="7400736" y="329687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</p:spTree>
    <p:extLst>
      <p:ext uri="{BB962C8B-B14F-4D97-AF65-F5344CB8AC3E}">
        <p14:creationId xmlns:p14="http://schemas.microsoft.com/office/powerpoint/2010/main" val="14823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Penetración de internet banda ancha fijo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la población con suscripción a internet fijo banda ancha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𝐴𝑐𝑐𝑒𝑠𝑜𝑠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𝑓𝑖𝑗𝑜𝑠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𝑖𝑛𝑡𝑒𝑟𝑛𝑒𝑡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93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TIC-1-2 :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Ancho de banda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Velocidad de descarga de las conexiones a internet banda ancha en el territorio, ponderado por el número de suscriptores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Mbs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E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𝑉𝑒𝑙𝑜𝑐𝑖𝑑𝑎𝑑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𝑑𝑒𝑠𝑐𝑎𝑟𝑔𝑎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#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𝑆𝑢𝑠𝑐𝑟𝑖𝑝𝑡𝑜𝑟𝑒𝑠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𝑠𝑢𝑠𝑐𝑟𝑖𝑝𝑡𝑜𝑟𝑒𝑠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0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TIC-1-3 / TIC-1-4:  Hogares con computador, portátil o Tablet / Uso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𝐻𝑜𝑔𝑎𝑟𝑒𝑠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𝑐𝑜𝑚𝑝𝑢𝑡𝑎𝑑𝑜𝑟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𝑝𝑜𝑟𝑡𝑎𝑡𝑖𝑙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𝑡𝑎𝑏𝑙𝑒𝑡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h𝑜𝑔𝑎𝑟𝑒𝑠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blipFill>
                <a:blip r:embed="rId2"/>
                <a:stretch>
                  <a:fillRect l="-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hogares en los que alguno de sus miembros cuenta con computador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, portátil o Tablet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para uso doméstico. / Porcentaje de la población mayor de 5 años que usa internet con frecuencia.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acceso de la población a herramientas tecnológicas que permiten su conexión a internet.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/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𝑃𝑜𝑏𝑙𝑎𝑐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𝑚𝑎𝑦𝑜𝑟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5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𝑞𝑢𝑒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𝑢𝑠𝑎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𝑖𝑛𝑡𝑒𝑟𝑛𝑒𝑡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𝑝𝑜𝑏𝑙𝑎𝑐𝑖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64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TIC-2-1 : Matriculados en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2849314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ñ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9314"/>
                <a:ext cx="12192000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Matriculados en programas de pregrado TIC en el departamento por cada cien mil habitantes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71458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0213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Matriculados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5258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generación de capacidades en capital humano TIC. </a:t>
            </a:r>
          </a:p>
        </p:txBody>
      </p:sp>
    </p:spTree>
    <p:extLst>
      <p:ext uri="{BB962C8B-B14F-4D97-AF65-F5344CB8AC3E}">
        <p14:creationId xmlns:p14="http://schemas.microsoft.com/office/powerpoint/2010/main" val="4026797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TIC-2-2 : Graduados en programas TIC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Graduados en programas de pregrado TIC por cada cien mil habitantes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71458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5371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527311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capacidades actuales de capital humano TIC.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/>
              <p:nvPr/>
            </p:nvSpPr>
            <p:spPr>
              <a:xfrm>
                <a:off x="0" y="2600890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0890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31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TIC-2-3 :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programas TIC como proporción del total de instituciones de educación superior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195157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programas.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condiciones habilitantes para formar capital humano TIC.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/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𝑖𝑛𝑠𝑡𝑖𝑡𝑢𝑐𝑖𝑜𝑛𝑒𝑠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𝑒𝑑𝑢𝑐𝑎𝑐𝑖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𝑠𝑢𝑝𝑒𝑟𝑖𝑜𝑟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33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D71A43D-ECEB-B3B9-C053-4786ED7CC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65" r="41579" b="9000"/>
          <a:stretch/>
        </p:blipFill>
        <p:spPr>
          <a:xfrm>
            <a:off x="3232736" y="3035909"/>
            <a:ext cx="5726527" cy="1063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INS-1-1 Gestión de recursos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los puntajes obtenidos por los gobiernos departamentales en las categorías de movilización de recursos, ejecución de recursos y recaudo a través de instrumentos de ordenamiento territorial de la medición de desempeño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4855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lang="es-CO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 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Puntaje dimensión de Ejecución de recursos y Puntaje dimensión de Movilización de recursos – Base departamental </a:t>
            </a:r>
            <a:endParaRPr lang="es-CO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9238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</a:t>
            </a:r>
            <a:r>
              <a:rPr lang="es-CO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Puntaje entre 0 y </a:t>
            </a:r>
            <a:r>
              <a:rPr lang="es-CO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200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20295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gestión, composición y ejecución del gasto público.</a:t>
            </a:r>
          </a:p>
        </p:txBody>
      </p:sp>
    </p:spTree>
    <p:extLst>
      <p:ext uri="{BB962C8B-B14F-4D97-AF65-F5344CB8AC3E}">
        <p14:creationId xmlns:p14="http://schemas.microsoft.com/office/powerpoint/2010/main" val="946548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EA7DC4ED-F822-4AE2-A0EB-5819926BECBF}"/>
              </a:ext>
            </a:extLst>
          </p:cNvPr>
          <p:cNvSpPr/>
          <p:nvPr/>
        </p:nvSpPr>
        <p:spPr>
          <a:xfrm>
            <a:off x="1989439" y="3429000"/>
            <a:ext cx="1606611" cy="16066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208ABA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50ED39-2AA2-476C-953D-F48469CF2B9C}"/>
              </a:ext>
            </a:extLst>
          </p:cNvPr>
          <p:cNvSpPr txBox="1"/>
          <p:nvPr/>
        </p:nvSpPr>
        <p:spPr>
          <a:xfrm>
            <a:off x="7175935" y="286575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75043"/>
            <a:ext cx="5873792" cy="598831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SOSTENIBILIDAD </a:t>
            </a:r>
            <a:b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7D2BA9-AD94-4858-BC3D-DABAB02AFE06}"/>
              </a:ext>
            </a:extLst>
          </p:cNvPr>
          <p:cNvSpPr txBox="1"/>
          <p:nvPr/>
        </p:nvSpPr>
        <p:spPr>
          <a:xfrm>
            <a:off x="6161454" y="3460460"/>
            <a:ext cx="5343439" cy="2960875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modifica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 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negocios verdes,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cual mide la proporción de negocios verdes en el departamento sobre el total nacional.</a:t>
            </a:r>
          </a:p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modifica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 hectáreas de bosque deforestada</a:t>
            </a:r>
            <a:r>
              <a:rPr lang="es-CO" sz="1400">
                <a:solidFill>
                  <a:srgbClr val="152441"/>
                </a:solidFill>
                <a:sym typeface="Arial"/>
              </a:rPr>
              <a:t>, que refleja en esta oportunidad la proporción de la superficie del departamento que fue deforestada durante un año.</a:t>
            </a:r>
          </a:p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elimina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 inversión en servicios ambientales.</a:t>
            </a:r>
            <a:endParaRPr lang="es-CO" sz="1400">
              <a:solidFill>
                <a:srgbClr val="152441"/>
              </a:solidFill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175935" y="90304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326091" y="1537717"/>
            <a:ext cx="5178802" cy="1021883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Activos naturales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ambiental y del riesgo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5875673" y="435257"/>
            <a:ext cx="0" cy="5562118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Open hand with plant con relleno sólido">
            <a:extLst>
              <a:ext uri="{FF2B5EF4-FFF2-40B4-BE49-F238E27FC236}">
                <a16:creationId xmlns:a16="http://schemas.microsoft.com/office/drawing/2014/main" id="{DD5E2C74-3639-704B-951A-60D13C73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556" y="37752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AMB-1-1 : Hectáreas de bosque deforestadas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9" y="3364412"/>
                <a:ext cx="12105851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𝑑𝑒𝑓𝑜𝑟𝑒𝑠𝑡𝑎𝑑𝑎𝑠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𝑡𝑒𝑟𝑟𝑖𝑡𝑜𝑟𝑖𝑜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" y="3364412"/>
                <a:ext cx="12105851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Variación de la superficie cubierta por bosque natural, en una determinada unidad espacial de referencia, entre el año inicial y el año final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DNP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Tasa.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deforestación en el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territorio con el objetivo de identificar los activos naturales con los que cuentan los territorios.</a:t>
            </a:r>
          </a:p>
        </p:txBody>
      </p:sp>
    </p:spTree>
    <p:extLst>
      <p:ext uri="{BB962C8B-B14F-4D97-AF65-F5344CB8AC3E}">
        <p14:creationId xmlns:p14="http://schemas.microsoft.com/office/powerpoint/2010/main" val="84756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AMB-1-2 : Proporción de áreas protegidas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926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𝐴𝑀𝐵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𝐻𝑒𝑐𝑡𝑎𝑟𝑒𝑎𝑠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𝑝𝑟𝑜𝑡𝑒𝑔𝑖𝑑𝑎𝑠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𝐻𝑒𝑐𝑡𝑎𝑟𝑒𝑎𝑠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𝑡𝑒𝑟𝑟𝑖𝑡𝑜𝑟𝑖𝑜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92635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áreas protegidas con respecto al área territorial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Único Nacional de Áreas Protegidas (RUNAP), DNP - </a:t>
            </a:r>
            <a:r>
              <a:rPr kumimoji="0" lang="pt-BR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Terridata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las áreas protegidas con el objetivo de identificar los activos naturales con los que cuentan las ciudades.</a:t>
            </a:r>
          </a:p>
        </p:txBody>
      </p:sp>
    </p:spTree>
    <p:extLst>
      <p:ext uri="{BB962C8B-B14F-4D97-AF65-F5344CB8AC3E}">
        <p14:creationId xmlns:p14="http://schemas.microsoft.com/office/powerpoint/2010/main" val="119306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Generación de emisiones CO2 en fuentes fijas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Emisiones de dióxido de carbono expresadas en toneladas provenientes de la electricidad y el gas natural consumidos por el sector residencial y no residencial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20428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Superservicios – SUI, Intergovermental Panel on Climate Change – IPCC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90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20428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Toneladas.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20428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120428" y="30018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120427" y="34683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120426" y="39953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Captar la generación de gases de efecto invernadero.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243427-FEF9-6A62-A75A-BBB2D8CDD8E9}"/>
              </a:ext>
            </a:extLst>
          </p:cNvPr>
          <p:cNvSpPr txBox="1"/>
          <p:nvPr/>
        </p:nvSpPr>
        <p:spPr>
          <a:xfrm>
            <a:off x="5349240" y="2881587"/>
            <a:ext cx="6446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 el consumo de energía eléctrica y se multiplica por el ponderador de emisiones de CO2 para energía eléctrica.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 el consumo de 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natural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se multiplica por el ponderador de emisiones de CO2 para gas natural.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suma el total de emisiones de C02 por consumo de energía eléctrica y por consumo de gas natural.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divide el total de toneladas de emisiones de CO2 de fuentes fijas por el total de la población de la ciudad/departamento.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Nota: Se toma el uso residencial e industrial.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7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AMB-1-4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Generación de emisiones CO2 en fuentes móviles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Emisiones de dióxido de carbono expresadas en toneladas provenientes de la gasolina y diésel despachados en las estaciones de servicio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20428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MinEnergía – UPME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90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20428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Toneladas.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20428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120428" y="30018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120427" y="34683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120426" y="39953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Captar la generación de gases de efecto invernadero.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243427-FEF9-6A62-A75A-BBB2D8CDD8E9}"/>
              </a:ext>
            </a:extLst>
          </p:cNvPr>
          <p:cNvSpPr txBox="1"/>
          <p:nvPr/>
        </p:nvSpPr>
        <p:spPr>
          <a:xfrm>
            <a:off x="5349240" y="2881587"/>
            <a:ext cx="6446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toman los galones de gasolina y diésel despachados a estaciones de servicio en el departamento y se multiplica por el factor de emisiones de CO2 para estos combustibles.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suma el total de emisiones de C02 por consumo de estos combustibles.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divide el total de toneladas de emisiones de CO2 de fuentes fijas por el total de la población de la ciudad/departamento.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489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AMB-2-1 : Negocios verdes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-9853" y="3364412"/>
                <a:ext cx="12201853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𝑛𝑎𝑐𝑖𝑜𝑛𝑎𝑙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53" y="3364412"/>
                <a:ext cx="12201853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2672" y="1527921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del departamento en el número de negocios verdes certificados en el país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69541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Minambiente.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471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inclusión de empresas con vocación de negocios verdes.</a:t>
            </a:r>
          </a:p>
        </p:txBody>
      </p:sp>
    </p:spTree>
    <p:extLst>
      <p:ext uri="{BB962C8B-B14F-4D97-AF65-F5344CB8AC3E}">
        <p14:creationId xmlns:p14="http://schemas.microsoft.com/office/powerpoint/2010/main" val="3246977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AMB-2-2 : Vida útil del sitio de disposición final de residuos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del número de años de vida útil de los sitios de disposición final de residuos sólidos.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Años.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manejo de la ciudad respecto a sus residuos.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490B8ED-D0B7-29A4-2500-A3A698D69B1C}"/>
                  </a:ext>
                </a:extLst>
              </p:cNvPr>
              <p:cNvSpPr txBox="1"/>
              <p:nvPr/>
            </p:nvSpPr>
            <p:spPr>
              <a:xfrm>
                <a:off x="3791254" y="3420735"/>
                <a:ext cx="4004237" cy="6547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𝑣𝑖𝑑𝑎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ú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𝑡𝑖𝑙</m:t>
                              </m:r>
                            </m:e>
                          </m:nary>
                          <m:r>
                            <a:rPr lang="es-E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𝑟𝑒𝑙𝑙𝑒𝑛𝑜𝑠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𝑠𝑎𝑛𝑖𝑡𝑎𝑟𝑖𝑜𝑠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490B8ED-D0B7-29A4-2500-A3A698D6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54" y="3420735"/>
                <a:ext cx="4004237" cy="654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2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15239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97935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71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10267" y="113760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82106" y="1599440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Acceso a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Resultados en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en salud</a:t>
            </a:r>
          </a:p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64549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:a16="http://schemas.microsoft.com/office/drawing/2014/main" id="{9016ADCA-D0E6-46A9-AD7F-21D6BD372B89}"/>
              </a:ext>
            </a:extLst>
          </p:cNvPr>
          <p:cNvSpPr txBox="1"/>
          <p:nvPr/>
        </p:nvSpPr>
        <p:spPr>
          <a:xfrm>
            <a:off x="7210267" y="3594388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DDE24273-9367-4AFD-A1B9-C0C095B25D72}"/>
              </a:ext>
            </a:extLst>
          </p:cNvPr>
          <p:cNvSpPr txBox="1"/>
          <p:nvPr/>
        </p:nvSpPr>
        <p:spPr>
          <a:xfrm>
            <a:off x="6582106" y="423987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ajustan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médicos generales, médicos especialistas y comunidad de la salud</a:t>
            </a:r>
            <a:r>
              <a:rPr lang="es-ES" sz="1400">
                <a:solidFill>
                  <a:prstClr val="black"/>
                </a:solidFill>
                <a:sym typeface="Arial"/>
              </a:rPr>
              <a:t>, a partir nueva información proporcionada por la fuente.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elimina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inversión en salud pública.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Gráfico 3" descr="Medical con relleno sólido">
            <a:extLst>
              <a:ext uri="{FF2B5EF4-FFF2-40B4-BE49-F238E27FC236}">
                <a16:creationId xmlns:a16="http://schemas.microsoft.com/office/drawing/2014/main" id="{F5E0A82F-0BC3-2E43-B0B2-AB6B169E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7235" y="3606292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CO">
                <a:solidFill>
                  <a:schemeClr val="accent1">
                    <a:lumMod val="50000"/>
                  </a:schemeClr>
                </a:solidFill>
                <a:latin typeface="+mn-lt"/>
              </a:rPr>
              <a:t>SAL-1-1 Cobertura de vacunación de triple viral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2200"/>
                  <a:t>INF-4-1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mero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vacunados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contra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triple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viral</m:t>
                        </m:r>
                      </m:num>
                      <m:den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𝑃𝑜𝑏𝑙𝑎𝑐𝑖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𝑜𝑠</m:t>
                        </m:r>
                      </m:den>
                    </m:f>
                  </m:oMath>
                </a14:m>
                <a:r>
                  <a:rPr lang="es-CO" sz="2000" i="1">
                    <a:latin typeface="Cambria Math" panose="02040503050406030204" pitchFamily="18" charset="0"/>
                  </a:rPr>
                  <a:t> * 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blipFill>
                <a:blip r:embed="rId2"/>
                <a:stretch>
                  <a:fillRect l="-2567" b="-1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Definición: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Total de vacunas de triple viral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Ministerio de Salud y Protección Social</a:t>
            </a: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47658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451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Anual.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Evaluar el porcentaje de niños menores a 1 año con vacunación triple viral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F0871C-9CD6-8213-D363-C937EB96484F}"/>
              </a:ext>
            </a:extLst>
          </p:cNvPr>
          <p:cNvSpPr txBox="1"/>
          <p:nvPr/>
        </p:nvSpPr>
        <p:spPr>
          <a:xfrm>
            <a:off x="669473" y="6033474"/>
            <a:ext cx="528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Nota: 1.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Cada cobertura se toma tal cual es reportada por el </a:t>
            </a:r>
            <a:r>
              <a:rPr lang="es-CO" sz="2000" err="1">
                <a:solidFill>
                  <a:schemeClr val="tx1"/>
                </a:solidFill>
                <a:latin typeface="+mn-lt"/>
              </a:rPr>
              <a:t>MinSalud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 en el SISPRO.</a:t>
            </a:r>
          </a:p>
        </p:txBody>
      </p:sp>
    </p:spTree>
    <p:extLst>
      <p:ext uri="{BB962C8B-B14F-4D97-AF65-F5344CB8AC3E}">
        <p14:creationId xmlns:p14="http://schemas.microsoft.com/office/powerpoint/2010/main" val="942043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1-2: Cobertura de vacunación pentavalente (DTP)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vacunas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pentavalentes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Cobertura de vacunación-Ministerio de Salud y Protección Social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acceso a la vacunación pentavalente en los territorios 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SAL12</a:t>
                </a:r>
                <a14:m>
                  <m:oMath xmlns:m="http://schemas.openxmlformats.org/officeDocument/2006/math">
                    <m:r>
                      <a:rPr kumimoji="0" lang="es-CO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C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𝑣𝑎𝑐𝑢𝑛𝑎𝑑𝑜𝑠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𝑝𝑒𝑛𝑡𝑎𝑣𝑎𝑙𝑒𝑛𝑡𝑒𝑠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𝑒𝑛𝑡𝑟𝑒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0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</m:den>
                    </m:f>
                    <m:r>
                      <a:rPr kumimoji="0" lang="es-E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blipFill>
                <a:blip r:embed="rId2"/>
                <a:stretch>
                  <a:fillRect l="-2656"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4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INS-1-2 / INS-3-2: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Gestión de regalías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/// Transparencia en el uso de regalías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67065"/>
                <a:ext cx="8722452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𝐼𝐺𝑃𝑅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67065"/>
                <a:ext cx="8722452" cy="525465"/>
              </a:xfrm>
              <a:prstGeom prst="rect">
                <a:avLst/>
              </a:prstGeom>
              <a:blipFill>
                <a:blip r:embed="rId2"/>
                <a:stretch>
                  <a:fillRect r="-907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1)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ponderado del puntaje en el Índice de Gestión de Proyectos de Regalías de las entidades ejecutoras que conforman el departamento (0-100). /// 2) Promedio ponderado del componente de Cobertura del Índice de Gestión de Proyectos de Regalías. 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gestión de proyectos de regalías – 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el manejo de las regalías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/>
              <p:nvPr/>
            </p:nvSpPr>
            <p:spPr>
              <a:xfrm>
                <a:off x="2011389" y="4057342"/>
                <a:ext cx="9260099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𝑐𝑜𝑏𝑒𝑟𝑡𝑢𝑟𝑎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89" y="4057342"/>
                <a:ext cx="9260099" cy="525465"/>
              </a:xfrm>
              <a:prstGeom prst="rect">
                <a:avLst/>
              </a:prstGeom>
              <a:blipFill>
                <a:blip r:embed="rId3"/>
                <a:stretch>
                  <a:fillRect t="-1136" r="-855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491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1-3: Controles prenatales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nacidos vivos con más de tres o cuatro controles prenatales.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Controles prenatales SISPRO-Ministerio de Salud y Protección Social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Este indicador evalúa el acceso y permanencia al sistema de salud pues permite revisar cuantas mujeres pueden acceder a servicios prenatales durante su embarazo.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13=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𝑁𝑎𝑐𝑖𝑑𝑜𝑠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𝑣𝑖𝑣𝑜𝑠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𝑐𝑜𝑛𝑡𝑟𝑜𝑙𝑒𝑠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𝑝𝑟𝑒𝑛𝑎𝑡𝑎𝑙𝑒𝑠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𝑛𝑎𝑐𝑖𝑚𝑖𝑒𝑛𝑡𝑜𝑠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05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SAL-2-1: Mortalidad infantil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𝑑𝑒𝑓𝑢𝑛𝑐𝑖𝑜𝑛𝑒𝑠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𝑑𝑢𝑟𝑎𝑛𝑡𝑒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𝑝𝑟𝑖𝑚𝑒𝑟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𝑣𝑖𝑑𝑎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𝑎𝑐𝑖𝑚𝑖𝑒𝑛𝑡𝑜𝑠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𝑣𝑖𝑣𝑜𝑠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𝑟𝑒𝑔𝑖𝑠𝑡𝑟𝑎𝑑𝑜𝑠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*1.000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defunciones durante el primer año de vida por cada 1.000 nacimientos vivos registrados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51458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 de defunciones.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514583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resultados de las acciones para prevenir la mortalidad infantil.</a:t>
            </a:r>
          </a:p>
        </p:txBody>
      </p:sp>
    </p:spTree>
    <p:extLst>
      <p:ext uri="{BB962C8B-B14F-4D97-AF65-F5344CB8AC3E}">
        <p14:creationId xmlns:p14="http://schemas.microsoft.com/office/powerpoint/2010/main" val="3460212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2-2: Mortalidad materna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 por cada 10.000 nacimientos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defunción-DANE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Nacimientos según departamento de residencia de la madre-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cada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59351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la capacidad de los territorios de disminuir muertes evitables como la mortalidad materna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𝑆𝐴𝐿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𝐷𝑒𝑓𝑢𝑛𝑐𝑖𝑜𝑛𝑒𝑠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𝑚𝑎𝑡𝑒𝑟𝑛𝑎𝑠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𝑠𝑒𝑔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ú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𝑟𝑒𝑠𝑖𝑑𝑒𝑛𝑐𝑖𝑎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𝑔𝑟𝑢𝑝𝑜𝑠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𝑐𝑎𝑢𝑠𝑎𝑠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𝑑𝑒𝑓𝑢𝑛𝑐𝑖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ó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eqArr>
                        </m:num>
                        <m:den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𝑎𝑐𝑖𝑚𝑖𝑒𝑛𝑡𝑜𝑠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𝑠𝑒𝑔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𝑟𝑒𝑠𝑖𝑑𝑒𝑛𝑐𝑖𝑎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𝑚𝑎𝑑𝑟𝑒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47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2-3: Expectativa de vida al nacer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ES" sz="2100">
                <a:solidFill>
                  <a:schemeClr val="tx1"/>
                </a:solidFill>
                <a:latin typeface="+mn-lt"/>
              </a:rPr>
              <a:t>Número de años que vivirá, en promedio, un conjunto de recién nacidos si las condiciones de mortalidad observadas en un período, no cambian durante toda su vida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Proyecciones de población 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Años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44445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392687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 b="1">
                <a:solidFill>
                  <a:schemeClr val="tx1"/>
                </a:solidFill>
                <a:latin typeface="+mn-lt"/>
              </a:rPr>
              <a:t>No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4" y="439346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3" y="492046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esperanza de vida de la población.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23=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𝑣𝑖𝑑𝑎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𝑒𝑠𝑝𝑒𝑟𝑎𝑑𝑎</m:t>
                      </m:r>
                    </m:oMath>
                  </m:oMathPara>
                </a14:m>
                <a:endParaRPr lang="es-CO" sz="20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blipFill>
                <a:blip r:embed="rId2"/>
                <a:stretch>
                  <a:fillRect b="-3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488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SAL-3-1 : Comunidad de la salud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053541"/>
            <a:ext cx="12019701" cy="1992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ciencias de la salud (bacteriología, bacteriología y laboratorio clínico, enfermería, fisioterapia, instrumentación quirúrgica, instrumentación quirúrgica profesional, medicina, microbiología y bioanálisis, seguridad y salud en el trabajo, terapia cardiorrespiratoria y terapia respiratoria) que pertenecen al nivel de formación universitario y el total de graduados en pregrado en ciencias de la salud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5126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31357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653486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9763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65348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12007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64707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total capital humano del sector salud para atender la población.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DC3B73B-F480-C0BD-F3F8-EF506D19E665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DC3B73B-F480-C0BD-F3F8-EF506D19E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3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13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SAL-3-2 : Médicos generales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pregrado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096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6596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DAD742-CEC7-74DC-A356-0A694207D309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DAD742-CEC7-74DC-A356-0A694207D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3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843974A-A93B-B26E-CD8F-15A30D4E85E6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médicos generales con los que se cuenta.</a:t>
            </a:r>
          </a:p>
        </p:txBody>
      </p:sp>
    </p:spTree>
    <p:extLst>
      <p:ext uri="{BB962C8B-B14F-4D97-AF65-F5344CB8AC3E}">
        <p14:creationId xmlns:p14="http://schemas.microsoft.com/office/powerpoint/2010/main" val="409341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SAL-3-3 : Médicos especialistas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posgrado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0689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8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si el capital humano especializado disponible para atender las necesidades en salud es suficiente.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75F967B-452F-B931-750C-D54B8C01CD85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75F967B-452F-B931-750C-D54B8C01C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2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728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SAL-3-4 : Camas generales y de servicios especializados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82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𝐶𝑎𝑚𝑎𝑠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82761"/>
              </a:xfrm>
              <a:prstGeom prst="rect">
                <a:avLst/>
              </a:prstGeom>
              <a:blipFill>
                <a:blip r:embed="rId2"/>
                <a:stretch>
                  <a:fillRect t="-1235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camas generales y de servicios especializados (obstetricia, intensivo neonatal, quemados pediátrico, etc.)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702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Salud y Protección Social,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7079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Camas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147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80903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de las condiciones habilitantes para prestar servicios generales y especializados.</a:t>
            </a:r>
          </a:p>
        </p:txBody>
      </p:sp>
    </p:spTree>
    <p:extLst>
      <p:ext uri="{BB962C8B-B14F-4D97-AF65-F5344CB8AC3E}">
        <p14:creationId xmlns:p14="http://schemas.microsoft.com/office/powerpoint/2010/main" val="282925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1108" y="281692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680715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BÁSICA Y MEDIA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36813" y="1212580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1181538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507085" y="1907478"/>
            <a:ext cx="4825575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C19B207A-24C9-3D49-8962-7AFF37F5ED97}"/>
              </a:ext>
            </a:extLst>
          </p:cNvPr>
          <p:cNvSpPr txBox="1"/>
          <p:nvPr/>
        </p:nvSpPr>
        <p:spPr>
          <a:xfrm>
            <a:off x="7236813" y="340916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888FC699-05D6-374D-9FEF-DFD1DE51C9B2}"/>
              </a:ext>
            </a:extLst>
          </p:cNvPr>
          <p:cNvSpPr txBox="1"/>
          <p:nvPr/>
        </p:nvSpPr>
        <p:spPr>
          <a:xfrm>
            <a:off x="6507085" y="4016971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elimina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inversión en calidad de la educación pública.</a:t>
            </a:r>
            <a:endParaRPr lang="es-ES" sz="140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Gráfico 3" descr="Remote learning math con relleno sólido">
            <a:extLst>
              <a:ext uri="{FF2B5EF4-FFF2-40B4-BE49-F238E27FC236}">
                <a16:creationId xmlns:a16="http://schemas.microsoft.com/office/drawing/2014/main" id="{C9F863E1-CD28-054B-B736-2DF933E0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903" y="328785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-1-1 a EDU-1-4  Coberturas Educación preescolar, primaria, secundaria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𝑒𝑠𝑐𝑜𝑙𝑎𝑟𝑖𝑑𝑎𝑑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blipFill>
                <a:blip r:embed="rId2"/>
                <a:stretch>
                  <a:fillRect l="-3007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estudiantes matriculados en el nivel i del departamento k sobre la población en edad de escolaridad del nivel i en el departamento k.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cobertura neta de educación básica y media en los niveles preescolar, primaria, básica y media.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549224" y="2661958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Cada cobertura neta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INS-1-3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el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1) 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  <a:cs typeface="Arial"/>
              </a:rPr>
              <a:t>Gobernanza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, 2)</a:t>
            </a:r>
            <a:r>
              <a:rPr lang="es-ES" sz="2100" dirty="0">
                <a:solidFill>
                  <a:prstClr val="black"/>
                </a:solidFill>
                <a:latin typeface="Calibri" panose="020F0502020204030204"/>
                <a:cs typeface="Arial"/>
              </a:rPr>
              <a:t> Innovación pública digital,    3)Arquitectura , 4) Seguridad y Privacidad de la información, 5) Cultura y apropiación, 6) Servicio y procesos inteligentes, 7) Decisiones basadas en datos y 8 ) Estrategias de ciudades y territorios inteligentes</a:t>
            </a:r>
            <a:endParaRPr lang="es-E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4CF32FD-2FEF-5B37-9D10-7667697658A8}"/>
                  </a:ext>
                </a:extLst>
              </p:cNvPr>
              <p:cNvSpPr txBox="1"/>
              <p:nvPr/>
            </p:nvSpPr>
            <p:spPr>
              <a:xfrm>
                <a:off x="86149" y="3192264"/>
                <a:ext cx="11577364" cy="1078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1−3= </m:t>
                      </m:r>
                      <m:f>
                        <m:f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𝐺𝑜𝑏𝑒𝑟𝑛𝑎𝑛𝑧𝑎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𝐼𝑛𝑛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𝑏𝑙𝑖𝑐𝑎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𝑑𝑖𝑔𝑖𝑡𝑎𝑙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𝐴𝑟𝑞𝑢𝑖𝑡𝑒𝑐𝑡𝑢𝑟𝑎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𝑆𝑦𝑃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𝑖𝑛𝑓𝑜𝑟𝑚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𝐶𝑢𝑙𝑡𝑢𝑟𝑎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𝑎𝑝𝑟𝑜𝑝𝑖𝑎𝑐𝑖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𝑆𝑒𝑟𝑣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𝑝𝑟𝑜𝑐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𝑖𝑛𝑡𝑒𝑙𝑖𝑔𝑒𝑛𝑡𝑒𝑠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𝐷𝑒𝑐𝑖𝑠𝑖𝑜𝑛𝑒𝑠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𝑏𝑎𝑠𝑎𝑑𝑎𝑠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𝑑𝑎𝑡𝑜𝑠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𝑃𝑟𝑜𝑦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𝑡𝑟𝑎𝑛𝑠𝑓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𝑑𝑖𝑔𝑖𝑡𝑎𝑙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𝐸𝑠𝑡𝑟𝑎𝑡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𝑡𝑒𝑟𝑟𝑖𝑡𝑜𝑟𝑖𝑜𝑠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𝑖𝑛𝑡𝑒𝑙𝑖𝑔𝑒𝑛𝑡𝑒𝑠</m:t>
                              </m:r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num>
                        <m:den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4CF32FD-2FEF-5B37-9D10-766769765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" y="3192264"/>
                <a:ext cx="11577364" cy="1078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94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-1-5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Deserción escolar en educación básica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EDU-1-5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𝐷𝑒𝑠𝑒𝑟𝑡𝑜𝑟𝑒𝑠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𝑒𝑑𝑢𝑐𝑎𝑐𝑖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á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𝑚𝑒𝑑𝑖𝑎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blipFill>
                <a:blip r:embed="rId2"/>
                <a:stretch>
                  <a:fillRect l="-3079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desertores en los colegios sobre el número total de matriculados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porcentaje de estudiantes que desertaron de la educación básica y media en el año.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376695" y="2402114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 información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8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-2-1  Puntajes pruebas saber 11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488371"/>
            <a:ext cx="12019701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Sumatoria (</a:t>
            </a:r>
            <a:r>
              <a:rPr kumimoji="0" lang="es-CO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* promedio general departamento al semestre)/sumatoria (Promedio puntaje al semestre)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5461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401736" y="244145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72798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290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477777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5" y="536144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94511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de la totalidad de colegios en los componentes de lenguaje, ciencias y matemáticas de la prueba Saber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/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𝐸𝑑𝑢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−2−1</m:t>
                          </m:r>
                        </m:e>
                        <m:sub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s-MX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𝑚𝑥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𝑝𝑟𝑜𝑚𝑒𝑑𝑖𝑜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𝑔𝑒𝑟𝑛𝑒𝑟𝑎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𝑃𝑢𝑛𝑡𝑎𝑗𝑒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𝑝𝑟𝑜𝑚𝑒𝑑𝑖𝑜</m:t>
                                  </m:r>
                                </m:e>
                                <m:sub>
                                  <m: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blipFill>
                <a:blip r:embed="rId2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/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 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blipFill>
                <a:blip r:embed="rId3"/>
                <a:stretch>
                  <a:fillRect l="-1572" t="-2206" b="-882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1284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-2-2  Puntajes pruebas saber 11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294968" y="1451224"/>
            <a:ext cx="11818202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Sumatoria (</a:t>
            </a:r>
            <a:r>
              <a:rPr kumimoji="0" lang="es-CO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en colegios oficiales * promedio general departamento al semestre en colegios oficiales)/sumatoria (Promedio puntaje al semestre en colegios oficiales)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938571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94967" y="294838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91193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41302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94643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41302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94002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294967" y="565486"/>
            <a:ext cx="118182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relativo de los colegios oficiales en los componentes de lenguaje, ciencias y matemáticas de la prueba Saber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/>
              <p:nvPr/>
            </p:nvSpPr>
            <p:spPr>
              <a:xfrm>
                <a:off x="1347020" y="3670865"/>
                <a:ext cx="9360308" cy="583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Edu-2-2</a:t>
                </a:r>
                <a14:m>
                  <m:oMath xmlns:m="http://schemas.openxmlformats.org/officeDocument/2006/math">
                    <m:r>
                      <a:rPr kumimoji="0" lang="es-MX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s-MX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𝑚𝑥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𝑝𝑟𝑜𝑚𝑒𝑑𝑖𝑜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𝑔𝑒𝑟𝑛𝑒𝑟𝑎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𝑃𝑢𝑛𝑡𝑎𝑗𝑒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𝑝𝑟𝑜𝑚𝑒𝑑𝑖𝑜</m:t>
                                </m:r>
                              </m:e>
                              <m:sub>
                                <m: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20" y="3670865"/>
                <a:ext cx="9360308" cy="583173"/>
              </a:xfrm>
              <a:prstGeom prst="rect">
                <a:avLst/>
              </a:prstGeom>
              <a:blipFill>
                <a:blip r:embed="rId2"/>
                <a:stretch>
                  <a:fillRect l="-16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/>
              <p:nvPr/>
            </p:nvSpPr>
            <p:spPr>
              <a:xfrm>
                <a:off x="9065363" y="3521961"/>
                <a:ext cx="193695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j= Colegio oficial 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63" y="3521961"/>
                <a:ext cx="1936954" cy="1077218"/>
              </a:xfrm>
              <a:prstGeom prst="rect">
                <a:avLst/>
              </a:prstGeom>
              <a:blipFill>
                <a:blip r:embed="rId3"/>
                <a:stretch>
                  <a:fillRect l="-1572" t="-1705" b="-681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88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-2-3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Docentes con posgrado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𝑝𝑜𝑠𝑔𝑟𝑎𝑑𝑜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blipFill>
                <a:blip r:embed="rId2"/>
                <a:stretch>
                  <a:fillRect l="-1914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Porcentaje de docentes con posgrado en colegios oficiales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0662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 con posgrado.</a:t>
            </a:r>
          </a:p>
        </p:txBody>
      </p:sp>
    </p:spTree>
    <p:extLst>
      <p:ext uri="{BB962C8B-B14F-4D97-AF65-F5344CB8AC3E}">
        <p14:creationId xmlns:p14="http://schemas.microsoft.com/office/powerpoint/2010/main" val="597127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-2-4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Relación estudiantes docentes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EDU-2-4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𝑚𝑎𝑡𝑟𝑖𝑐𝑢𝑙𝑎𝑑𝑜𝑠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blipFill>
                <a:blip r:embed="rId2"/>
                <a:stretch>
                  <a:fillRect l="-1883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matriculados en colegios oficiales sobre el total de docentes en colegios oficiales.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Estudiantes por docente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</a:t>
            </a:r>
          </a:p>
        </p:txBody>
      </p:sp>
    </p:spTree>
    <p:extLst>
      <p:ext uri="{BB962C8B-B14F-4D97-AF65-F5344CB8AC3E}">
        <p14:creationId xmlns:p14="http://schemas.microsoft.com/office/powerpoint/2010/main" val="3044641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90193" y="3009923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19747" y="1815505"/>
            <a:ext cx="5964600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37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 Y FORMACIÓN PARA EL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508877" y="88889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336707" y="1086312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731468" y="1608739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Educación para el trabajo y el desarrollo humano </a:t>
            </a:r>
          </a:p>
        </p:txBody>
      </p:sp>
      <p:pic>
        <p:nvPicPr>
          <p:cNvPr id="6" name="Gráfico 5" descr="Graduation cap con relleno sólido">
            <a:extLst>
              <a:ext uri="{FF2B5EF4-FFF2-40B4-BE49-F238E27FC236}">
                <a16:creationId xmlns:a16="http://schemas.microsoft.com/office/drawing/2014/main" id="{72366BD6-35CB-A348-9737-B98E2776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990" y="3456895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2E73F7A1-7FE0-EB34-8330-59D7ABC46E89}"/>
              </a:ext>
            </a:extLst>
          </p:cNvPr>
          <p:cNvSpPr txBox="1"/>
          <p:nvPr/>
        </p:nvSpPr>
        <p:spPr>
          <a:xfrm>
            <a:off x="7508877" y="3305045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B9ECF0-DE45-14F8-8339-62E8CB8934E5}"/>
              </a:ext>
            </a:extLst>
          </p:cNvPr>
          <p:cNvSpPr txBox="1"/>
          <p:nvPr/>
        </p:nvSpPr>
        <p:spPr>
          <a:xfrm>
            <a:off x="6731468" y="3912854"/>
            <a:ext cx="4825575" cy="231454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modifica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calidad de los docentes de educación superior</a:t>
            </a:r>
            <a:r>
              <a:rPr lang="es-ES" sz="1400">
                <a:solidFill>
                  <a:prstClr val="black"/>
                </a:solidFill>
                <a:sym typeface="Arial"/>
              </a:rPr>
              <a:t>, el cual evalúa el porcentaje de docentes universitarios en el departamento con título de doctorado.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ajustan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IES acreditadas </a:t>
            </a:r>
            <a:r>
              <a:rPr lang="es-ES" sz="1400">
                <a:solidFill>
                  <a:prstClr val="black"/>
                </a:solidFill>
                <a:sym typeface="Arial"/>
              </a:rPr>
              <a:t>y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IETDH acreditadas</a:t>
            </a:r>
            <a:r>
              <a:rPr lang="es-ES" sz="1400">
                <a:solidFill>
                  <a:prstClr val="black"/>
                </a:solidFill>
                <a:sym typeface="Arial"/>
              </a:rPr>
              <a:t>, a partir nueva información proporcionada por la fuente.</a:t>
            </a:r>
          </a:p>
        </p:txBody>
      </p:sp>
    </p:spTree>
    <p:extLst>
      <p:ext uri="{BB962C8B-B14F-4D97-AF65-F5344CB8AC3E}">
        <p14:creationId xmlns:p14="http://schemas.microsoft.com/office/powerpoint/2010/main" val="37760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EDS-1-1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universitaria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universitaria como porcentaje de la población entre 17 y 21 años (porcentaje)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oferta en educación superior incluyendo pública y privada.</a:t>
            </a:r>
          </a:p>
        </p:txBody>
      </p:sp>
    </p:spTree>
    <p:extLst>
      <p:ext uri="{BB962C8B-B14F-4D97-AF65-F5344CB8AC3E}">
        <p14:creationId xmlns:p14="http://schemas.microsoft.com/office/powerpoint/2010/main" val="3117260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EDS-1-2 : Graduados en posgrado 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total de graduados en posgrado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89550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913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la población que cuenta con posgrado.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91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técnica y tecnológica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técnica y tecnológica como porcentaje de la población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la población se encuentra estudiando educación técnica o tecnológica.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780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EDS-2-1 : Puntaje pruebas Saber Pro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Puntaje promedio de la ciudad en el módulo de competencias genéricas (escritura, lectura crítica y razonamiento cuantitativo) de las pruebas Saber Pro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los resultados de las personas que terminan su formación básica y media.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0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𝐸𝑠𝑐𝑟𝑖𝑡𝑢𝑟𝑎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𝐿𝑒𝑐𝑡𝑢𝑟𝑎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𝑅𝑎𝑧𝑜𝑛𝑎𝑚𝑖𝑒𝑛𝑡𝑜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0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25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INS-2-1  Autonomía fiscal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𝑇𝑟𝑎𝑛𝑠𝑓𝑒𝑟𝑒𝑛𝑐𝑖𝑎𝑠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corrientes (tributarios y no tributarios, excepto los recursos de transferencias) sobre los recursos totales del departamento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FUT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Evalúa la capacidad de los entes territoriales de financiar su gasto público con recursos propios.</a:t>
            </a:r>
          </a:p>
        </p:txBody>
      </p:sp>
    </p:spTree>
    <p:extLst>
      <p:ext uri="{BB962C8B-B14F-4D97-AF65-F5344CB8AC3E}">
        <p14:creationId xmlns:p14="http://schemas.microsoft.com/office/powerpoint/2010/main" val="285681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Calidad de docentes de educación superior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Docentes con doctorado en Instituciones de Educación Superior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sobre el total de docentes en el departamento.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93364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0715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formación de los docentes de educación superior.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𝐷𝑜𝑐𝑒𝑛𝑡𝑒𝑠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𝑑𝑜𝑐𝑡𝑜𝑟𝑎𝑑𝑜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𝑑𝑜𝑐𝑒𝑛𝑡𝑒𝑠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3404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instituciones de educación superior con acreditación de alta calidad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estudiantes matriculados en instituciones de educación superior (IES) acreditadas de alta calidad sobre el total de matriculados de educación superior del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Oferta de IES acreditadas respecto a la demanda.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𝐼𝐸𝑆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𝑎𝑐𝑟𝑒𝑑𝑖𝑡𝑎𝑑𝑎𝑠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002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EDS-2-4 : Dominio de inglés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Estudiantes que obtienen nivel B1 o B+ en la prueba de inglés del Saber Pro como porcentaje del total de estudiantes que presentaron la prueba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dominio de inglés en egresados de educación superior.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𝐸𝑠𝑡𝑢𝑑𝑖𝑎𝑛𝑡𝑒𝑠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𝑞𝑢𝑒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𝑜𝑏𝑡𝑖𝑒𝑛𝑒𝑛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𝑛𝑖𝑣𝑒𝑙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𝑒𝑠𝑡𝑢𝑑𝑖𝑎𝑛𝑡𝑒𝑠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736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EDS-3-1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Proporción de estudiantes en IETDH matriculados en instituciones certificadas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Proporción de matriculados en instituciones de Educación para el Trabajo y el Desarrollo Humano certificadas sobre el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matriculados en IETDH.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32986"/>
            <a:ext cx="4969751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Sistema de Información de la Educación para el Trabajo y el Desarrollo Humano, Grupo Educación para el Trabajo y el Desarrollo Humano, Viceministerio de Educación Superior, Ministerio de Educación Nacional</a:t>
            </a: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estudiantes en IETDH que reciben educación en instituciones certificadas.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6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𝑐𝑒𝑟𝑡𝑖𝑓𝑖𝑐𝑎𝑑𝑎𝑠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65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774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-2: Egresados del SENA vinculados al mercado laboral.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2803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Egresados del Servicio Nacional de Aprendizaje vinculados al mercado laboral como porcentaje del total de egresados del Servicio Nacional de Aprendizaje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Grupo Observatorio laboral y Ocupacional del SENA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las oportunidades laborales efectivas que tienen los egresados del SENA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s-E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42=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𝐸𝑔𝑟𝑒𝑠𝑎𝑑𝑜𝑠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𝑣𝑖𝑛𝑐𝑢𝑙𝑎𝑑𝑜𝑠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𝑚𝑒𝑟𝑐𝑎𝑑𝑜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𝑙𝑎𝑏𝑜𝑟𝑎𝑙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𝑒𝑔𝑟𝑒𝑠𝑎𝑑𝑜𝑠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</m:den>
                    </m:f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blipFill>
                <a:blip r:embed="rId2"/>
                <a:stretch>
                  <a:fillRect l="-1635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72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800484" y="288143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98729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PARA LOS NEGOCIOS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029109" y="130624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39156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6C73-8DA5-4D58-A3A3-31F5642740AF}"/>
              </a:ext>
            </a:extLst>
          </p:cNvPr>
          <p:cNvSpPr txBox="1"/>
          <p:nvPr/>
        </p:nvSpPr>
        <p:spPr>
          <a:xfrm>
            <a:off x="6298321" y="2053577"/>
            <a:ext cx="5030830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indicadores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Trámites y competencia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Dinámica empresarial</a:t>
            </a:r>
          </a:p>
        </p:txBody>
      </p:sp>
      <p:pic>
        <p:nvPicPr>
          <p:cNvPr id="4" name="Gráfico 3" descr="Business Growth con relleno sólido">
            <a:extLst>
              <a:ext uri="{FF2B5EF4-FFF2-40B4-BE49-F238E27FC236}">
                <a16:creationId xmlns:a16="http://schemas.microsoft.com/office/drawing/2014/main" id="{E762CC8C-507A-E846-8476-7AD1EB7D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9307" y="3390600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NEG-1-1 Facilitación de trámites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á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𝑚𝑖𝑡𝑒𝑠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𝑟𝑎𝑐𝑖𝑜𝑛𝑎𝑙𝑖𝑧𝑎𝑑𝑜𝑠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63012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trámites registrados por entidades del orden territorial ante el Sistema Único de Trámites (SUI) de Función Pública que fueron racionalizados o puestos en línea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SUI - FURAP  Función Pública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número de procedimientos que afectan el día a día de personas y empresas para acceder a un servicio ofertado por una entidad del orden territorial.</a:t>
            </a:r>
          </a:p>
        </p:txBody>
      </p:sp>
    </p:spTree>
    <p:extLst>
      <p:ext uri="{BB962C8B-B14F-4D97-AF65-F5344CB8AC3E}">
        <p14:creationId xmlns:p14="http://schemas.microsoft.com/office/powerpoint/2010/main" val="4139103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NEG-1-2 / NEG-1-3: Concentración en el sector secundario / terciario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IHH de los ingresos operaciones de las empresas que hacen parte del sector secundario (industria, construcción) / terciario (transporte, servicios, financiero, excepto servicios públicos, comunales y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adm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Pública) en las economías locales.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RUES - Confecámaras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los niveles de competencia en el sector secundario / terciario de las economías locales.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/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278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2-1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Tasa de registro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57249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Diferencia entre el número de sociedades nacientes y canceladas por cada 10.000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empresarial –Confecámaras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Esta variable hace parte de un diagnóstico de demografía empresarial del IDC, su uso permite establecer cuántas sociedades se registran descontando las que se cancelan. 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400" b="0" i="1">
                    <a:latin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CO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Nacimiento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canceladas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Poblacion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departament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</m:oMath>
                  </m:oMathPara>
                </a14:m>
                <a:endParaRPr kumimoji="0" lang="es-CO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40617" y="196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859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2-2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Densidad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51896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en el departamento por cada 100.000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empresariales-Confecámaras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69693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Este indicador también hace parte del grupo de variables de demografía empresarial del IDC, su objetivo es identificar el tamaño del tejido empresarial existente en los departamentos.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𝑆𝑜𝑐𝑖𝑒𝑑𝑎𝑑𝑒𝑠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7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INS-2-2  Capacidad local de recaudo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tributarios en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76793" y="498938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tributarios 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PIB departamental - DANE.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29354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76793" y="399725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76793" y="446384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84017" y="399725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84016" y="446384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84015" y="49908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tasa efectiva de tributación de las economías locales.</a:t>
            </a:r>
          </a:p>
        </p:txBody>
      </p:sp>
    </p:spTree>
    <p:extLst>
      <p:ext uri="{BB962C8B-B14F-4D97-AF65-F5344CB8AC3E}">
        <p14:creationId xmlns:p14="http://schemas.microsoft.com/office/powerpoint/2010/main" val="30451068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Participación de medianas y grandes empresas.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8913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medianas y grandes como porcentaje del total de sociedades empresariales en el territorio.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sociedades medianas y grandes-Confecámaras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511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concentración de las unidades empresariales que más aportan a la dinámica económica del departamento.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𝑇𝑜𝑡𝑎𝑙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𝑠𝑜𝑐𝑖𝑒𝑑𝑎𝑑𝑒𝑠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𝑒𝑚𝑝𝑟𝑒𝑠𝑎𝑟𝑖𝑎𝑙𝑒𝑠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𝑚𝑒𝑑𝑖𝑎𝑛𝑎𝑠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𝑔𝑟𝑎𝑛𝑑𝑒𝑠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𝑒𝑛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</m:e>
                          </m:eqAr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𝑠𝑜𝑐𝑖𝑒𝑑𝑎𝑑𝑒𝑠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651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109925" y="3099928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1914" y="1800267"/>
            <a:ext cx="5984086" cy="596716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LABORAL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051817" y="140130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5411" y="995345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7E855-0B96-44CC-ADA9-0D04BE9EB7A3}"/>
              </a:ext>
            </a:extLst>
          </p:cNvPr>
          <p:cNvSpPr txBox="1"/>
          <p:nvPr/>
        </p:nvSpPr>
        <p:spPr>
          <a:xfrm>
            <a:off x="6423656" y="2103653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en el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del mercado laboral.</a:t>
            </a:r>
          </a:p>
        </p:txBody>
      </p:sp>
      <p:pic>
        <p:nvPicPr>
          <p:cNvPr id="4" name="Gráfico 3" descr="Group brainstorm con relleno sólido">
            <a:extLst>
              <a:ext uri="{FF2B5EF4-FFF2-40B4-BE49-F238E27FC236}">
                <a16:creationId xmlns:a16="http://schemas.microsoft.com/office/drawing/2014/main" id="{169E0E6D-5BC9-AB42-A916-6014CE46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0721" y="3546901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5FF85902-C684-9D51-90D0-F2DA5F5C7628}"/>
              </a:ext>
            </a:extLst>
          </p:cNvPr>
          <p:cNvSpPr txBox="1"/>
          <p:nvPr/>
        </p:nvSpPr>
        <p:spPr>
          <a:xfrm>
            <a:off x="7029111" y="3616679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EFFD1C2C-9AF4-6092-54D6-BA046F4F1598}"/>
              </a:ext>
            </a:extLst>
          </p:cNvPr>
          <p:cNvSpPr txBox="1"/>
          <p:nvPr/>
        </p:nvSpPr>
        <p:spPr>
          <a:xfrm>
            <a:off x="6374069" y="4220039"/>
            <a:ext cx="5030841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914103">
              <a:buClr>
                <a:srgbClr val="0F3F23"/>
              </a:buClr>
              <a:buNone/>
              <a:defRPr/>
            </a:pPr>
            <a:r>
              <a:rPr lang="es-MX" sz="1400">
                <a:solidFill>
                  <a:prstClr val="black"/>
                </a:solidFill>
                <a:sym typeface="Arial"/>
              </a:rPr>
              <a:t>•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Se eliminan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del </a:t>
            </a:r>
            <a:r>
              <a:rPr lang="es-ES" sz="1400" err="1">
                <a:solidFill>
                  <a:prstClr val="black"/>
                </a:solidFill>
                <a:sym typeface="Arial"/>
              </a:rPr>
              <a:t>subpilar</a:t>
            </a:r>
            <a:r>
              <a:rPr lang="es-ES" sz="1400">
                <a:solidFill>
                  <a:prstClr val="black"/>
                </a:solidFill>
                <a:sym typeface="Arial"/>
              </a:rPr>
              <a:t> de Utilización del talento.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Tasa global de participación en el mercado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3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𝑡𝑟𝑎𝑏𝑎𝑗𝑎𝑟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3672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Población económicamente activa sobre la población en edad de trabajar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población que trabaja o busca empleo.</a:t>
            </a:r>
          </a:p>
        </p:txBody>
      </p:sp>
    </p:spTree>
    <p:extLst>
      <p:ext uri="{BB962C8B-B14F-4D97-AF65-F5344CB8AC3E}">
        <p14:creationId xmlns:p14="http://schemas.microsoft.com/office/powerpoint/2010/main" val="9367169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LAB-1-2 : Tasa de desempleo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desocupación entre la población económicamente activa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desempleo.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87698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0789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LAB-1-3 : Formalidad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ocupados que contribuyen a salud y pensión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nivel de formalización laboral.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𝐶𝑜𝑡𝑖𝑧𝑎𝑛𝑡𝑒𝑠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𝑠𝑎𝑙𝑢𝑑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𝑝𝑒𝑛𝑠𝑖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𝑜𝑐𝑢𝑝𝑎𝑑𝑎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2646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023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LAB-1-4 : Subocupación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Ocupados que se consideran subempleados en términos de ingresos, horas y competencias, y que han hecho una gestión para cambiar esta situación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subocupación entre la población económicamente activa.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/>
              <p:nvPr/>
            </p:nvSpPr>
            <p:spPr>
              <a:xfrm>
                <a:off x="24839" y="3364412"/>
                <a:ext cx="12105851" cy="4967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𝑆𝑢𝑏𝑜𝑐𝑢𝑝𝑎𝑑𝑜𝑠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" y="3364412"/>
                <a:ext cx="12105851" cy="496739"/>
              </a:xfrm>
              <a:prstGeom prst="rect">
                <a:avLst/>
              </a:prstGeom>
              <a:blipFill>
                <a:blip r:embed="rId2"/>
                <a:stretch>
                  <a:fillRect b="-168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60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LAB-1-5 Empleo vulnerable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667159" y="3375625"/>
                <a:ext cx="8857681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𝐿𝐴𝐵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𝐶𝑢𝑒𝑛𝑡𝑎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𝑝𝑟𝑜𝑝𝑖𝑎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𝑇𝑟𝑎𝑏𝑎𝑗𝑎𝑑𝑜𝑟𝑒𝑠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𝑓𝑎𝑚𝑖𝑙𝑖𝑎𝑟𝑒𝑠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𝑟𝑒𝑚𝑢𝑛𝑒𝑟𝑎𝑑𝑜𝑠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𝑜𝑐𝑢𝑝𝑎𝑑𝑜𝑠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59" y="3375625"/>
                <a:ext cx="8857681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ocupados que se clasifican como cuenta propia o trabajadores familiares no remunerados.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prevalencia de posiciones ocupaciones precarias en el mercado laboral.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09D0A1-CE48-9AC5-E598-DCF95F25D8DD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55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23603" y="3056273"/>
            <a:ext cx="1835711" cy="1805861"/>
          </a:xfrm>
          <a:prstGeom prst="ellipse">
            <a:avLst/>
          </a:prstGeom>
          <a:solidFill>
            <a:srgbClr val="EFF3F0"/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1174" y="1777959"/>
            <a:ext cx="5964826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FINANCIERO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55861" y="1578478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727700" y="226071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indicadores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b="1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establecimientos financieros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Inclusión financiera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de seguros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Índice de profundización financiera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270117" y="1009759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Coins con relleno sólido">
            <a:extLst>
              <a:ext uri="{FF2B5EF4-FFF2-40B4-BE49-F238E27FC236}">
                <a16:creationId xmlns:a16="http://schemas.microsoft.com/office/drawing/2014/main" id="{39E7ACF7-FC37-D74C-B450-F0F4F9FC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400" y="35021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FIN-1-1 Cobertura de establecimientos financieros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FIN-1-1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𝑂𝑓𝑖𝑐𝑖𝑛𝑎𝑠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+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𝑐𝑜𝑟𝑟𝑒𝑠𝑝𝑜𝑛𝑠𝑎𝑙𝑒𝑠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𝑏𝑎𝑛𝑐𝑎𝑟𝑖𝑜𝑠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10.000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blipFill>
                <a:blip r:embed="rId2"/>
                <a:stretch>
                  <a:fillRect l="-2306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oficinas de establecimientos financieros y corresponsales bancarios por cada diez mil adultos.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10 mil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disponibilidad de puntos de atención del sistema financiero en el territorio.</a:t>
            </a:r>
          </a:p>
        </p:txBody>
      </p:sp>
    </p:spTree>
    <p:extLst>
      <p:ext uri="{BB962C8B-B14F-4D97-AF65-F5344CB8AC3E}">
        <p14:creationId xmlns:p14="http://schemas.microsoft.com/office/powerpoint/2010/main" val="4013220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FIN-1-2 Inclusión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FIN-1-2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𝐶𝑢𝑒𝑛𝑡𝑎𝑠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𝑎h𝑜𝑟𝑟𝑜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blipFill>
                <a:blip r:embed="rId2"/>
                <a:stretch>
                  <a:fillRect l="-2348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Cuentas de ahorro activas por cada 100 personas mayores a los 18 años.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cien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tasa de bancarización en los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66110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INS-2-3  Capacidad de ahorro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4037583" y="3582709"/>
                <a:ext cx="411683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𝐶𝑎𝑝𝑎𝑐𝑖𝑑𝑎𝑑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𝑎h𝑜𝑟𝑟𝑜</m:t>
                          </m:r>
                        </m:e>
                      </m:d>
                    </m:oMath>
                  </m:oMathPara>
                </a14:m>
                <a:endParaRPr kumimoji="0" lang="es-CO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83" y="3582709"/>
                <a:ext cx="4116833" cy="338554"/>
              </a:xfrm>
              <a:prstGeom prst="rect">
                <a:avLst/>
              </a:prstGeom>
              <a:blipFill>
                <a:blip r:embed="rId3"/>
                <a:stretch>
                  <a:fillRect l="-1032"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55158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Promedio del i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ndicador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capacidad de ahorro de los gobiernos departamentales (proveniente del Índice de Desempeño Fiscal)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Desempeño Fiscal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DNP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corrientes -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proporción de los ingresos corrientes que son destinados a ahorro.</a:t>
            </a:r>
          </a:p>
        </p:txBody>
      </p:sp>
    </p:spTree>
    <p:extLst>
      <p:ext uri="{BB962C8B-B14F-4D97-AF65-F5344CB8AC3E}">
        <p14:creationId xmlns:p14="http://schemas.microsoft.com/office/powerpoint/2010/main" val="190739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FIN-1-3 Cobertura de seguros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𝑀𝑜𝑛𝑡𝑜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𝑒𝑚𝑖𝑡𝑖𝑑𝑎𝑠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blipFill>
                <a:blip r:embed="rId3"/>
                <a:stretch>
                  <a:fillRect l="-2547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Monto total de primas emitidas en el municipio sobre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Fasecolda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las primas emitidas en el PIB departamental</a:t>
            </a:r>
          </a:p>
        </p:txBody>
      </p:sp>
    </p:spTree>
    <p:extLst>
      <p:ext uri="{BB962C8B-B14F-4D97-AF65-F5344CB8AC3E}">
        <p14:creationId xmlns:p14="http://schemas.microsoft.com/office/powerpoint/2010/main" val="6313198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FIN-1-4 Índice de profundización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FIN-1-4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𝑆𝑢𝑚𝑎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𝑐𝑎𝑟𝑡𝑒𝑟𝑎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𝑒𝑠𝑡𝑎𝑏𝑙𝑒𝑐𝑖𝑚𝑖𝑒𝑛𝑡𝑜𝑠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𝑓𝑖𝑛𝑎𝑛𝑐𝑖𝑒𝑟𝑜𝑠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𝑐𝑜𝑚𝑝𝑎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ñí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𝑓𝑖𝑛𝑎𝑛𝑐𝑖𝑎𝑚𝑖𝑒𝑛𝑡𝑜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𝑐𝑜𝑜𝑝𝑒𝑟𝑎𝑡𝑖𝑣𝑎𝑠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blipFill>
                <a:blip r:embed="rId3"/>
                <a:stretch>
                  <a:fillRect l="-1723" t="-12346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cartera total con respecto al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11392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financiera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 cartera crediticia en el PIB departamental.</a:t>
            </a:r>
          </a:p>
        </p:txBody>
      </p:sp>
    </p:spTree>
    <p:extLst>
      <p:ext uri="{BB962C8B-B14F-4D97-AF65-F5344CB8AC3E}">
        <p14:creationId xmlns:p14="http://schemas.microsoft.com/office/powerpoint/2010/main" val="3395735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41955" y="3175256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96145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DEL MERCADO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04924" y="162869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74135" y="2259816"/>
            <a:ext cx="5030834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interno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externo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53666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Bar graph with upward trend con relleno sólido">
            <a:extLst>
              <a:ext uri="{FF2B5EF4-FFF2-40B4-BE49-F238E27FC236}">
                <a16:creationId xmlns:a16="http://schemas.microsoft.com/office/drawing/2014/main" id="{6FF820D9-CE8D-BF46-A295-7B100DC2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675" y="3596971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TAM-1-1 : Tamaño del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1"/>
                <a:ext cx="1210585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𝑃𝐼𝐵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𝐼𝑚𝑝𝑜𝑟𝑡𝑎𝑐𝑖𝑜𝑛𝑒𝑠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1"/>
                <a:ext cx="12105851" cy="338554"/>
              </a:xfrm>
              <a:prstGeom prst="rect">
                <a:avLst/>
              </a:prstGeom>
              <a:blipFill>
                <a:blip r:embed="rId2"/>
                <a:stretch>
                  <a:fillRect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Logaritmo natural de la suma del PIB y las importaciones menos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mercado interno de la ciudad.</a:t>
            </a:r>
          </a:p>
        </p:txBody>
      </p:sp>
    </p:spTree>
    <p:extLst>
      <p:ext uri="{BB962C8B-B14F-4D97-AF65-F5344CB8AC3E}">
        <p14:creationId xmlns:p14="http://schemas.microsoft.com/office/powerpoint/2010/main" val="19520090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TAM-2-1 : Tamaño del mercado externo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64412"/>
                <a:ext cx="1219199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64412"/>
                <a:ext cx="12191999" cy="338554"/>
              </a:xfrm>
              <a:prstGeom prst="rect">
                <a:avLst/>
              </a:prstGeom>
              <a:blipFill>
                <a:blip r:embed="rId2"/>
                <a:stretch>
                  <a:fillRect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Logaritmo natural de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exportaciones del departamento.</a:t>
            </a:r>
          </a:p>
        </p:txBody>
      </p:sp>
    </p:spTree>
    <p:extLst>
      <p:ext uri="{BB962C8B-B14F-4D97-AF65-F5344CB8AC3E}">
        <p14:creationId xmlns:p14="http://schemas.microsoft.com/office/powerpoint/2010/main" val="1969868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TAM-2-2 : Grado de apertura comercial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50392" y="3334194"/>
                <a:ext cx="12105851" cy="525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𝐸𝑥𝑝𝑜𝑟𝑡𝑎𝑐𝑖𝑜𝑛𝑒𝑠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+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𝐼𝑚𝑝𝑜𝑟𝑡𝑎𝑐𝑖𝑜𝑛𝑒𝑠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" y="3334194"/>
                <a:ext cx="12105851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Participación del comercio exterior de doble vía sobre 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comercio exterior respecto al PIB.</a:t>
            </a:r>
          </a:p>
        </p:txBody>
      </p:sp>
    </p:spTree>
    <p:extLst>
      <p:ext uri="{BB962C8B-B14F-4D97-AF65-F5344CB8AC3E}">
        <p14:creationId xmlns:p14="http://schemas.microsoft.com/office/powerpoint/2010/main" val="27304515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090850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6389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SOFISTICACIÓN Y DIVERSIFICACIÓN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52787" y="146493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16849" y="2149515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Consta de</a:t>
            </a:r>
            <a:r>
              <a:rPr lang="es-MX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mercados de destino de exportaciones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la canasta exportadora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987177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World con relleno sólido">
            <a:extLst>
              <a:ext uri="{FF2B5EF4-FFF2-40B4-BE49-F238E27FC236}">
                <a16:creationId xmlns:a16="http://schemas.microsoft.com/office/drawing/2014/main" id="{C37A106B-A540-2842-A320-C6FF4E6E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079" y="3479565"/>
            <a:ext cx="1028429" cy="10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SOF-1-1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mercados de destino de exportaciones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mercado. Nivel de concentración de los mercados a los que exporta cada departamento (donde un menor valor significa una mayor diversificación de los mercados de destino)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destinos de exportación (Inversamente implica diversificación).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/>
              <p:nvPr/>
            </p:nvSpPr>
            <p:spPr>
              <a:xfrm>
                <a:off x="857124" y="3318126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24" y="3318126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/>
              <p:nvPr/>
            </p:nvSpPr>
            <p:spPr>
              <a:xfrm>
                <a:off x="6962394" y="3458757"/>
                <a:ext cx="4584999" cy="821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e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 la participación porcentual del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destino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94" y="3458757"/>
                <a:ext cx="4584999" cy="821892"/>
              </a:xfrm>
              <a:prstGeom prst="rect">
                <a:avLst/>
              </a:prstGeom>
              <a:blipFill>
                <a:blip r:embed="rId3"/>
                <a:stretch>
                  <a:fillRect l="-2660" t="-3704" r="-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408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SOF-1-2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la canasta exportadora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productos. Mide la diversificación de productos que exporta cada  departamento (donde un menor valor significa una mayor diversificación de la canasta exportadora)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bienes exportados.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/>
              <p:nvPr/>
            </p:nvSpPr>
            <p:spPr>
              <a:xfrm>
                <a:off x="641662" y="3400951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2" y="3400951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/>
              <p:nvPr/>
            </p:nvSpPr>
            <p:spPr>
              <a:xfrm>
                <a:off x="6502400" y="3556101"/>
                <a:ext cx="4844045" cy="575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la participación porcentual 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producto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3556101"/>
                <a:ext cx="4844045" cy="575670"/>
              </a:xfrm>
              <a:prstGeom prst="rect">
                <a:avLst/>
              </a:prstGeom>
              <a:blipFill>
                <a:blip r:embed="rId3"/>
                <a:stretch>
                  <a:fillRect l="-1637" t="-4211" r="-630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0573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55421" y="262036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7544" y="1560993"/>
            <a:ext cx="5571464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8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0F6683-B496-4279-872F-2774CCE3E523}"/>
              </a:ext>
            </a:extLst>
          </p:cNvPr>
          <p:cNvSpPr txBox="1"/>
          <p:nvPr/>
        </p:nvSpPr>
        <p:spPr>
          <a:xfrm>
            <a:off x="6274406" y="4011389"/>
            <a:ext cx="5234025" cy="698717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marL="284488" indent="-284488" algn="just" defTabSz="914103">
              <a:lnSpc>
                <a:spcPct val="150000"/>
              </a:lnSpc>
              <a:buClr>
                <a:srgbClr val="0F3F23"/>
              </a:buClr>
              <a:buFont typeface="Arial" panose="020B0604020202020204" pitchFamily="34" charset="0"/>
              <a:buChar char="•"/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 se actualizan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indicadores que conforman el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s-MX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28220-E630-440C-94E2-5D7515A0A80E}"/>
              </a:ext>
            </a:extLst>
          </p:cNvPr>
          <p:cNvSpPr txBox="1"/>
          <p:nvPr/>
        </p:nvSpPr>
        <p:spPr>
          <a:xfrm>
            <a:off x="7178779" y="332381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78780" y="1027626"/>
            <a:ext cx="3569252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274407" y="1631530"/>
            <a:ext cx="5107062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Registros de propiedad industrial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7" y="1027627"/>
            <a:ext cx="0" cy="4597284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Microscope con relleno sólido">
            <a:extLst>
              <a:ext uri="{FF2B5EF4-FFF2-40B4-BE49-F238E27FC236}">
                <a16:creationId xmlns:a16="http://schemas.microsoft.com/office/drawing/2014/main" id="{00F86438-F40C-9941-B50D-2EFF05E4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2772" y="2818638"/>
            <a:ext cx="1284116" cy="12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10460</Words>
  <Application>Microsoft Office PowerPoint</Application>
  <PresentationFormat>Panorámica</PresentationFormat>
  <Paragraphs>1311</Paragraphs>
  <Slides>109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109</vt:i4>
      </vt:variant>
    </vt:vector>
  </HeadingPairs>
  <TitlesOfParts>
    <vt:vector size="120" baseType="lpstr">
      <vt:lpstr>Arial</vt:lpstr>
      <vt:lpstr>Calibri</vt:lpstr>
      <vt:lpstr>Calibri Light</vt:lpstr>
      <vt:lpstr>Cambria Math</vt:lpstr>
      <vt:lpstr>Roboto</vt:lpstr>
      <vt:lpstr>1_Office Theme</vt:lpstr>
      <vt:lpstr>tema verde</vt:lpstr>
      <vt:lpstr>5_Office Theme</vt:lpstr>
      <vt:lpstr>3_Office Theme</vt:lpstr>
      <vt:lpstr>Office Theme</vt:lpstr>
      <vt:lpstr>7_Office Theme</vt:lpstr>
      <vt:lpstr>Presentación de PowerPoint</vt:lpstr>
      <vt:lpstr>El Índice Departamental de Competitividad 2024 incluye 102 indicadores agrupados en 4 factores de competitividad.</vt:lpstr>
      <vt:lpstr>INSTITUCIONES</vt:lpstr>
      <vt:lpstr>INS-1-1 Gestión de recursos</vt:lpstr>
      <vt:lpstr>INS-1-2 / INS-3-2: Gestión de regalías /// Transparencia en el uso de regalías</vt:lpstr>
      <vt:lpstr>INS-1-3 : Índice de gobierno digital para el Estado</vt:lpstr>
      <vt:lpstr>INS-2-1  Autonomía fiscal</vt:lpstr>
      <vt:lpstr>INS-2-2  Capacidad local de recaudo</vt:lpstr>
      <vt:lpstr>INS-2-3  Capacidad de ahorro</vt:lpstr>
      <vt:lpstr> INS-3-1: Índice de gobierno digital para la sociedad</vt:lpstr>
      <vt:lpstr>INS-3-3  Procesos de contratación en el SECOP II</vt:lpstr>
      <vt:lpstr>INS-4-1: Tasa de Homicidios </vt:lpstr>
      <vt:lpstr>INS-4-2: Tasa de secuestros</vt:lpstr>
      <vt:lpstr>INS-4-3: Tasa de extorsiones</vt:lpstr>
      <vt:lpstr>INS-4-4: Eficiencia de la Justicia </vt:lpstr>
      <vt:lpstr>INS-4-5: Productividad de jueces</vt:lpstr>
      <vt:lpstr>INS-4-6: Eficiencia de los métodos de resolución de conflictos</vt:lpstr>
      <vt:lpstr>INFRAESTRUCTURA </vt:lpstr>
      <vt:lpstr>INF-1-1: Cobertura de acueducto</vt:lpstr>
      <vt:lpstr>INF-1-2: Cobertura efectiva de gas natural</vt:lpstr>
      <vt:lpstr>INF-1-3: Cobertura efectiva de GLP</vt:lpstr>
      <vt:lpstr>INF-1-4: Cobertura de la energía eléctrica </vt:lpstr>
      <vt:lpstr>INF-1-5: Costo de la energía eléctrica </vt:lpstr>
      <vt:lpstr>INF-1-6: Cobertura de alcantarillado </vt:lpstr>
      <vt:lpstr>INF-2-1 / INF-2-2 : Red vial primaria por cada cien mil hab. / por área</vt:lpstr>
      <vt:lpstr>INF-2-3: Red vial primaria en buen estado</vt:lpstr>
      <vt:lpstr>INF-2-4 / INF-2-5 : Red vial a cargo del departamento por cada cien mil hab. /// por área</vt:lpstr>
      <vt:lpstr>INF-2-6: Red vial secundaria en buen estado</vt:lpstr>
      <vt:lpstr>INF-3-1 : Costo de transporte terrestre a mercado interno</vt:lpstr>
      <vt:lpstr>INF-3-2 : Costo de transporte terrestre a aduanas</vt:lpstr>
      <vt:lpstr>INF-3-3 : Pasajeros movilizados vía aérea </vt:lpstr>
      <vt:lpstr>INF-3-4 : Índice de conectividad aérea </vt:lpstr>
      <vt:lpstr>Presentación de PowerPoint</vt:lpstr>
      <vt:lpstr>TIC-1-1 : Penetración de internet banda ancha fijo </vt:lpstr>
      <vt:lpstr>TIC-1-2 : Ancho de banda de Internet</vt:lpstr>
      <vt:lpstr>TIC-1-3 / TIC-1-4:  Hogares con computador, portátil o Tablet / Uso de Internet</vt:lpstr>
      <vt:lpstr>TIC-2-1 : Matriculados en programas TIC </vt:lpstr>
      <vt:lpstr>TIC-2-2 : Graduados en programas TIC</vt:lpstr>
      <vt:lpstr>TIC-2-3 : Programas TIC </vt:lpstr>
      <vt:lpstr>SOSTENIBILIDAD  AMBIENTAL</vt:lpstr>
      <vt:lpstr>AMB-1-1 : Hectáreas de bosque deforestadas </vt:lpstr>
      <vt:lpstr>AMB-1-2 : Proporción de áreas protegidas</vt:lpstr>
      <vt:lpstr>AMB-1-3 : Generación de emisiones CO2 en fuentes fijas</vt:lpstr>
      <vt:lpstr>AMB-1-4 : Generación de emisiones CO2 en fuentes móviles</vt:lpstr>
      <vt:lpstr> AMB-2-1 : Negocios verdes</vt:lpstr>
      <vt:lpstr>AMB-2-2 : Vida útil del sitio de disposición final de residuos</vt:lpstr>
      <vt:lpstr>SALUD</vt:lpstr>
      <vt:lpstr>SAL-1-1 Cobertura de vacunación de triple viral </vt:lpstr>
      <vt:lpstr>SAL-1-2: Cobertura de vacunación pentavalente (DTP)</vt:lpstr>
      <vt:lpstr>SAL-1-3: Controles prenatales</vt:lpstr>
      <vt:lpstr>SAL-2-1: Mortalidad infantil</vt:lpstr>
      <vt:lpstr>SAL-2-2: Mortalidad materna</vt:lpstr>
      <vt:lpstr>SAL-2-3: Expectativa de vida al nacer</vt:lpstr>
      <vt:lpstr>SAL-3-1 : Comunidad de la salud</vt:lpstr>
      <vt:lpstr> SAL-3-2 : Médicos generales</vt:lpstr>
      <vt:lpstr> SAL-3-3 : Médicos especialistas</vt:lpstr>
      <vt:lpstr>SAL-3-4 : Camas generales y de servicios especializados</vt:lpstr>
      <vt:lpstr>EDUCACIÓN BÁSICA Y MEDIA</vt:lpstr>
      <vt:lpstr>EDU-1-1 a EDU-1-4  Coberturas Educación preescolar, primaria, secundaria y media</vt:lpstr>
      <vt:lpstr>EDU-1-5 Deserción escolar en educación básica y media</vt:lpstr>
      <vt:lpstr>EDU-2-1  Puntajes pruebas saber 11</vt:lpstr>
      <vt:lpstr>EDU-2-2  Puntajes pruebas saber 11 en colegios oficiales</vt:lpstr>
      <vt:lpstr>EDU-2-3 Docentes con posgrado en colegios oficiales</vt:lpstr>
      <vt:lpstr>EDU-2-4 Relación estudiantes docentes </vt:lpstr>
      <vt:lpstr>EDUCACIÓN SUPERIOR Y FORMACIÓN PARA EL TRABAJO</vt:lpstr>
      <vt:lpstr> EDS-1-1 : Cobertura bruta en formación universitaria</vt:lpstr>
      <vt:lpstr>EDS-1-2 : Graduados en posgrado </vt:lpstr>
      <vt:lpstr>EDS-1-3 : Cobertura bruta en formación técnica y tecnológica</vt:lpstr>
      <vt:lpstr>EDS-2-1 : Puntaje pruebas Saber Pro</vt:lpstr>
      <vt:lpstr>EDS-2-2 : Calidad de docentes de educación superior</vt:lpstr>
      <vt:lpstr>EDS-2-3 : Cobertura instituciones de educación superior con acreditación de alta calidad</vt:lpstr>
      <vt:lpstr>EDS-2-4 : Dominio de inglés</vt:lpstr>
      <vt:lpstr>EDS-3-1 : Proporción de estudiantes en IETDH matriculados en instituciones certificadas</vt:lpstr>
      <vt:lpstr>EDS-3-2: Egresados del SENA vinculados al mercado laboral.</vt:lpstr>
      <vt:lpstr>ENTORNO PARA LOS NEGOCIOS</vt:lpstr>
      <vt:lpstr>NEG-1-1 Facilitación de trámites</vt:lpstr>
      <vt:lpstr>NEG-1-2 / NEG-1-3: Concentración en el sector secundario / terciario</vt:lpstr>
      <vt:lpstr>NEG-2-1: Tasa de registro empresarial.</vt:lpstr>
      <vt:lpstr>NEG-2-2: Densidad empresarial.</vt:lpstr>
      <vt:lpstr>NEG-2-3: Participación de medianas y grandes empresas.</vt:lpstr>
      <vt:lpstr>MERCADO LABORAL</vt:lpstr>
      <vt:lpstr>LAB-1-1 : Tasa global de participación en el mercado laboral</vt:lpstr>
      <vt:lpstr>LAB-1-2 : Tasa de desempleo</vt:lpstr>
      <vt:lpstr> LAB-1-3 : Formalidad laboral</vt:lpstr>
      <vt:lpstr>LAB-1-4 : Subocupación</vt:lpstr>
      <vt:lpstr>LAB-1-5 Empleo vulnerable</vt:lpstr>
      <vt:lpstr>SISTEMA FINANCIERO</vt:lpstr>
      <vt:lpstr>FIN-1-1 Cobertura de establecimientos financieros</vt:lpstr>
      <vt:lpstr>FIN-1-2 Inclusión financiera</vt:lpstr>
      <vt:lpstr>FIN-1-3 Cobertura de seguros</vt:lpstr>
      <vt:lpstr>FIN-1-4 Índice de profundización financiera</vt:lpstr>
      <vt:lpstr>TAMAÑO DEL MERCADO</vt:lpstr>
      <vt:lpstr>TAM-1-1 : Tamaño del mercado interno</vt:lpstr>
      <vt:lpstr>TAM-2-1 : Tamaño del mercado externo</vt:lpstr>
      <vt:lpstr>TAM-2-2 : Grado de apertura comercial</vt:lpstr>
      <vt:lpstr>SOFISTICACIÓN Y DIVERSIFICACIÓN</vt:lpstr>
      <vt:lpstr> SOF-1-1 : Diversificación de mercados de destino de exportaciones</vt:lpstr>
      <vt:lpstr>SOF-1-2 : Diversificación de la canasta exportadora</vt:lpstr>
      <vt:lpstr>INNOVACIÓN</vt:lpstr>
      <vt:lpstr>INN-1-1 : Investigación de alta calidad </vt:lpstr>
      <vt:lpstr>INN-1-2 : Revistas indexadas en publindex</vt:lpstr>
      <vt:lpstr>INN-1-3 : Investigadores per cápita </vt:lpstr>
      <vt:lpstr>INN-1-4 : Inversión en ACTI</vt:lpstr>
      <vt:lpstr>INN-1-5 : Productividad de la investigación científica</vt:lpstr>
      <vt:lpstr>INN-1-6:  Sinergia de la investigación</vt:lpstr>
      <vt:lpstr>INN-2-1 : Patentes</vt:lpstr>
      <vt:lpstr>INN 2-2:   Modelos de utilidad</vt:lpstr>
      <vt:lpstr>INN-2-3:  Diseños industriales</vt:lpstr>
      <vt:lpstr>INN-2-4: Registro de marcas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SALUD</dc:title>
  <dc:creator>Santiago Matallana Mendez</dc:creator>
  <cp:lastModifiedBy>Fabian Bernal Lopez</cp:lastModifiedBy>
  <cp:revision>62</cp:revision>
  <dcterms:created xsi:type="dcterms:W3CDTF">2020-11-27T16:35:20Z</dcterms:created>
  <dcterms:modified xsi:type="dcterms:W3CDTF">2024-08-01T22:32:44Z</dcterms:modified>
</cp:coreProperties>
</file>