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699" r:id="rId5"/>
    <p:sldMasterId id="2147483712" r:id="rId6"/>
    <p:sldMasterId id="2147483720" r:id="rId7"/>
    <p:sldMasterId id="2147483738" r:id="rId8"/>
    <p:sldMasterId id="2147483756" r:id="rId9"/>
    <p:sldMasterId id="2147483770" r:id="rId10"/>
    <p:sldMasterId id="2147483780" r:id="rId11"/>
  </p:sldMasterIdLst>
  <p:notesMasterIdLst>
    <p:notesMasterId r:id="rId116"/>
  </p:notesMasterIdLst>
  <p:sldIdLst>
    <p:sldId id="1309" r:id="rId12"/>
    <p:sldId id="2008" r:id="rId13"/>
    <p:sldId id="2221" r:id="rId14"/>
    <p:sldId id="2132" r:id="rId15"/>
    <p:sldId id="2134" r:id="rId16"/>
    <p:sldId id="2232" r:id="rId17"/>
    <p:sldId id="2135" r:id="rId18"/>
    <p:sldId id="2136" r:id="rId19"/>
    <p:sldId id="2137" r:id="rId20"/>
    <p:sldId id="2145706967" r:id="rId21"/>
    <p:sldId id="2138" r:id="rId22"/>
    <p:sldId id="2193" r:id="rId23"/>
    <p:sldId id="2194" r:id="rId24"/>
    <p:sldId id="2195" r:id="rId25"/>
    <p:sldId id="2251" r:id="rId26"/>
    <p:sldId id="2252" r:id="rId27"/>
    <p:sldId id="2253" r:id="rId28"/>
    <p:sldId id="2145706992" r:id="rId29"/>
    <p:sldId id="2180" r:id="rId30"/>
    <p:sldId id="2199" r:id="rId31"/>
    <p:sldId id="2234" r:id="rId32"/>
    <p:sldId id="2182" r:id="rId33"/>
    <p:sldId id="2235" r:id="rId34"/>
    <p:sldId id="2246" r:id="rId35"/>
    <p:sldId id="2248" r:id="rId36"/>
    <p:sldId id="2247" r:id="rId37"/>
    <p:sldId id="2249" r:id="rId38"/>
    <p:sldId id="2184" r:id="rId39"/>
    <p:sldId id="2230" r:id="rId40"/>
    <p:sldId id="2236" r:id="rId41"/>
    <p:sldId id="2237" r:id="rId42"/>
    <p:sldId id="2145706993" r:id="rId43"/>
    <p:sldId id="2188" r:id="rId44"/>
    <p:sldId id="2231" r:id="rId45"/>
    <p:sldId id="2139" r:id="rId46"/>
    <p:sldId id="2238" r:id="rId47"/>
    <p:sldId id="2239" r:id="rId48"/>
    <p:sldId id="2189" r:id="rId49"/>
    <p:sldId id="2145706994" r:id="rId50"/>
    <p:sldId id="2217" r:id="rId51"/>
    <p:sldId id="2216" r:id="rId52"/>
    <p:sldId id="2145707053" r:id="rId53"/>
    <p:sldId id="2218" r:id="rId54"/>
    <p:sldId id="2205" r:id="rId55"/>
    <p:sldId id="2145707050" r:id="rId56"/>
    <p:sldId id="2154" r:id="rId57"/>
    <p:sldId id="2206" r:id="rId58"/>
    <p:sldId id="2207" r:id="rId59"/>
    <p:sldId id="2240" r:id="rId60"/>
    <p:sldId id="2254" r:id="rId61"/>
    <p:sldId id="2233" r:id="rId62"/>
    <p:sldId id="2241" r:id="rId63"/>
    <p:sldId id="2242" r:id="rId64"/>
    <p:sldId id="2243" r:id="rId65"/>
    <p:sldId id="2244" r:id="rId66"/>
    <p:sldId id="2145707051" r:id="rId67"/>
    <p:sldId id="2144" r:id="rId68"/>
    <p:sldId id="2146" r:id="rId69"/>
    <p:sldId id="2145" r:id="rId70"/>
    <p:sldId id="2155" r:id="rId71"/>
    <p:sldId id="2156" r:id="rId72"/>
    <p:sldId id="2157" r:id="rId73"/>
    <p:sldId id="1290" r:id="rId74"/>
    <p:sldId id="2161" r:id="rId75"/>
    <p:sldId id="2162" r:id="rId76"/>
    <p:sldId id="2163" r:id="rId77"/>
    <p:sldId id="2164" r:id="rId78"/>
    <p:sldId id="2165" r:id="rId79"/>
    <p:sldId id="2166" r:id="rId80"/>
    <p:sldId id="2167" r:id="rId81"/>
    <p:sldId id="2168" r:id="rId82"/>
    <p:sldId id="2209" r:id="rId83"/>
    <p:sldId id="1289" r:id="rId84"/>
    <p:sldId id="2140" r:id="rId85"/>
    <p:sldId id="2141" r:id="rId86"/>
    <p:sldId id="2255" r:id="rId87"/>
    <p:sldId id="2256" r:id="rId88"/>
    <p:sldId id="2257" r:id="rId89"/>
    <p:sldId id="1288" r:id="rId90"/>
    <p:sldId id="2169" r:id="rId91"/>
    <p:sldId id="2170" r:id="rId92"/>
    <p:sldId id="2171" r:id="rId93"/>
    <p:sldId id="2172" r:id="rId94"/>
    <p:sldId id="1287" r:id="rId95"/>
    <p:sldId id="2158" r:id="rId96"/>
    <p:sldId id="2229" r:id="rId97"/>
    <p:sldId id="2159" r:id="rId98"/>
    <p:sldId id="2228" r:id="rId99"/>
    <p:sldId id="1286" r:id="rId100"/>
    <p:sldId id="2173" r:id="rId101"/>
    <p:sldId id="2174" r:id="rId102"/>
    <p:sldId id="2175" r:id="rId103"/>
    <p:sldId id="1285" r:id="rId104"/>
    <p:sldId id="2176" r:id="rId105"/>
    <p:sldId id="2177" r:id="rId106"/>
    <p:sldId id="2145707052" r:id="rId107"/>
    <p:sldId id="2178" r:id="rId108"/>
    <p:sldId id="2190" r:id="rId109"/>
    <p:sldId id="2192" r:id="rId110"/>
    <p:sldId id="2245" r:id="rId111"/>
    <p:sldId id="2145706963" r:id="rId112"/>
    <p:sldId id="2145706964" r:id="rId113"/>
    <p:sldId id="2145706965" r:id="rId114"/>
    <p:sldId id="2145706966" r:id="rId1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4C804B-0B06-4111-89B1-B0358B5B8778}" name="Indira Margarita Porto Gutierrez" initials="IMPG" userId="S::indira.porto@urosario.edu.co::99ef007f-fa88-4fe1-810c-348d3370902a" providerId="AD"/>
  <p188:author id="{64FD799F-C17F-A801-A800-B22C9F709EA3}" name="Daniel Ricardo Torralba Barreto" initials="DRTB" userId="Daniel Ricardo Torralba Barreto" providerId="None"/>
  <p188:author id="{A3A335B5-5FA2-2A79-970F-879F915174ED}" name="Fabian Bernal Lopez" initials="FBL" userId="Fabian Bernal Lopez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Garcia" initials="HG" lastIdx="1" clrIdx="0">
    <p:extLst>
      <p:ext uri="{19B8F6BF-5375-455C-9EA6-DF929625EA0E}">
        <p15:presenceInfo xmlns:p15="http://schemas.microsoft.com/office/powerpoint/2012/main" userId="fd65aed7272bb8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C39BE1"/>
    <a:srgbClr val="DCC4EE"/>
    <a:srgbClr val="9900CC"/>
    <a:srgbClr val="DAE3F3"/>
    <a:srgbClr val="EADBF5"/>
    <a:srgbClr val="C59EE2"/>
    <a:srgbClr val="F67C29"/>
    <a:srgbClr val="86B135"/>
    <a:srgbClr val="E47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BEF76-B636-4FB0-0114-3FF1BF8D532F}" v="73" dt="2025-06-20T15:39:15.888"/>
    <p1510:client id="{3FC15B63-4C98-AAF0-4D82-73FE1A289E9F}" v="514" dt="2025-06-20T15:31:20.917"/>
    <p1510:client id="{7EEC18AD-8E8E-4E01-AD8B-72728213D2BE}" v="5" dt="2025-06-19T22:16:13.465"/>
    <p1510:client id="{C827D26A-CDFD-43A7-8EE7-C51D6F84706C}" v="90" dt="2025-06-20T15:48:23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976" y="44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117" Type="http://schemas.openxmlformats.org/officeDocument/2006/relationships/commentAuthors" Target="commentAuthors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12" Type="http://schemas.openxmlformats.org/officeDocument/2006/relationships/slide" Target="slides/slide101.xml"/><Relationship Id="rId16" Type="http://schemas.openxmlformats.org/officeDocument/2006/relationships/slide" Target="slides/slide5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8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12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113" Type="http://schemas.openxmlformats.org/officeDocument/2006/relationships/slide" Target="slides/slide102.xml"/><Relationship Id="rId118" Type="http://schemas.openxmlformats.org/officeDocument/2006/relationships/presProps" Target="presProps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slide" Target="slides/slide92.xml"/><Relationship Id="rId108" Type="http://schemas.openxmlformats.org/officeDocument/2006/relationships/slide" Target="slides/slide97.xml"/><Relationship Id="rId124" Type="http://schemas.microsoft.com/office/2018/10/relationships/authors" Target="authors.xml"/><Relationship Id="rId54" Type="http://schemas.openxmlformats.org/officeDocument/2006/relationships/slide" Target="slides/slide43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49" Type="http://schemas.openxmlformats.org/officeDocument/2006/relationships/slide" Target="slides/slide38.xml"/><Relationship Id="rId114" Type="http://schemas.openxmlformats.org/officeDocument/2006/relationships/slide" Target="slides/slide103.xml"/><Relationship Id="rId119" Type="http://schemas.openxmlformats.org/officeDocument/2006/relationships/viewProps" Target="viewProps.xml"/><Relationship Id="rId44" Type="http://schemas.openxmlformats.org/officeDocument/2006/relationships/slide" Target="slides/slide33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12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customXml" Target="../customXml/item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slide" Target="slides/slide99.xml"/><Relationship Id="rId115" Type="http://schemas.openxmlformats.org/officeDocument/2006/relationships/slide" Target="slides/slide104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121" Type="http://schemas.openxmlformats.org/officeDocument/2006/relationships/tableStyles" Target="tableStyles.xml"/><Relationship Id="rId3" Type="http://schemas.openxmlformats.org/officeDocument/2006/relationships/customXml" Target="../customXml/item3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62" Type="http://schemas.openxmlformats.org/officeDocument/2006/relationships/slide" Target="slides/slide51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111" Type="http://schemas.openxmlformats.org/officeDocument/2006/relationships/slide" Target="slides/slide100.xml"/><Relationship Id="rId15" Type="http://schemas.openxmlformats.org/officeDocument/2006/relationships/slide" Target="slides/slide4.xml"/><Relationship Id="rId36" Type="http://schemas.openxmlformats.org/officeDocument/2006/relationships/slide" Target="slides/slide25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0.xml"/><Relationship Id="rId52" Type="http://schemas.openxmlformats.org/officeDocument/2006/relationships/slide" Target="slides/slide41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1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ita Chacón" userId="cc765ad0-1044-458c-bda8-ad22cd00c5a0" providerId="ADAL" clId="{7EEC18AD-8E8E-4E01-AD8B-72728213D2BE}"/>
    <pc:docChg chg="undo custSel modSld">
      <pc:chgData name="Juanita Chacón" userId="cc765ad0-1044-458c-bda8-ad22cd00c5a0" providerId="ADAL" clId="{7EEC18AD-8E8E-4E01-AD8B-72728213D2BE}" dt="2025-06-19T22:16:13.464" v="17" actId="20577"/>
      <pc:docMkLst>
        <pc:docMk/>
      </pc:docMkLst>
      <pc:sldChg chg="modSp">
        <pc:chgData name="Juanita Chacón" userId="cc765ad0-1044-458c-bda8-ad22cd00c5a0" providerId="ADAL" clId="{7EEC18AD-8E8E-4E01-AD8B-72728213D2BE}" dt="2025-06-19T22:16:13.464" v="17" actId="20577"/>
        <pc:sldMkLst>
          <pc:docMk/>
          <pc:sldMk cId="744763298" sldId="2138"/>
        </pc:sldMkLst>
        <pc:spChg chg="mod">
          <ac:chgData name="Juanita Chacón" userId="cc765ad0-1044-458c-bda8-ad22cd00c5a0" providerId="ADAL" clId="{7EEC18AD-8E8E-4E01-AD8B-72728213D2BE}" dt="2025-06-19T22:16:13.464" v="17" actId="20577"/>
          <ac:spMkLst>
            <pc:docMk/>
            <pc:sldMk cId="744763298" sldId="2138"/>
            <ac:spMk id="3" creationId="{560D470E-E19E-34A6-A564-8AAB46A85173}"/>
          </ac:spMkLst>
        </pc:spChg>
      </pc:sldChg>
      <pc:sldChg chg="addSp delSp modSp mod">
        <pc:chgData name="Juanita Chacón" userId="cc765ad0-1044-458c-bda8-ad22cd00c5a0" providerId="ADAL" clId="{7EEC18AD-8E8E-4E01-AD8B-72728213D2BE}" dt="2025-06-19T21:24:49.098" v="15" actId="255"/>
        <pc:sldMkLst>
          <pc:docMk/>
          <pc:sldMk cId="2846128421" sldId="2145"/>
        </pc:sldMkLst>
        <pc:spChg chg="add del">
          <ac:chgData name="Juanita Chacón" userId="cc765ad0-1044-458c-bda8-ad22cd00c5a0" providerId="ADAL" clId="{7EEC18AD-8E8E-4E01-AD8B-72728213D2BE}" dt="2025-06-19T21:23:45.572" v="1" actId="22"/>
          <ac:spMkLst>
            <pc:docMk/>
            <pc:sldMk cId="2846128421" sldId="2145"/>
            <ac:spMk id="3" creationId="{32D48751-871F-6A9B-9861-92BDAC7EA7F0}"/>
          </ac:spMkLst>
        </pc:spChg>
        <pc:spChg chg="add mod">
          <ac:chgData name="Juanita Chacón" userId="cc765ad0-1044-458c-bda8-ad22cd00c5a0" providerId="ADAL" clId="{7EEC18AD-8E8E-4E01-AD8B-72728213D2BE}" dt="2025-06-19T21:24:49.098" v="15" actId="255"/>
          <ac:spMkLst>
            <pc:docMk/>
            <pc:sldMk cId="2846128421" sldId="2145"/>
            <ac:spMk id="4" creationId="{F5D010D0-1A4B-F379-1189-9EF150278930}"/>
          </ac:spMkLst>
        </pc:spChg>
      </pc:sldChg>
      <pc:sldChg chg="addSp modSp mod">
        <pc:chgData name="Juanita Chacón" userId="cc765ad0-1044-458c-bda8-ad22cd00c5a0" providerId="ADAL" clId="{7EEC18AD-8E8E-4E01-AD8B-72728213D2BE}" dt="2025-06-19T21:24:40.331" v="13" actId="255"/>
        <pc:sldMkLst>
          <pc:docMk/>
          <pc:sldMk cId="775188912" sldId="2155"/>
        </pc:sldMkLst>
        <pc:spChg chg="add mod">
          <ac:chgData name="Juanita Chacón" userId="cc765ad0-1044-458c-bda8-ad22cd00c5a0" providerId="ADAL" clId="{7EEC18AD-8E8E-4E01-AD8B-72728213D2BE}" dt="2025-06-19T21:24:40.331" v="13" actId="255"/>
          <ac:spMkLst>
            <pc:docMk/>
            <pc:sldMk cId="775188912" sldId="2155"/>
            <ac:spMk id="4" creationId="{295B7731-A306-C339-15FD-EC2955E63055}"/>
          </ac:spMkLst>
        </pc:spChg>
      </pc:sldChg>
    </pc:docChg>
  </pc:docChgLst>
  <pc:docChgLst>
    <pc:chgData name="Usuario invitado" userId="S::urn:spo:tenantanon#edb3c228-33ca-4d17-bd47-18ee981e7c0d::" providerId="AD" clId="Web-{3B616B60-2B5E-31EF-3B8B-06FEAF48F915}"/>
    <pc:docChg chg="modSld">
      <pc:chgData name="Usuario invitado" userId="S::urn:spo:tenantanon#edb3c228-33ca-4d17-bd47-18ee981e7c0d::" providerId="AD" clId="Web-{3B616B60-2B5E-31EF-3B8B-06FEAF48F915}" dt="2025-06-17T21:33:56.352" v="165" actId="20577"/>
      <pc:docMkLst>
        <pc:docMk/>
      </pc:docMkLst>
      <pc:sldChg chg="addSp delSp modSp">
        <pc:chgData name="Usuario invitado" userId="S::urn:spo:tenantanon#edb3c228-33ca-4d17-bd47-18ee981e7c0d::" providerId="AD" clId="Web-{3B616B60-2B5E-31EF-3B8B-06FEAF48F915}" dt="2025-06-17T15:29:06.730" v="38" actId="20577"/>
        <pc:sldMkLst>
          <pc:docMk/>
          <pc:sldMk cId="3045106846" sldId="2136"/>
        </pc:sldMkLst>
        <pc:spChg chg="mod">
          <ac:chgData name="Usuario invitado" userId="S::urn:spo:tenantanon#edb3c228-33ca-4d17-bd47-18ee981e7c0d::" providerId="AD" clId="Web-{3B616B60-2B5E-31EF-3B8B-06FEAF48F915}" dt="2025-06-17T15:24:41.125" v="33" actId="1076"/>
          <ac:spMkLst>
            <pc:docMk/>
            <pc:sldMk cId="3045106846" sldId="2136"/>
            <ac:spMk id="23" creationId="{C2C0C4B5-EED5-217F-E887-439CCCB0DA22}"/>
          </ac:spMkLst>
        </pc:spChg>
        <pc:spChg chg="mod">
          <ac:chgData name="Usuario invitado" userId="S::urn:spo:tenantanon#edb3c228-33ca-4d17-bd47-18ee981e7c0d::" providerId="AD" clId="Web-{3B616B60-2B5E-31EF-3B8B-06FEAF48F915}" dt="2025-06-17T15:24:47.375" v="34" actId="1076"/>
          <ac:spMkLst>
            <pc:docMk/>
            <pc:sldMk cId="3045106846" sldId="2136"/>
            <ac:spMk id="33" creationId="{F0BA4B12-4F37-C40C-B5A0-4F35856FB96A}"/>
          </ac:spMkLst>
        </pc:spChg>
        <pc:spChg chg="mod">
          <ac:chgData name="Usuario invitado" userId="S::urn:spo:tenantanon#edb3c228-33ca-4d17-bd47-18ee981e7c0d::" providerId="AD" clId="Web-{3B616B60-2B5E-31EF-3B8B-06FEAF48F915}" dt="2025-06-17T15:24:58.907" v="36" actId="1076"/>
          <ac:spMkLst>
            <pc:docMk/>
            <pc:sldMk cId="3045106846" sldId="2136"/>
            <ac:spMk id="35" creationId="{D385291B-8021-58D6-2EC4-FAA8B6163AD5}"/>
          </ac:spMkLst>
        </pc:spChg>
        <pc:spChg chg="mod">
          <ac:chgData name="Usuario invitado" userId="S::urn:spo:tenantanon#edb3c228-33ca-4d17-bd47-18ee981e7c0d::" providerId="AD" clId="Web-{3B616B60-2B5E-31EF-3B8B-06FEAF48F915}" dt="2025-06-17T15:24:54.001" v="35" actId="1076"/>
          <ac:spMkLst>
            <pc:docMk/>
            <pc:sldMk cId="3045106846" sldId="2136"/>
            <ac:spMk id="36" creationId="{4C5C8A5C-3EA7-2DE3-3028-27BEF3ED67EB}"/>
          </ac:spMkLst>
        </pc:spChg>
      </pc:sldChg>
      <pc:sldChg chg="addSp modSp">
        <pc:chgData name="Usuario invitado" userId="S::urn:spo:tenantanon#edb3c228-33ca-4d17-bd47-18ee981e7c0d::" providerId="AD" clId="Web-{3B616B60-2B5E-31EF-3B8B-06FEAF48F915}" dt="2025-06-17T21:14:38.209" v="54" actId="1076"/>
        <pc:sldMkLst>
          <pc:docMk/>
          <pc:sldMk cId="190739093" sldId="2137"/>
        </pc:sldMkLst>
        <pc:spChg chg="mod">
          <ac:chgData name="Usuario invitado" userId="S::urn:spo:tenantanon#edb3c228-33ca-4d17-bd47-18ee981e7c0d::" providerId="AD" clId="Web-{3B616B60-2B5E-31EF-3B8B-06FEAF48F915}" dt="2025-06-17T15:22:15.572" v="24" actId="1076"/>
          <ac:spMkLst>
            <pc:docMk/>
            <pc:sldMk cId="190739093" sldId="2137"/>
            <ac:spMk id="3" creationId="{560D470E-E19E-34A6-A564-8AAB46A85173}"/>
          </ac:spMkLst>
        </pc:spChg>
        <pc:spChg chg="add mod">
          <ac:chgData name="Usuario invitado" userId="S::urn:spo:tenantanon#edb3c228-33ca-4d17-bd47-18ee981e7c0d::" providerId="AD" clId="Web-{3B616B60-2B5E-31EF-3B8B-06FEAF48F915}" dt="2025-06-17T21:14:21.693" v="52" actId="1076"/>
          <ac:spMkLst>
            <pc:docMk/>
            <pc:sldMk cId="190739093" sldId="2137"/>
            <ac:spMk id="4" creationId="{DAA45FB5-4BB5-7AF2-DC0E-01D6984A03D7}"/>
          </ac:spMkLst>
        </pc:spChg>
        <pc:spChg chg="mod">
          <ac:chgData name="Usuario invitado" userId="S::urn:spo:tenantanon#edb3c228-33ca-4d17-bd47-18ee981e7c0d::" providerId="AD" clId="Web-{3B616B60-2B5E-31EF-3B8B-06FEAF48F915}" dt="2025-06-17T15:22:07.025" v="22" actId="1076"/>
          <ac:spMkLst>
            <pc:docMk/>
            <pc:sldMk cId="190739093" sldId="2137"/>
            <ac:spMk id="21" creationId="{B8983146-58D8-84F5-E600-5AFC44DCA36C}"/>
          </ac:spMkLst>
        </pc:spChg>
        <pc:spChg chg="mod">
          <ac:chgData name="Usuario invitado" userId="S::urn:spo:tenantanon#edb3c228-33ca-4d17-bd47-18ee981e7c0d::" providerId="AD" clId="Web-{3B616B60-2B5E-31EF-3B8B-06FEAF48F915}" dt="2025-06-17T21:14:30.287" v="53" actId="1076"/>
          <ac:spMkLst>
            <pc:docMk/>
            <pc:sldMk cId="190739093" sldId="2137"/>
            <ac:spMk id="23" creationId="{C2C0C4B5-EED5-217F-E887-439CCCB0DA22}"/>
          </ac:spMkLst>
        </pc:spChg>
        <pc:spChg chg="mod">
          <ac:chgData name="Usuario invitado" userId="S::urn:spo:tenantanon#edb3c228-33ca-4d17-bd47-18ee981e7c0d::" providerId="AD" clId="Web-{3B616B60-2B5E-31EF-3B8B-06FEAF48F915}" dt="2025-06-17T15:22:08.385" v="23" actId="1076"/>
          <ac:spMkLst>
            <pc:docMk/>
            <pc:sldMk cId="190739093" sldId="2137"/>
            <ac:spMk id="31" creationId="{75F80FFD-2FED-F632-383C-0AB7C8243C6B}"/>
          </ac:spMkLst>
        </pc:spChg>
        <pc:spChg chg="mod">
          <ac:chgData name="Usuario invitado" userId="S::urn:spo:tenantanon#edb3c228-33ca-4d17-bd47-18ee981e7c0d::" providerId="AD" clId="Web-{3B616B60-2B5E-31EF-3B8B-06FEAF48F915}" dt="2025-06-17T21:14:38.209" v="54" actId="1076"/>
          <ac:spMkLst>
            <pc:docMk/>
            <pc:sldMk cId="190739093" sldId="2137"/>
            <ac:spMk id="32" creationId="{CE89DD55-C2FE-85D3-3F35-98B0C7E2104F}"/>
          </ac:spMkLst>
        </pc:spChg>
        <pc:spChg chg="mod">
          <ac:chgData name="Usuario invitado" userId="S::urn:spo:tenantanon#edb3c228-33ca-4d17-bd47-18ee981e7c0d::" providerId="AD" clId="Web-{3B616B60-2B5E-31EF-3B8B-06FEAF48F915}" dt="2025-06-17T15:24:14.062" v="26" actId="1076"/>
          <ac:spMkLst>
            <pc:docMk/>
            <pc:sldMk cId="190739093" sldId="2137"/>
            <ac:spMk id="33" creationId="{F0BA4B12-4F37-C40C-B5A0-4F35856FB96A}"/>
          </ac:spMkLst>
        </pc:spChg>
        <pc:spChg chg="mod">
          <ac:chgData name="Usuario invitado" userId="S::urn:spo:tenantanon#edb3c228-33ca-4d17-bd47-18ee981e7c0d::" providerId="AD" clId="Web-{3B616B60-2B5E-31EF-3B8B-06FEAF48F915}" dt="2025-06-17T21:13:51.458" v="49" actId="1076"/>
          <ac:spMkLst>
            <pc:docMk/>
            <pc:sldMk cId="190739093" sldId="2137"/>
            <ac:spMk id="34" creationId="{829AEC0A-F1D4-E8DA-DE35-F73B95854842}"/>
          </ac:spMkLst>
        </pc:spChg>
        <pc:spChg chg="mod">
          <ac:chgData name="Usuario invitado" userId="S::urn:spo:tenantanon#edb3c228-33ca-4d17-bd47-18ee981e7c0d::" providerId="AD" clId="Web-{3B616B60-2B5E-31EF-3B8B-06FEAF48F915}" dt="2025-06-17T21:14:07.412" v="50" actId="1076"/>
          <ac:spMkLst>
            <pc:docMk/>
            <pc:sldMk cId="190739093" sldId="2137"/>
            <ac:spMk id="35" creationId="{D385291B-8021-58D6-2EC4-FAA8B6163AD5}"/>
          </ac:spMkLst>
        </pc:spChg>
        <pc:spChg chg="mod">
          <ac:chgData name="Usuario invitado" userId="S::urn:spo:tenantanon#edb3c228-33ca-4d17-bd47-18ee981e7c0d::" providerId="AD" clId="Web-{3B616B60-2B5E-31EF-3B8B-06FEAF48F915}" dt="2025-06-17T21:14:11.302" v="51" actId="1076"/>
          <ac:spMkLst>
            <pc:docMk/>
            <pc:sldMk cId="190739093" sldId="2137"/>
            <ac:spMk id="36" creationId="{4C5C8A5C-3EA7-2DE3-3028-27BEF3ED67EB}"/>
          </ac:spMkLst>
        </pc:spChg>
      </pc:sldChg>
      <pc:sldChg chg="addSp modSp">
        <pc:chgData name="Usuario invitado" userId="S::urn:spo:tenantanon#edb3c228-33ca-4d17-bd47-18ee981e7c0d::" providerId="AD" clId="Web-{3B616B60-2B5E-31EF-3B8B-06FEAF48F915}" dt="2025-06-17T21:22:25.113" v="100" actId="1076"/>
        <pc:sldMkLst>
          <pc:docMk/>
          <pc:sldMk cId="942043232" sldId="2154"/>
        </pc:sldMkLst>
        <pc:spChg chg="add mod">
          <ac:chgData name="Usuario invitado" userId="S::urn:spo:tenantanon#edb3c228-33ca-4d17-bd47-18ee981e7c0d::" providerId="AD" clId="Web-{3B616B60-2B5E-31EF-3B8B-06FEAF48F915}" dt="2025-06-17T21:22:25.113" v="100" actId="1076"/>
          <ac:spMkLst>
            <pc:docMk/>
            <pc:sldMk cId="942043232" sldId="2154"/>
            <ac:spMk id="4" creationId="{540E482C-F61D-56DF-EE04-A3B45E88916C}"/>
          </ac:spMkLst>
        </pc:spChg>
      </pc:sldChg>
      <pc:sldChg chg="addSp modSp">
        <pc:chgData name="Usuario invitado" userId="S::urn:spo:tenantanon#edb3c228-33ca-4d17-bd47-18ee981e7c0d::" providerId="AD" clId="Web-{3B616B60-2B5E-31EF-3B8B-06FEAF48F915}" dt="2025-06-17T21:20:29.657" v="86" actId="1076"/>
        <pc:sldMkLst>
          <pc:docMk/>
          <pc:sldMk cId="3984592780" sldId="2193"/>
        </pc:sldMkLst>
        <pc:spChg chg="add mod">
          <ac:chgData name="Usuario invitado" userId="S::urn:spo:tenantanon#edb3c228-33ca-4d17-bd47-18ee981e7c0d::" providerId="AD" clId="Web-{3B616B60-2B5E-31EF-3B8B-06FEAF48F915}" dt="2025-06-17T21:20:29.657" v="86" actId="1076"/>
          <ac:spMkLst>
            <pc:docMk/>
            <pc:sldMk cId="3984592780" sldId="2193"/>
            <ac:spMk id="3" creationId="{3FA4D0B0-B6CC-C5EE-E09E-B12EACE93F44}"/>
          </ac:spMkLst>
        </pc:spChg>
      </pc:sldChg>
      <pc:sldChg chg="addSp">
        <pc:chgData name="Usuario invitado" userId="S::urn:spo:tenantanon#edb3c228-33ca-4d17-bd47-18ee981e7c0d::" providerId="AD" clId="Web-{3B616B60-2B5E-31EF-3B8B-06FEAF48F915}" dt="2025-06-17T21:20:35.813" v="87"/>
        <pc:sldMkLst>
          <pc:docMk/>
          <pc:sldMk cId="1713388123" sldId="2194"/>
        </pc:sldMkLst>
        <pc:spChg chg="add">
          <ac:chgData name="Usuario invitado" userId="S::urn:spo:tenantanon#edb3c228-33ca-4d17-bd47-18ee981e7c0d::" providerId="AD" clId="Web-{3B616B60-2B5E-31EF-3B8B-06FEAF48F915}" dt="2025-06-17T21:20:35.813" v="87"/>
          <ac:spMkLst>
            <pc:docMk/>
            <pc:sldMk cId="1713388123" sldId="2194"/>
            <ac:spMk id="3" creationId="{066FEE88-4910-F71A-315F-5428EDBECB54}"/>
          </ac:spMkLst>
        </pc:spChg>
      </pc:sldChg>
      <pc:sldChg chg="addSp">
        <pc:chgData name="Usuario invitado" userId="S::urn:spo:tenantanon#edb3c228-33ca-4d17-bd47-18ee981e7c0d::" providerId="AD" clId="Web-{3B616B60-2B5E-31EF-3B8B-06FEAF48F915}" dt="2025-06-17T21:20:41.657" v="88"/>
        <pc:sldMkLst>
          <pc:docMk/>
          <pc:sldMk cId="3116508339" sldId="2195"/>
        </pc:sldMkLst>
        <pc:spChg chg="add">
          <ac:chgData name="Usuario invitado" userId="S::urn:spo:tenantanon#edb3c228-33ca-4d17-bd47-18ee981e7c0d::" providerId="AD" clId="Web-{3B616B60-2B5E-31EF-3B8B-06FEAF48F915}" dt="2025-06-17T21:20:41.657" v="88"/>
          <ac:spMkLst>
            <pc:docMk/>
            <pc:sldMk cId="3116508339" sldId="2195"/>
            <ac:spMk id="3" creationId="{68E5415D-AB42-871F-6244-74F1DD136A9B}"/>
          </ac:spMkLst>
        </pc:spChg>
      </pc:sldChg>
      <pc:sldChg chg="addSp modSp">
        <pc:chgData name="Usuario invitado" userId="S::urn:spo:tenantanon#edb3c228-33ca-4d17-bd47-18ee981e7c0d::" providerId="AD" clId="Web-{3B616B60-2B5E-31EF-3B8B-06FEAF48F915}" dt="2025-06-17T21:22:58.101" v="103" actId="1076"/>
        <pc:sldMkLst>
          <pc:docMk/>
          <pc:sldMk cId="4230743206" sldId="2206"/>
        </pc:sldMkLst>
        <pc:spChg chg="add mod">
          <ac:chgData name="Usuario invitado" userId="S::urn:spo:tenantanon#edb3c228-33ca-4d17-bd47-18ee981e7c0d::" providerId="AD" clId="Web-{3B616B60-2B5E-31EF-3B8B-06FEAF48F915}" dt="2025-06-17T21:22:58.101" v="103" actId="1076"/>
          <ac:spMkLst>
            <pc:docMk/>
            <pc:sldMk cId="4230743206" sldId="2206"/>
            <ac:spMk id="4" creationId="{2B36CC62-C184-E581-BF5E-DC5AD31AF87A}"/>
          </ac:spMkLst>
        </pc:spChg>
      </pc:sldChg>
      <pc:sldChg chg="addSp modSp">
        <pc:chgData name="Usuario invitado" userId="S::urn:spo:tenantanon#edb3c228-33ca-4d17-bd47-18ee981e7c0d::" providerId="AD" clId="Web-{3B616B60-2B5E-31EF-3B8B-06FEAF48F915}" dt="2025-06-17T21:32:36.053" v="143" actId="1076"/>
        <pc:sldMkLst>
          <pc:docMk/>
          <pc:sldMk cId="43505997" sldId="2207"/>
        </pc:sldMkLst>
        <pc:spChg chg="add mod">
          <ac:chgData name="Usuario invitado" userId="S::urn:spo:tenantanon#edb3c228-33ca-4d17-bd47-18ee981e7c0d::" providerId="AD" clId="Web-{3B616B60-2B5E-31EF-3B8B-06FEAF48F915}" dt="2025-06-17T21:32:36.053" v="143" actId="1076"/>
          <ac:spMkLst>
            <pc:docMk/>
            <pc:sldMk cId="43505997" sldId="2207"/>
            <ac:spMk id="4" creationId="{715CF5ED-DE8E-4A92-4F5C-C006005DE28A}"/>
          </ac:spMkLst>
        </pc:spChg>
        <pc:spChg chg="mod">
          <ac:chgData name="Usuario invitado" userId="S::urn:spo:tenantanon#edb3c228-33ca-4d17-bd47-18ee981e7c0d::" providerId="AD" clId="Web-{3B616B60-2B5E-31EF-3B8B-06FEAF48F915}" dt="2025-06-17T21:32:15.115" v="139" actId="1076"/>
          <ac:spMkLst>
            <pc:docMk/>
            <pc:sldMk cId="43505997" sldId="2207"/>
            <ac:spMk id="23" creationId="{C2C0C4B5-EED5-217F-E887-439CCCB0DA22}"/>
          </ac:spMkLst>
        </pc:spChg>
        <pc:spChg chg="mod">
          <ac:chgData name="Usuario invitado" userId="S::urn:spo:tenantanon#edb3c228-33ca-4d17-bd47-18ee981e7c0d::" providerId="AD" clId="Web-{3B616B60-2B5E-31EF-3B8B-06FEAF48F915}" dt="2025-06-17T21:32:02.552" v="137" actId="1076"/>
          <ac:spMkLst>
            <pc:docMk/>
            <pc:sldMk cId="43505997" sldId="2207"/>
            <ac:spMk id="32" creationId="{CE89DD55-C2FE-85D3-3F35-98B0C7E2104F}"/>
          </ac:spMkLst>
        </pc:spChg>
        <pc:spChg chg="mod">
          <ac:chgData name="Usuario invitado" userId="S::urn:spo:tenantanon#edb3c228-33ca-4d17-bd47-18ee981e7c0d::" providerId="AD" clId="Web-{3B616B60-2B5E-31EF-3B8B-06FEAF48F915}" dt="2025-06-17T21:32:09.661" v="138" actId="1076"/>
          <ac:spMkLst>
            <pc:docMk/>
            <pc:sldMk cId="43505997" sldId="2207"/>
            <ac:spMk id="33" creationId="{F0BA4B12-4F37-C40C-B5A0-4F35856FB96A}"/>
          </ac:spMkLst>
        </pc:spChg>
        <pc:spChg chg="mod">
          <ac:chgData name="Usuario invitado" userId="S::urn:spo:tenantanon#edb3c228-33ca-4d17-bd47-18ee981e7c0d::" providerId="AD" clId="Web-{3B616B60-2B5E-31EF-3B8B-06FEAF48F915}" dt="2025-06-17T21:32:20.599" v="140" actId="1076"/>
          <ac:spMkLst>
            <pc:docMk/>
            <pc:sldMk cId="43505997" sldId="2207"/>
            <ac:spMk id="34" creationId="{829AEC0A-F1D4-E8DA-DE35-F73B95854842}"/>
          </ac:spMkLst>
        </pc:spChg>
        <pc:spChg chg="mod">
          <ac:chgData name="Usuario invitado" userId="S::urn:spo:tenantanon#edb3c228-33ca-4d17-bd47-18ee981e7c0d::" providerId="AD" clId="Web-{3B616B60-2B5E-31EF-3B8B-06FEAF48F915}" dt="2025-06-17T21:32:26.256" v="141" actId="1076"/>
          <ac:spMkLst>
            <pc:docMk/>
            <pc:sldMk cId="43505997" sldId="2207"/>
            <ac:spMk id="35" creationId="{D385291B-8021-58D6-2EC4-FAA8B6163AD5}"/>
          </ac:spMkLst>
        </pc:spChg>
        <pc:spChg chg="mod">
          <ac:chgData name="Usuario invitado" userId="S::urn:spo:tenantanon#edb3c228-33ca-4d17-bd47-18ee981e7c0d::" providerId="AD" clId="Web-{3B616B60-2B5E-31EF-3B8B-06FEAF48F915}" dt="2025-06-17T21:32:30.474" v="142" actId="1076"/>
          <ac:spMkLst>
            <pc:docMk/>
            <pc:sldMk cId="43505997" sldId="2207"/>
            <ac:spMk id="36" creationId="{4C5C8A5C-3EA7-2DE3-3028-27BEF3ED67EB}"/>
          </ac:spMkLst>
        </pc:spChg>
      </pc:sldChg>
      <pc:sldChg chg="addSp modSp">
        <pc:chgData name="Usuario invitado" userId="S::urn:spo:tenantanon#edb3c228-33ca-4d17-bd47-18ee981e7c0d::" providerId="AD" clId="Web-{3B616B60-2B5E-31EF-3B8B-06FEAF48F915}" dt="2025-06-17T15:21:48.009" v="21" actId="1076"/>
        <pc:sldMkLst>
          <pc:docMk/>
          <pc:sldMk cId="2462194670" sldId="2232"/>
        </pc:sldMkLst>
        <pc:spChg chg="add mod">
          <ac:chgData name="Usuario invitado" userId="S::urn:spo:tenantanon#edb3c228-33ca-4d17-bd47-18ee981e7c0d::" providerId="AD" clId="Web-{3B616B60-2B5E-31EF-3B8B-06FEAF48F915}" dt="2025-06-17T15:21:40.899" v="19" actId="1076"/>
          <ac:spMkLst>
            <pc:docMk/>
            <pc:sldMk cId="2462194670" sldId="2232"/>
            <ac:spMk id="3" creationId="{B55F5567-EA82-4188-630A-D5DE630AA6F8}"/>
          </ac:spMkLst>
        </pc:spChg>
        <pc:spChg chg="mod">
          <ac:chgData name="Usuario invitado" userId="S::urn:spo:tenantanon#edb3c228-33ca-4d17-bd47-18ee981e7c0d::" providerId="AD" clId="Web-{3B616B60-2B5E-31EF-3B8B-06FEAF48F915}" dt="2025-06-17T15:12:39.924" v="2" actId="1076"/>
          <ac:spMkLst>
            <pc:docMk/>
            <pc:sldMk cId="2462194670" sldId="2232"/>
            <ac:spMk id="4" creationId="{64CF32FD-2FEF-5B37-9D10-7667697658A8}"/>
          </ac:spMkLst>
        </pc:spChg>
        <pc:spChg chg="mod">
          <ac:chgData name="Usuario invitado" userId="S::urn:spo:tenantanon#edb3c228-33ca-4d17-bd47-18ee981e7c0d::" providerId="AD" clId="Web-{3B616B60-2B5E-31EF-3B8B-06FEAF48F915}" dt="2025-06-17T15:12:29.940" v="1" actId="1076"/>
          <ac:spMkLst>
            <pc:docMk/>
            <pc:sldMk cId="2462194670" sldId="2232"/>
            <ac:spMk id="31" creationId="{75F80FFD-2FED-F632-383C-0AB7C8243C6B}"/>
          </ac:spMkLst>
        </pc:spChg>
        <pc:spChg chg="mod">
          <ac:chgData name="Usuario invitado" userId="S::urn:spo:tenantanon#edb3c228-33ca-4d17-bd47-18ee981e7c0d::" providerId="AD" clId="Web-{3B616B60-2B5E-31EF-3B8B-06FEAF48F915}" dt="2025-06-17T15:12:56.050" v="3" actId="1076"/>
          <ac:spMkLst>
            <pc:docMk/>
            <pc:sldMk cId="2462194670" sldId="2232"/>
            <ac:spMk id="32" creationId="{CE89DD55-C2FE-85D3-3F35-98B0C7E2104F}"/>
          </ac:spMkLst>
        </pc:spChg>
        <pc:spChg chg="mod">
          <ac:chgData name="Usuario invitado" userId="S::urn:spo:tenantanon#edb3c228-33ca-4d17-bd47-18ee981e7c0d::" providerId="AD" clId="Web-{3B616B60-2B5E-31EF-3B8B-06FEAF48F915}" dt="2025-06-17T15:13:09.707" v="6" actId="1076"/>
          <ac:spMkLst>
            <pc:docMk/>
            <pc:sldMk cId="2462194670" sldId="2232"/>
            <ac:spMk id="33" creationId="{F0BA4B12-4F37-C40C-B5A0-4F35856FB96A}"/>
          </ac:spMkLst>
        </pc:spChg>
        <pc:spChg chg="mod">
          <ac:chgData name="Usuario invitado" userId="S::urn:spo:tenantanon#edb3c228-33ca-4d17-bd47-18ee981e7c0d::" providerId="AD" clId="Web-{3B616B60-2B5E-31EF-3B8B-06FEAF48F915}" dt="2025-06-17T15:13:04.050" v="4" actId="1076"/>
          <ac:spMkLst>
            <pc:docMk/>
            <pc:sldMk cId="2462194670" sldId="2232"/>
            <ac:spMk id="34" creationId="{829AEC0A-F1D4-E8DA-DE35-F73B95854842}"/>
          </ac:spMkLst>
        </pc:spChg>
        <pc:spChg chg="mod">
          <ac:chgData name="Usuario invitado" userId="S::urn:spo:tenantanon#edb3c228-33ca-4d17-bd47-18ee981e7c0d::" providerId="AD" clId="Web-{3B616B60-2B5E-31EF-3B8B-06FEAF48F915}" dt="2025-06-17T15:21:48.009" v="21" actId="1076"/>
          <ac:spMkLst>
            <pc:docMk/>
            <pc:sldMk cId="2462194670" sldId="2232"/>
            <ac:spMk id="35" creationId="{D385291B-8021-58D6-2EC4-FAA8B6163AD5}"/>
          </ac:spMkLst>
        </pc:spChg>
        <pc:spChg chg="mod">
          <ac:chgData name="Usuario invitado" userId="S::urn:spo:tenantanon#edb3c228-33ca-4d17-bd47-18ee981e7c0d::" providerId="AD" clId="Web-{3B616B60-2B5E-31EF-3B8B-06FEAF48F915}" dt="2025-06-17T15:21:45.696" v="20" actId="1076"/>
          <ac:spMkLst>
            <pc:docMk/>
            <pc:sldMk cId="2462194670" sldId="2232"/>
            <ac:spMk id="36" creationId="{4C5C8A5C-3EA7-2DE3-3028-27BEF3ED67EB}"/>
          </ac:spMkLst>
        </pc:spChg>
      </pc:sldChg>
      <pc:sldChg chg="addSp modSp">
        <pc:chgData name="Usuario invitado" userId="S::urn:spo:tenantanon#edb3c228-33ca-4d17-bd47-18ee981e7c0d::" providerId="AD" clId="Web-{3B616B60-2B5E-31EF-3B8B-06FEAF48F915}" dt="2025-06-17T21:33:56.352" v="165" actId="20577"/>
        <pc:sldMkLst>
          <pc:docMk/>
          <pc:sldMk cId="433488018" sldId="2233"/>
        </pc:sldMkLst>
        <pc:spChg chg="add mod">
          <ac:chgData name="Usuario invitado" userId="S::urn:spo:tenantanon#edb3c228-33ca-4d17-bd47-18ee981e7c0d::" providerId="AD" clId="Web-{3B616B60-2B5E-31EF-3B8B-06FEAF48F915}" dt="2025-06-17T21:33:56.352" v="165" actId="20577"/>
          <ac:spMkLst>
            <pc:docMk/>
            <pc:sldMk cId="433488018" sldId="2233"/>
            <ac:spMk id="4" creationId="{30814E4C-A0AA-7298-2056-641EAAA9E0C9}"/>
          </ac:spMkLst>
        </pc:spChg>
      </pc:sldChg>
      <pc:sldChg chg="addSp delSp modSp">
        <pc:chgData name="Usuario invitado" userId="S::urn:spo:tenantanon#edb3c228-33ca-4d17-bd47-18ee981e7c0d::" providerId="AD" clId="Web-{3B616B60-2B5E-31EF-3B8B-06FEAF48F915}" dt="2025-06-17T21:15:31.883" v="62" actId="1076"/>
        <pc:sldMkLst>
          <pc:docMk/>
          <pc:sldMk cId="711042559" sldId="2145706967"/>
        </pc:sldMkLst>
        <pc:spChg chg="add mod">
          <ac:chgData name="Usuario invitado" userId="S::urn:spo:tenantanon#edb3c228-33ca-4d17-bd47-18ee981e7c0d::" providerId="AD" clId="Web-{3B616B60-2B5E-31EF-3B8B-06FEAF48F915}" dt="2025-06-17T21:15:23.945" v="60" actId="1076"/>
          <ac:spMkLst>
            <pc:docMk/>
            <pc:sldMk cId="711042559" sldId="2145706967"/>
            <ac:spMk id="6" creationId="{2C6EDE90-61A2-03D7-5A67-445B0C648816}"/>
          </ac:spMkLst>
        </pc:spChg>
        <pc:spChg chg="mod">
          <ac:chgData name="Usuario invitado" userId="S::urn:spo:tenantanon#edb3c228-33ca-4d17-bd47-18ee981e7c0d::" providerId="AD" clId="Web-{3B616B60-2B5E-31EF-3B8B-06FEAF48F915}" dt="2025-06-17T21:15:31.883" v="62" actId="1076"/>
          <ac:spMkLst>
            <pc:docMk/>
            <pc:sldMk cId="711042559" sldId="2145706967"/>
            <ac:spMk id="35" creationId="{D385291B-8021-58D6-2EC4-FAA8B6163AD5}"/>
          </ac:spMkLst>
        </pc:spChg>
        <pc:spChg chg="mod">
          <ac:chgData name="Usuario invitado" userId="S::urn:spo:tenantanon#edb3c228-33ca-4d17-bd47-18ee981e7c0d::" providerId="AD" clId="Web-{3B616B60-2B5E-31EF-3B8B-06FEAF48F915}" dt="2025-06-17T21:15:28.523" v="61" actId="1076"/>
          <ac:spMkLst>
            <pc:docMk/>
            <pc:sldMk cId="711042559" sldId="2145706967"/>
            <ac:spMk id="36" creationId="{4C5C8A5C-3EA7-2DE3-3028-27BEF3ED67EB}"/>
          </ac:spMkLst>
        </pc:spChg>
      </pc:sldChg>
    </pc:docChg>
  </pc:docChgLst>
  <pc:docChgLst>
    <pc:chgData name="Daniel Humberto Cifuentes Grueso" userId="S::dcifuentes@compite.com.co::f6ac07fa-93e5-4f84-9369-ca2a516c041a" providerId="AD" clId="Web-{FC9686BE-662C-3608-5E47-22212D521569}"/>
    <pc:docChg chg="modSld">
      <pc:chgData name="Daniel Humberto Cifuentes Grueso" userId="S::dcifuentes@compite.com.co::f6ac07fa-93e5-4f84-9369-ca2a516c041a" providerId="AD" clId="Web-{FC9686BE-662C-3608-5E47-22212D521569}" dt="2025-06-17T15:03:56.659" v="1" actId="1076"/>
      <pc:docMkLst>
        <pc:docMk/>
      </pc:docMkLst>
      <pc:sldChg chg="modSp">
        <pc:chgData name="Daniel Humberto Cifuentes Grueso" userId="S::dcifuentes@compite.com.co::f6ac07fa-93e5-4f84-9369-ca2a516c041a" providerId="AD" clId="Web-{FC9686BE-662C-3608-5E47-22212D521569}" dt="2025-06-17T15:03:56.659" v="1" actId="1076"/>
        <pc:sldMkLst>
          <pc:docMk/>
          <pc:sldMk cId="1026672720" sldId="2246"/>
        </pc:sldMkLst>
        <pc:spChg chg="mod">
          <ac:chgData name="Daniel Humberto Cifuentes Grueso" userId="S::dcifuentes@compite.com.co::f6ac07fa-93e5-4f84-9369-ca2a516c041a" providerId="AD" clId="Web-{FC9686BE-662C-3608-5E47-22212D521569}" dt="2025-06-17T15:03:56.659" v="1" actId="1076"/>
          <ac:spMkLst>
            <pc:docMk/>
            <pc:sldMk cId="1026672720" sldId="2246"/>
            <ac:spMk id="34" creationId="{829AEC0A-F1D4-E8DA-DE35-F73B95854842}"/>
          </ac:spMkLst>
        </pc:spChg>
      </pc:sldChg>
    </pc:docChg>
  </pc:docChgLst>
  <pc:docChgLst>
    <pc:chgData name="Daniel Humberto Cifuentes Grueso" userId="f6ac07fa-93e5-4f84-9369-ca2a516c041a" providerId="ADAL" clId="{D47F5E8D-317A-46CB-A4ED-55EA676F56D3}"/>
    <pc:docChg chg="undo custSel modSld">
      <pc:chgData name="Daniel Humberto Cifuentes Grueso" userId="f6ac07fa-93e5-4f84-9369-ca2a516c041a" providerId="ADAL" clId="{D47F5E8D-317A-46CB-A4ED-55EA676F56D3}" dt="2025-06-17T15:22:49.332" v="229"/>
      <pc:docMkLst>
        <pc:docMk/>
      </pc:docMkLst>
      <pc:sldChg chg="addSp delSp modSp mod">
        <pc:chgData name="Daniel Humberto Cifuentes Grueso" userId="f6ac07fa-93e5-4f84-9369-ca2a516c041a" providerId="ADAL" clId="{D47F5E8D-317A-46CB-A4ED-55EA676F56D3}" dt="2025-06-17T15:15:01.477" v="149" actId="207"/>
        <pc:sldMkLst>
          <pc:docMk/>
          <pc:sldMk cId="133357748" sldId="2144"/>
        </pc:sldMkLst>
        <pc:spChg chg="add mod">
          <ac:chgData name="Daniel Humberto Cifuentes Grueso" userId="f6ac07fa-93e5-4f84-9369-ca2a516c041a" providerId="ADAL" clId="{D47F5E8D-317A-46CB-A4ED-55EA676F56D3}" dt="2025-06-17T15:15:01.477" v="149" actId="207"/>
          <ac:spMkLst>
            <pc:docMk/>
            <pc:sldMk cId="133357748" sldId="2144"/>
            <ac:spMk id="6" creationId="{FE572348-558A-EE4E-DE2F-DBB0238C3435}"/>
          </ac:spMkLst>
        </pc:spChg>
      </pc:sldChg>
      <pc:sldChg chg="addSp modSp mod">
        <pc:chgData name="Daniel Humberto Cifuentes Grueso" userId="f6ac07fa-93e5-4f84-9369-ca2a516c041a" providerId="ADAL" clId="{D47F5E8D-317A-46CB-A4ED-55EA676F56D3}" dt="2025-06-17T15:17:56.777" v="218" actId="20577"/>
        <pc:sldMkLst>
          <pc:docMk/>
          <pc:sldMk cId="2846128421" sldId="2145"/>
        </pc:sldMkLst>
        <pc:spChg chg="mod">
          <ac:chgData name="Daniel Humberto Cifuentes Grueso" userId="f6ac07fa-93e5-4f84-9369-ca2a516c041a" providerId="ADAL" clId="{D47F5E8D-317A-46CB-A4ED-55EA676F56D3}" dt="2025-06-17T15:16:19.933" v="210" actId="1035"/>
          <ac:spMkLst>
            <pc:docMk/>
            <pc:sldMk cId="2846128421" sldId="2145"/>
            <ac:spMk id="23" creationId="{C2C0C4B5-EED5-217F-E887-439CCCB0DA22}"/>
          </ac:spMkLst>
        </pc:spChg>
        <pc:spChg chg="mod">
          <ac:chgData name="Daniel Humberto Cifuentes Grueso" userId="f6ac07fa-93e5-4f84-9369-ca2a516c041a" providerId="ADAL" clId="{D47F5E8D-317A-46CB-A4ED-55EA676F56D3}" dt="2025-06-17T15:16:19.933" v="210" actId="1035"/>
          <ac:spMkLst>
            <pc:docMk/>
            <pc:sldMk cId="2846128421" sldId="2145"/>
            <ac:spMk id="32" creationId="{CE89DD55-C2FE-85D3-3F35-98B0C7E2104F}"/>
          </ac:spMkLst>
        </pc:spChg>
        <pc:spChg chg="mod">
          <ac:chgData name="Daniel Humberto Cifuentes Grueso" userId="f6ac07fa-93e5-4f84-9369-ca2a516c041a" providerId="ADAL" clId="{D47F5E8D-317A-46CB-A4ED-55EA676F56D3}" dt="2025-06-17T15:16:19.933" v="210" actId="1035"/>
          <ac:spMkLst>
            <pc:docMk/>
            <pc:sldMk cId="2846128421" sldId="2145"/>
            <ac:spMk id="33" creationId="{F0BA4B12-4F37-C40C-B5A0-4F35856FB96A}"/>
          </ac:spMkLst>
        </pc:spChg>
        <pc:spChg chg="mod">
          <ac:chgData name="Daniel Humberto Cifuentes Grueso" userId="f6ac07fa-93e5-4f84-9369-ca2a516c041a" providerId="ADAL" clId="{D47F5E8D-317A-46CB-A4ED-55EA676F56D3}" dt="2025-06-17T15:16:19.933" v="210" actId="1035"/>
          <ac:spMkLst>
            <pc:docMk/>
            <pc:sldMk cId="2846128421" sldId="2145"/>
            <ac:spMk id="34" creationId="{829AEC0A-F1D4-E8DA-DE35-F73B95854842}"/>
          </ac:spMkLst>
        </pc:spChg>
        <pc:spChg chg="mod">
          <ac:chgData name="Daniel Humberto Cifuentes Grueso" userId="f6ac07fa-93e5-4f84-9369-ca2a516c041a" providerId="ADAL" clId="{D47F5E8D-317A-46CB-A4ED-55EA676F56D3}" dt="2025-06-17T15:16:19.933" v="210" actId="1035"/>
          <ac:spMkLst>
            <pc:docMk/>
            <pc:sldMk cId="2846128421" sldId="2145"/>
            <ac:spMk id="35" creationId="{D385291B-8021-58D6-2EC4-FAA8B6163AD5}"/>
          </ac:spMkLst>
        </pc:spChg>
        <pc:spChg chg="mod">
          <ac:chgData name="Daniel Humberto Cifuentes Grueso" userId="f6ac07fa-93e5-4f84-9369-ca2a516c041a" providerId="ADAL" clId="{D47F5E8D-317A-46CB-A4ED-55EA676F56D3}" dt="2025-06-17T15:16:19.933" v="210" actId="1035"/>
          <ac:spMkLst>
            <pc:docMk/>
            <pc:sldMk cId="2846128421" sldId="2145"/>
            <ac:spMk id="36" creationId="{4C5C8A5C-3EA7-2DE3-3028-27BEF3ED67EB}"/>
          </ac:spMkLst>
        </pc:spChg>
      </pc:sldChg>
      <pc:sldChg chg="addSp modSp mod">
        <pc:chgData name="Daniel Humberto Cifuentes Grueso" userId="f6ac07fa-93e5-4f84-9369-ca2a516c041a" providerId="ADAL" clId="{D47F5E8D-317A-46CB-A4ED-55EA676F56D3}" dt="2025-06-17T15:15:48.306" v="178" actId="1035"/>
        <pc:sldMkLst>
          <pc:docMk/>
          <pc:sldMk cId="1407468917" sldId="2146"/>
        </pc:sldMkLst>
        <pc:spChg chg="add mod">
          <ac:chgData name="Daniel Humberto Cifuentes Grueso" userId="f6ac07fa-93e5-4f84-9369-ca2a516c041a" providerId="ADAL" clId="{D47F5E8D-317A-46CB-A4ED-55EA676F56D3}" dt="2025-06-17T15:15:48.306" v="178" actId="1035"/>
          <ac:spMkLst>
            <pc:docMk/>
            <pc:sldMk cId="1407468917" sldId="2146"/>
            <ac:spMk id="2" creationId="{9C47AB43-7296-DD0E-2824-B1A52D8C1340}"/>
          </ac:spMkLst>
        </pc:spChg>
        <pc:spChg chg="mod">
          <ac:chgData name="Daniel Humberto Cifuentes Grueso" userId="f6ac07fa-93e5-4f84-9369-ca2a516c041a" providerId="ADAL" clId="{D47F5E8D-317A-46CB-A4ED-55EA676F56D3}" dt="2025-06-17T15:15:43.617" v="168" actId="1035"/>
          <ac:spMkLst>
            <pc:docMk/>
            <pc:sldMk cId="1407468917" sldId="2146"/>
            <ac:spMk id="23" creationId="{C2C0C4B5-EED5-217F-E887-439CCCB0DA22}"/>
          </ac:spMkLst>
        </pc:spChg>
        <pc:spChg chg="mod">
          <ac:chgData name="Daniel Humberto Cifuentes Grueso" userId="f6ac07fa-93e5-4f84-9369-ca2a516c041a" providerId="ADAL" clId="{D47F5E8D-317A-46CB-A4ED-55EA676F56D3}" dt="2025-06-17T15:15:43.617" v="168" actId="1035"/>
          <ac:spMkLst>
            <pc:docMk/>
            <pc:sldMk cId="1407468917" sldId="2146"/>
            <ac:spMk id="32" creationId="{CE89DD55-C2FE-85D3-3F35-98B0C7E2104F}"/>
          </ac:spMkLst>
        </pc:spChg>
        <pc:spChg chg="mod">
          <ac:chgData name="Daniel Humberto Cifuentes Grueso" userId="f6ac07fa-93e5-4f84-9369-ca2a516c041a" providerId="ADAL" clId="{D47F5E8D-317A-46CB-A4ED-55EA676F56D3}" dt="2025-06-17T15:15:43.617" v="168" actId="1035"/>
          <ac:spMkLst>
            <pc:docMk/>
            <pc:sldMk cId="1407468917" sldId="2146"/>
            <ac:spMk id="33" creationId="{F0BA4B12-4F37-C40C-B5A0-4F35856FB96A}"/>
          </ac:spMkLst>
        </pc:spChg>
        <pc:spChg chg="mod">
          <ac:chgData name="Daniel Humberto Cifuentes Grueso" userId="f6ac07fa-93e5-4f84-9369-ca2a516c041a" providerId="ADAL" clId="{D47F5E8D-317A-46CB-A4ED-55EA676F56D3}" dt="2025-06-17T15:15:43.617" v="168" actId="1035"/>
          <ac:spMkLst>
            <pc:docMk/>
            <pc:sldMk cId="1407468917" sldId="2146"/>
            <ac:spMk id="34" creationId="{829AEC0A-F1D4-E8DA-DE35-F73B95854842}"/>
          </ac:spMkLst>
        </pc:spChg>
        <pc:spChg chg="mod">
          <ac:chgData name="Daniel Humberto Cifuentes Grueso" userId="f6ac07fa-93e5-4f84-9369-ca2a516c041a" providerId="ADAL" clId="{D47F5E8D-317A-46CB-A4ED-55EA676F56D3}" dt="2025-06-17T15:15:43.617" v="168" actId="1035"/>
          <ac:spMkLst>
            <pc:docMk/>
            <pc:sldMk cId="1407468917" sldId="2146"/>
            <ac:spMk id="35" creationId="{D385291B-8021-58D6-2EC4-FAA8B6163AD5}"/>
          </ac:spMkLst>
        </pc:spChg>
        <pc:spChg chg="mod">
          <ac:chgData name="Daniel Humberto Cifuentes Grueso" userId="f6ac07fa-93e5-4f84-9369-ca2a516c041a" providerId="ADAL" clId="{D47F5E8D-317A-46CB-A4ED-55EA676F56D3}" dt="2025-06-17T15:15:43.617" v="168" actId="1035"/>
          <ac:spMkLst>
            <pc:docMk/>
            <pc:sldMk cId="1407468917" sldId="2146"/>
            <ac:spMk id="36" creationId="{4C5C8A5C-3EA7-2DE3-3028-27BEF3ED67EB}"/>
          </ac:spMkLst>
        </pc:spChg>
      </pc:sldChg>
      <pc:sldChg chg="addSp delSp modSp mod">
        <pc:chgData name="Daniel Humberto Cifuentes Grueso" userId="f6ac07fa-93e5-4f84-9369-ca2a516c041a" providerId="ADAL" clId="{D47F5E8D-317A-46CB-A4ED-55EA676F56D3}" dt="2025-06-17T15:22:42.694" v="228" actId="404"/>
        <pc:sldMkLst>
          <pc:docMk/>
          <pc:sldMk cId="597127241" sldId="2156"/>
        </pc:sldMkLst>
        <pc:spChg chg="add mod">
          <ac:chgData name="Daniel Humberto Cifuentes Grueso" userId="f6ac07fa-93e5-4f84-9369-ca2a516c041a" providerId="ADAL" clId="{D47F5E8D-317A-46CB-A4ED-55EA676F56D3}" dt="2025-06-17T15:22:42.694" v="228" actId="404"/>
          <ac:spMkLst>
            <pc:docMk/>
            <pc:sldMk cId="597127241" sldId="2156"/>
            <ac:spMk id="6" creationId="{CCD693CB-D5DB-1122-AFE8-B2B305F6581A}"/>
          </ac:spMkLst>
        </pc:spChg>
      </pc:sldChg>
      <pc:sldChg chg="addSp modSp">
        <pc:chgData name="Daniel Humberto Cifuentes Grueso" userId="f6ac07fa-93e5-4f84-9369-ca2a516c041a" providerId="ADAL" clId="{D47F5E8D-317A-46CB-A4ED-55EA676F56D3}" dt="2025-06-17T15:22:49.332" v="229"/>
        <pc:sldMkLst>
          <pc:docMk/>
          <pc:sldMk cId="3044641537" sldId="2157"/>
        </pc:sldMkLst>
        <pc:spChg chg="add mod">
          <ac:chgData name="Daniel Humberto Cifuentes Grueso" userId="f6ac07fa-93e5-4f84-9369-ca2a516c041a" providerId="ADAL" clId="{D47F5E8D-317A-46CB-A4ED-55EA676F56D3}" dt="2025-06-17T15:22:49.332" v="229"/>
          <ac:spMkLst>
            <pc:docMk/>
            <pc:sldMk cId="3044641537" sldId="2157"/>
            <ac:spMk id="2" creationId="{62DF5B1A-594C-171C-50C2-9BAC558994FC}"/>
          </ac:spMkLst>
        </pc:spChg>
      </pc:sldChg>
      <pc:sldChg chg="addSp modSp mod">
        <pc:chgData name="Daniel Humberto Cifuentes Grueso" userId="f6ac07fa-93e5-4f84-9369-ca2a516c041a" providerId="ADAL" clId="{D47F5E8D-317A-46CB-A4ED-55EA676F56D3}" dt="2025-06-17T15:08:54.993" v="41" actId="404"/>
        <pc:sldMkLst>
          <pc:docMk/>
          <pc:sldMk cId="1026672720" sldId="2246"/>
        </pc:sldMkLst>
        <pc:spChg chg="add mod">
          <ac:chgData name="Daniel Humberto Cifuentes Grueso" userId="f6ac07fa-93e5-4f84-9369-ca2a516c041a" providerId="ADAL" clId="{D47F5E8D-317A-46CB-A4ED-55EA676F56D3}" dt="2025-06-17T15:08:54.993" v="41" actId="404"/>
          <ac:spMkLst>
            <pc:docMk/>
            <pc:sldMk cId="1026672720" sldId="2246"/>
            <ac:spMk id="3" creationId="{B448EDCC-D1BB-8192-DABD-81A81C9D4348}"/>
          </ac:spMkLst>
        </pc:spChg>
        <pc:spChg chg="mod">
          <ac:chgData name="Daniel Humberto Cifuentes Grueso" userId="f6ac07fa-93e5-4f84-9369-ca2a516c041a" providerId="ADAL" clId="{D47F5E8D-317A-46CB-A4ED-55EA676F56D3}" dt="2025-06-17T15:05:27.722" v="0" actId="1076"/>
          <ac:spMkLst>
            <pc:docMk/>
            <pc:sldMk cId="1026672720" sldId="2246"/>
            <ac:spMk id="23" creationId="{C2C0C4B5-EED5-217F-E887-439CCCB0DA22}"/>
          </ac:spMkLst>
        </pc:spChg>
        <pc:spChg chg="mod">
          <ac:chgData name="Daniel Humberto Cifuentes Grueso" userId="f6ac07fa-93e5-4f84-9369-ca2a516c041a" providerId="ADAL" clId="{D47F5E8D-317A-46CB-A4ED-55EA676F56D3}" dt="2025-06-17T15:05:27.722" v="0" actId="1076"/>
          <ac:spMkLst>
            <pc:docMk/>
            <pc:sldMk cId="1026672720" sldId="2246"/>
            <ac:spMk id="32" creationId="{CE89DD55-C2FE-85D3-3F35-98B0C7E2104F}"/>
          </ac:spMkLst>
        </pc:spChg>
        <pc:spChg chg="mod">
          <ac:chgData name="Daniel Humberto Cifuentes Grueso" userId="f6ac07fa-93e5-4f84-9369-ca2a516c041a" providerId="ADAL" clId="{D47F5E8D-317A-46CB-A4ED-55EA676F56D3}" dt="2025-06-17T15:05:27.722" v="0" actId="1076"/>
          <ac:spMkLst>
            <pc:docMk/>
            <pc:sldMk cId="1026672720" sldId="2246"/>
            <ac:spMk id="33" creationId="{F0BA4B12-4F37-C40C-B5A0-4F35856FB96A}"/>
          </ac:spMkLst>
        </pc:spChg>
        <pc:spChg chg="mod">
          <ac:chgData name="Daniel Humberto Cifuentes Grueso" userId="f6ac07fa-93e5-4f84-9369-ca2a516c041a" providerId="ADAL" clId="{D47F5E8D-317A-46CB-A4ED-55EA676F56D3}" dt="2025-06-17T15:05:27.722" v="0" actId="1076"/>
          <ac:spMkLst>
            <pc:docMk/>
            <pc:sldMk cId="1026672720" sldId="2246"/>
            <ac:spMk id="34" creationId="{829AEC0A-F1D4-E8DA-DE35-F73B95854842}"/>
          </ac:spMkLst>
        </pc:spChg>
        <pc:spChg chg="mod">
          <ac:chgData name="Daniel Humberto Cifuentes Grueso" userId="f6ac07fa-93e5-4f84-9369-ca2a516c041a" providerId="ADAL" clId="{D47F5E8D-317A-46CB-A4ED-55EA676F56D3}" dt="2025-06-17T15:05:27.722" v="0" actId="1076"/>
          <ac:spMkLst>
            <pc:docMk/>
            <pc:sldMk cId="1026672720" sldId="2246"/>
            <ac:spMk id="35" creationId="{D385291B-8021-58D6-2EC4-FAA8B6163AD5}"/>
          </ac:spMkLst>
        </pc:spChg>
        <pc:spChg chg="mod">
          <ac:chgData name="Daniel Humberto Cifuentes Grueso" userId="f6ac07fa-93e5-4f84-9369-ca2a516c041a" providerId="ADAL" clId="{D47F5E8D-317A-46CB-A4ED-55EA676F56D3}" dt="2025-06-17T15:05:27.722" v="0" actId="1076"/>
          <ac:spMkLst>
            <pc:docMk/>
            <pc:sldMk cId="1026672720" sldId="2246"/>
            <ac:spMk id="36" creationId="{4C5C8A5C-3EA7-2DE3-3028-27BEF3ED67EB}"/>
          </ac:spMkLst>
        </pc:spChg>
      </pc:sldChg>
      <pc:sldChg chg="addSp modSp mod">
        <pc:chgData name="Daniel Humberto Cifuentes Grueso" userId="f6ac07fa-93e5-4f84-9369-ca2a516c041a" providerId="ADAL" clId="{D47F5E8D-317A-46CB-A4ED-55EA676F56D3}" dt="2025-06-17T15:12:22.514" v="131" actId="20577"/>
        <pc:sldMkLst>
          <pc:docMk/>
          <pc:sldMk cId="4062858742" sldId="2247"/>
        </pc:sldMkLst>
        <pc:spChg chg="add mod">
          <ac:chgData name="Daniel Humberto Cifuentes Grueso" userId="f6ac07fa-93e5-4f84-9369-ca2a516c041a" providerId="ADAL" clId="{D47F5E8D-317A-46CB-A4ED-55EA676F56D3}" dt="2025-06-17T15:12:22.514" v="131" actId="20577"/>
          <ac:spMkLst>
            <pc:docMk/>
            <pc:sldMk cId="4062858742" sldId="2247"/>
            <ac:spMk id="3" creationId="{ED831A5F-3773-082F-3C56-E33094F978D9}"/>
          </ac:spMkLst>
        </pc:spChg>
        <pc:spChg chg="mod">
          <ac:chgData name="Daniel Humberto Cifuentes Grueso" userId="f6ac07fa-93e5-4f84-9369-ca2a516c041a" providerId="ADAL" clId="{D47F5E8D-317A-46CB-A4ED-55EA676F56D3}" dt="2025-06-17T15:09:51.771" v="45" actId="1076"/>
          <ac:spMkLst>
            <pc:docMk/>
            <pc:sldMk cId="4062858742" sldId="2247"/>
            <ac:spMk id="23" creationId="{C2C0C4B5-EED5-217F-E887-439CCCB0DA22}"/>
          </ac:spMkLst>
        </pc:spChg>
        <pc:spChg chg="mod">
          <ac:chgData name="Daniel Humberto Cifuentes Grueso" userId="f6ac07fa-93e5-4f84-9369-ca2a516c041a" providerId="ADAL" clId="{D47F5E8D-317A-46CB-A4ED-55EA676F56D3}" dt="2025-06-17T15:09:51.771" v="45" actId="1076"/>
          <ac:spMkLst>
            <pc:docMk/>
            <pc:sldMk cId="4062858742" sldId="2247"/>
            <ac:spMk id="32" creationId="{CE89DD55-C2FE-85D3-3F35-98B0C7E2104F}"/>
          </ac:spMkLst>
        </pc:spChg>
        <pc:spChg chg="mod">
          <ac:chgData name="Daniel Humberto Cifuentes Grueso" userId="f6ac07fa-93e5-4f84-9369-ca2a516c041a" providerId="ADAL" clId="{D47F5E8D-317A-46CB-A4ED-55EA676F56D3}" dt="2025-06-17T15:09:51.771" v="45" actId="1076"/>
          <ac:spMkLst>
            <pc:docMk/>
            <pc:sldMk cId="4062858742" sldId="2247"/>
            <ac:spMk id="33" creationId="{F0BA4B12-4F37-C40C-B5A0-4F35856FB96A}"/>
          </ac:spMkLst>
        </pc:spChg>
        <pc:spChg chg="mod">
          <ac:chgData name="Daniel Humberto Cifuentes Grueso" userId="f6ac07fa-93e5-4f84-9369-ca2a516c041a" providerId="ADAL" clId="{D47F5E8D-317A-46CB-A4ED-55EA676F56D3}" dt="2025-06-17T15:09:51.771" v="45" actId="1076"/>
          <ac:spMkLst>
            <pc:docMk/>
            <pc:sldMk cId="4062858742" sldId="2247"/>
            <ac:spMk id="34" creationId="{829AEC0A-F1D4-E8DA-DE35-F73B95854842}"/>
          </ac:spMkLst>
        </pc:spChg>
        <pc:spChg chg="mod">
          <ac:chgData name="Daniel Humberto Cifuentes Grueso" userId="f6ac07fa-93e5-4f84-9369-ca2a516c041a" providerId="ADAL" clId="{D47F5E8D-317A-46CB-A4ED-55EA676F56D3}" dt="2025-06-17T15:09:51.771" v="45" actId="1076"/>
          <ac:spMkLst>
            <pc:docMk/>
            <pc:sldMk cId="4062858742" sldId="2247"/>
            <ac:spMk id="35" creationId="{D385291B-8021-58D6-2EC4-FAA8B6163AD5}"/>
          </ac:spMkLst>
        </pc:spChg>
        <pc:spChg chg="mod">
          <ac:chgData name="Daniel Humberto Cifuentes Grueso" userId="f6ac07fa-93e5-4f84-9369-ca2a516c041a" providerId="ADAL" clId="{D47F5E8D-317A-46CB-A4ED-55EA676F56D3}" dt="2025-06-17T15:09:51.771" v="45" actId="1076"/>
          <ac:spMkLst>
            <pc:docMk/>
            <pc:sldMk cId="4062858742" sldId="2247"/>
            <ac:spMk id="36" creationId="{4C5C8A5C-3EA7-2DE3-3028-27BEF3ED67EB}"/>
          </ac:spMkLst>
        </pc:spChg>
      </pc:sldChg>
      <pc:sldChg chg="addSp modSp mod">
        <pc:chgData name="Daniel Humberto Cifuentes Grueso" userId="f6ac07fa-93e5-4f84-9369-ca2a516c041a" providerId="ADAL" clId="{D47F5E8D-317A-46CB-A4ED-55EA676F56D3}" dt="2025-06-17T15:09:38.182" v="44" actId="1076"/>
        <pc:sldMkLst>
          <pc:docMk/>
          <pc:sldMk cId="3066584306" sldId="2248"/>
        </pc:sldMkLst>
        <pc:spChg chg="add mod">
          <ac:chgData name="Daniel Humberto Cifuentes Grueso" userId="f6ac07fa-93e5-4f84-9369-ca2a516c041a" providerId="ADAL" clId="{D47F5E8D-317A-46CB-A4ED-55EA676F56D3}" dt="2025-06-17T15:09:38.182" v="44" actId="1076"/>
          <ac:spMkLst>
            <pc:docMk/>
            <pc:sldMk cId="3066584306" sldId="2248"/>
            <ac:spMk id="2" creationId="{A742360B-0770-33B3-A818-B53E4C324E5E}"/>
          </ac:spMkLst>
        </pc:spChg>
        <pc:spChg chg="mod">
          <ac:chgData name="Daniel Humberto Cifuentes Grueso" userId="f6ac07fa-93e5-4f84-9369-ca2a516c041a" providerId="ADAL" clId="{D47F5E8D-317A-46CB-A4ED-55EA676F56D3}" dt="2025-06-17T15:09:27.382" v="42" actId="1076"/>
          <ac:spMkLst>
            <pc:docMk/>
            <pc:sldMk cId="3066584306" sldId="2248"/>
            <ac:spMk id="23" creationId="{C2C0C4B5-EED5-217F-E887-439CCCB0DA22}"/>
          </ac:spMkLst>
        </pc:spChg>
        <pc:spChg chg="mod">
          <ac:chgData name="Daniel Humberto Cifuentes Grueso" userId="f6ac07fa-93e5-4f84-9369-ca2a516c041a" providerId="ADAL" clId="{D47F5E8D-317A-46CB-A4ED-55EA676F56D3}" dt="2025-06-17T15:09:27.382" v="42" actId="1076"/>
          <ac:spMkLst>
            <pc:docMk/>
            <pc:sldMk cId="3066584306" sldId="2248"/>
            <ac:spMk id="32" creationId="{CE89DD55-C2FE-85D3-3F35-98B0C7E2104F}"/>
          </ac:spMkLst>
        </pc:spChg>
        <pc:spChg chg="mod">
          <ac:chgData name="Daniel Humberto Cifuentes Grueso" userId="f6ac07fa-93e5-4f84-9369-ca2a516c041a" providerId="ADAL" clId="{D47F5E8D-317A-46CB-A4ED-55EA676F56D3}" dt="2025-06-17T15:09:27.382" v="42" actId="1076"/>
          <ac:spMkLst>
            <pc:docMk/>
            <pc:sldMk cId="3066584306" sldId="2248"/>
            <ac:spMk id="33" creationId="{F0BA4B12-4F37-C40C-B5A0-4F35856FB96A}"/>
          </ac:spMkLst>
        </pc:spChg>
        <pc:spChg chg="mod">
          <ac:chgData name="Daniel Humberto Cifuentes Grueso" userId="f6ac07fa-93e5-4f84-9369-ca2a516c041a" providerId="ADAL" clId="{D47F5E8D-317A-46CB-A4ED-55EA676F56D3}" dt="2025-06-17T15:09:27.382" v="42" actId="1076"/>
          <ac:spMkLst>
            <pc:docMk/>
            <pc:sldMk cId="3066584306" sldId="2248"/>
            <ac:spMk id="34" creationId="{829AEC0A-F1D4-E8DA-DE35-F73B95854842}"/>
          </ac:spMkLst>
        </pc:spChg>
        <pc:spChg chg="mod">
          <ac:chgData name="Daniel Humberto Cifuentes Grueso" userId="f6ac07fa-93e5-4f84-9369-ca2a516c041a" providerId="ADAL" clId="{D47F5E8D-317A-46CB-A4ED-55EA676F56D3}" dt="2025-06-17T15:09:27.382" v="42" actId="1076"/>
          <ac:spMkLst>
            <pc:docMk/>
            <pc:sldMk cId="3066584306" sldId="2248"/>
            <ac:spMk id="35" creationId="{D385291B-8021-58D6-2EC4-FAA8B6163AD5}"/>
          </ac:spMkLst>
        </pc:spChg>
        <pc:spChg chg="mod">
          <ac:chgData name="Daniel Humberto Cifuentes Grueso" userId="f6ac07fa-93e5-4f84-9369-ca2a516c041a" providerId="ADAL" clId="{D47F5E8D-317A-46CB-A4ED-55EA676F56D3}" dt="2025-06-17T15:09:27.382" v="42" actId="1076"/>
          <ac:spMkLst>
            <pc:docMk/>
            <pc:sldMk cId="3066584306" sldId="2248"/>
            <ac:spMk id="36" creationId="{4C5C8A5C-3EA7-2DE3-3028-27BEF3ED67EB}"/>
          </ac:spMkLst>
        </pc:spChg>
      </pc:sldChg>
      <pc:sldChg chg="addSp modSp mod">
        <pc:chgData name="Daniel Humberto Cifuentes Grueso" userId="f6ac07fa-93e5-4f84-9369-ca2a516c041a" providerId="ADAL" clId="{D47F5E8D-317A-46CB-A4ED-55EA676F56D3}" dt="2025-06-17T15:12:36.504" v="133" actId="1076"/>
        <pc:sldMkLst>
          <pc:docMk/>
          <pc:sldMk cId="2197977082" sldId="2249"/>
        </pc:sldMkLst>
        <pc:spChg chg="add mod">
          <ac:chgData name="Daniel Humberto Cifuentes Grueso" userId="f6ac07fa-93e5-4f84-9369-ca2a516c041a" providerId="ADAL" clId="{D47F5E8D-317A-46CB-A4ED-55EA676F56D3}" dt="2025-06-17T15:12:36.504" v="133" actId="1076"/>
          <ac:spMkLst>
            <pc:docMk/>
            <pc:sldMk cId="2197977082" sldId="2249"/>
            <ac:spMk id="2" creationId="{43AC67E7-C91D-7449-9781-7D1CF02A4610}"/>
          </ac:spMkLst>
        </pc:spChg>
      </pc:sldChg>
    </pc:docChg>
  </pc:docChgLst>
  <pc:docChgLst>
    <pc:chgData name="veronicax.ramirez@urosario.edu.co" userId="S::urn:spo:guest#veronicax.ramirez@urosario.edu.co::" providerId="AD" clId="Web-{477FDECD-9EFB-21ED-804D-73231442FABC}"/>
    <pc:docChg chg="addSld delSld modSld">
      <pc:chgData name="veronicax.ramirez@urosario.edu.co" userId="S::urn:spo:guest#veronicax.ramirez@urosario.edu.co::" providerId="AD" clId="Web-{477FDECD-9EFB-21ED-804D-73231442FABC}" dt="2025-06-18T17:24:00.542" v="163" actId="1076"/>
      <pc:docMkLst>
        <pc:docMk/>
      </pc:docMkLst>
      <pc:sldChg chg="delSp modSp">
        <pc:chgData name="veronicax.ramirez@urosario.edu.co" userId="S::urn:spo:guest#veronicax.ramirez@urosario.edu.co::" providerId="AD" clId="Web-{477FDECD-9EFB-21ED-804D-73231442FABC}" dt="2025-06-18T14:19:15.135" v="7"/>
        <pc:sldMkLst>
          <pc:docMk/>
          <pc:sldMk cId="2846128421" sldId="2145"/>
        </pc:sldMkLst>
      </pc:sldChg>
      <pc:sldChg chg="delSp modSp">
        <pc:chgData name="veronicax.ramirez@urosario.edu.co" userId="S::urn:spo:guest#veronicax.ramirez@urosario.edu.co::" providerId="AD" clId="Web-{477FDECD-9EFB-21ED-804D-73231442FABC}" dt="2025-06-18T14:19:05.854" v="5"/>
        <pc:sldMkLst>
          <pc:docMk/>
          <pc:sldMk cId="775188912" sldId="2155"/>
        </pc:sldMkLst>
      </pc:sldChg>
      <pc:sldChg chg="addSp delSp modSp">
        <pc:chgData name="veronicax.ramirez@urosario.edu.co" userId="S::urn:spo:guest#veronicax.ramirez@urosario.edu.co::" providerId="AD" clId="Web-{477FDECD-9EFB-21ED-804D-73231442FABC}" dt="2025-06-18T15:28:02.036" v="42" actId="1076"/>
        <pc:sldMkLst>
          <pc:docMk/>
          <pc:sldMk cId="3117260342" sldId="2161"/>
        </pc:sldMkLst>
        <pc:spChg chg="mod">
          <ac:chgData name="veronicax.ramirez@urosario.edu.co" userId="S::urn:spo:guest#veronicax.ramirez@urosario.edu.co::" providerId="AD" clId="Web-{477FDECD-9EFB-21ED-804D-73231442FABC}" dt="2025-06-18T15:27:17.489" v="17" actId="1076"/>
          <ac:spMkLst>
            <pc:docMk/>
            <pc:sldMk cId="3117260342" sldId="2161"/>
            <ac:spMk id="3" creationId="{560D470E-E19E-34A6-A564-8AAB46A85173}"/>
          </ac:spMkLst>
        </pc:spChg>
        <pc:spChg chg="add mod">
          <ac:chgData name="veronicax.ramirez@urosario.edu.co" userId="S::urn:spo:guest#veronicax.ramirez@urosario.edu.co::" providerId="AD" clId="Web-{477FDECD-9EFB-21ED-804D-73231442FABC}" dt="2025-06-18T15:28:02.036" v="42" actId="1076"/>
          <ac:spMkLst>
            <pc:docMk/>
            <pc:sldMk cId="3117260342" sldId="2161"/>
            <ac:spMk id="4" creationId="{381984AD-9A2E-310B-57D3-D66C129DEA7B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01.880" v="36" actId="1076"/>
          <ac:spMkLst>
            <pc:docMk/>
            <pc:sldMk cId="3117260342" sldId="2161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7:17.536" v="19" actId="1076"/>
          <ac:spMkLst>
            <pc:docMk/>
            <pc:sldMk cId="3117260342" sldId="2161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01.896" v="37" actId="1076"/>
          <ac:spMkLst>
            <pc:docMk/>
            <pc:sldMk cId="3117260342" sldId="2161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01.927" v="38" actId="1076"/>
          <ac:spMkLst>
            <pc:docMk/>
            <pc:sldMk cId="3117260342" sldId="2161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01.958" v="39" actId="1076"/>
          <ac:spMkLst>
            <pc:docMk/>
            <pc:sldMk cId="3117260342" sldId="2161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01.989" v="40" actId="1076"/>
          <ac:spMkLst>
            <pc:docMk/>
            <pc:sldMk cId="3117260342" sldId="2161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02.005" v="41" actId="1076"/>
          <ac:spMkLst>
            <pc:docMk/>
            <pc:sldMk cId="3117260342" sldId="2161"/>
            <ac:spMk id="36" creationId="{4C5C8A5C-3EA7-2DE3-3028-27BEF3ED67EB}"/>
          </ac:spMkLst>
        </pc:spChg>
      </pc:sldChg>
      <pc:sldChg chg="addSp delSp modSp">
        <pc:chgData name="veronicax.ramirez@urosario.edu.co" userId="S::urn:spo:guest#veronicax.ramirez@urosario.edu.co::" providerId="AD" clId="Web-{477FDECD-9EFB-21ED-804D-73231442FABC}" dt="2025-06-18T15:28:35.552" v="56" actId="1076"/>
        <pc:sldMkLst>
          <pc:docMk/>
          <pc:sldMk cId="3943491733" sldId="2162"/>
        </pc:sldMkLst>
        <pc:spChg chg="add mod">
          <ac:chgData name="veronicax.ramirez@urosario.edu.co" userId="S::urn:spo:guest#veronicax.ramirez@urosario.edu.co::" providerId="AD" clId="Web-{477FDECD-9EFB-21ED-804D-73231442FABC}" dt="2025-06-18T15:28:35.552" v="56" actId="1076"/>
          <ac:spMkLst>
            <pc:docMk/>
            <pc:sldMk cId="3943491733" sldId="2162"/>
            <ac:spMk id="4" creationId="{3F921518-C139-AB60-0EC4-80EF45983B5D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15.974" v="50" actId="1076"/>
          <ac:spMkLst>
            <pc:docMk/>
            <pc:sldMk cId="3943491733" sldId="2162"/>
            <ac:spMk id="13" creationId="{0EC67D3D-D200-CB9E-1D37-942B618498BE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15.818" v="43" actId="1076"/>
          <ac:spMkLst>
            <pc:docMk/>
            <pc:sldMk cId="3943491733" sldId="2162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15.849" v="44" actId="1076"/>
          <ac:spMkLst>
            <pc:docMk/>
            <pc:sldMk cId="3943491733" sldId="2162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15.865" v="45" actId="1076"/>
          <ac:spMkLst>
            <pc:docMk/>
            <pc:sldMk cId="3943491733" sldId="2162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15.896" v="46" actId="1076"/>
          <ac:spMkLst>
            <pc:docMk/>
            <pc:sldMk cId="3943491733" sldId="2162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15.912" v="47" actId="1076"/>
          <ac:spMkLst>
            <pc:docMk/>
            <pc:sldMk cId="3943491733" sldId="2162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15.927" v="48" actId="1076"/>
          <ac:spMkLst>
            <pc:docMk/>
            <pc:sldMk cId="3943491733" sldId="2162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15.958" v="49" actId="1076"/>
          <ac:spMkLst>
            <pc:docMk/>
            <pc:sldMk cId="3943491733" sldId="2162"/>
            <ac:spMk id="36" creationId="{4C5C8A5C-3EA7-2DE3-3028-27BEF3ED67EB}"/>
          </ac:spMkLst>
        </pc:spChg>
      </pc:sldChg>
      <pc:sldChg chg="addSp modSp">
        <pc:chgData name="veronicax.ramirez@urosario.edu.co" userId="S::urn:spo:guest#veronicax.ramirez@urosario.edu.co::" providerId="AD" clId="Web-{477FDECD-9EFB-21ED-804D-73231442FABC}" dt="2025-06-18T15:29:01.553" v="72" actId="1076"/>
        <pc:sldMkLst>
          <pc:docMk/>
          <pc:sldMk cId="1288780253" sldId="2163"/>
        </pc:sldMkLst>
        <pc:spChg chg="add mod">
          <ac:chgData name="veronicax.ramirez@urosario.edu.co" userId="S::urn:spo:guest#veronicax.ramirez@urosario.edu.co::" providerId="AD" clId="Web-{477FDECD-9EFB-21ED-804D-73231442FABC}" dt="2025-06-18T15:29:01.553" v="72" actId="1076"/>
          <ac:spMkLst>
            <pc:docMk/>
            <pc:sldMk cId="1288780253" sldId="2163"/>
            <ac:spMk id="3" creationId="{323B2BA6-3C07-6434-3C6F-7583E7B6677F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51.396" v="65" actId="1076"/>
          <ac:spMkLst>
            <pc:docMk/>
            <pc:sldMk cId="1288780253" sldId="2163"/>
            <ac:spMk id="13" creationId="{4AA76B61-667C-87EF-9742-6DC766E48460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59.803" v="66" actId="1076"/>
          <ac:spMkLst>
            <pc:docMk/>
            <pc:sldMk cId="1288780253" sldId="2163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51.193" v="59" actId="1076"/>
          <ac:spMkLst>
            <pc:docMk/>
            <pc:sldMk cId="1288780253" sldId="2163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59.834" v="67" actId="1076"/>
          <ac:spMkLst>
            <pc:docMk/>
            <pc:sldMk cId="1288780253" sldId="2163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59.865" v="68" actId="1076"/>
          <ac:spMkLst>
            <pc:docMk/>
            <pc:sldMk cId="1288780253" sldId="2163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59.896" v="69" actId="1076"/>
          <ac:spMkLst>
            <pc:docMk/>
            <pc:sldMk cId="1288780253" sldId="2163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59.928" v="70" actId="1076"/>
          <ac:spMkLst>
            <pc:docMk/>
            <pc:sldMk cId="1288780253" sldId="2163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5:28:59.959" v="71" actId="1076"/>
          <ac:spMkLst>
            <pc:docMk/>
            <pc:sldMk cId="1288780253" sldId="2163"/>
            <ac:spMk id="36" creationId="{4C5C8A5C-3EA7-2DE3-3028-27BEF3ED67EB}"/>
          </ac:spMkLst>
        </pc:spChg>
      </pc:sldChg>
      <pc:sldChg chg="addSp modSp">
        <pc:chgData name="veronicax.ramirez@urosario.edu.co" userId="S::urn:spo:guest#veronicax.ramirez@urosario.edu.co::" providerId="AD" clId="Web-{477FDECD-9EFB-21ED-804D-73231442FABC}" dt="2025-06-18T17:20:16.589" v="103" actId="1076"/>
        <pc:sldMkLst>
          <pc:docMk/>
          <pc:sldMk cId="2560256517" sldId="2164"/>
        </pc:sldMkLst>
        <pc:spChg chg="add mod">
          <ac:chgData name="veronicax.ramirez@urosario.edu.co" userId="S::urn:spo:guest#veronicax.ramirez@urosario.edu.co::" providerId="AD" clId="Web-{477FDECD-9EFB-21ED-804D-73231442FABC}" dt="2025-06-18T17:20:13.167" v="95" actId="1076"/>
          <ac:spMkLst>
            <pc:docMk/>
            <pc:sldMk cId="2560256517" sldId="2164"/>
            <ac:spMk id="3" creationId="{CB26C450-DFC3-CD9A-A1D9-5E6BEC6436C0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0:16.589" v="103" actId="1076"/>
          <ac:spMkLst>
            <pc:docMk/>
            <pc:sldMk cId="2560256517" sldId="2164"/>
            <ac:spMk id="13" creationId="{879FAF9B-D412-0594-5803-C37FF74A0067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0:16.402" v="96" actId="1076"/>
          <ac:spMkLst>
            <pc:docMk/>
            <pc:sldMk cId="2560256517" sldId="2164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0:16.417" v="97" actId="1076"/>
          <ac:spMkLst>
            <pc:docMk/>
            <pc:sldMk cId="2560256517" sldId="2164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0:16.449" v="98" actId="1076"/>
          <ac:spMkLst>
            <pc:docMk/>
            <pc:sldMk cId="2560256517" sldId="2164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0:16.480" v="99" actId="1076"/>
          <ac:spMkLst>
            <pc:docMk/>
            <pc:sldMk cId="2560256517" sldId="2164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0:16.496" v="100" actId="1076"/>
          <ac:spMkLst>
            <pc:docMk/>
            <pc:sldMk cId="2560256517" sldId="2164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0:16.527" v="101" actId="1076"/>
          <ac:spMkLst>
            <pc:docMk/>
            <pc:sldMk cId="2560256517" sldId="2164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0:16.558" v="102" actId="1076"/>
          <ac:spMkLst>
            <pc:docMk/>
            <pc:sldMk cId="2560256517" sldId="2164"/>
            <ac:spMk id="36" creationId="{4C5C8A5C-3EA7-2DE3-3028-27BEF3ED67EB}"/>
          </ac:spMkLst>
        </pc:spChg>
      </pc:sldChg>
      <pc:sldChg chg="addSp modSp">
        <pc:chgData name="veronicax.ramirez@urosario.edu.co" userId="S::urn:spo:guest#veronicax.ramirez@urosario.edu.co::" providerId="AD" clId="Web-{477FDECD-9EFB-21ED-804D-73231442FABC}" dt="2025-06-18T17:21:17.824" v="114" actId="1076"/>
        <pc:sldMkLst>
          <pc:docMk/>
          <pc:sldMk cId="1052340443" sldId="2165"/>
        </pc:sldMkLst>
        <pc:spChg chg="add mod">
          <ac:chgData name="veronicax.ramirez@urosario.edu.co" userId="S::urn:spo:guest#veronicax.ramirez@urosario.edu.co::" providerId="AD" clId="Web-{477FDECD-9EFB-21ED-804D-73231442FABC}" dt="2025-06-18T17:21:17.824" v="114" actId="1076"/>
          <ac:spMkLst>
            <pc:docMk/>
            <pc:sldMk cId="1052340443" sldId="2165"/>
            <ac:spMk id="3" creationId="{BBC455C5-6961-368F-E3A0-F43CC31996BD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1:07.589" v="110" actId="1076"/>
          <ac:spMkLst>
            <pc:docMk/>
            <pc:sldMk cId="1052340443" sldId="2165"/>
            <ac:spMk id="14" creationId="{380BCC77-B8BA-FFFA-99E3-96F98E9E6E64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1:07.464" v="106" actId="1076"/>
          <ac:spMkLst>
            <pc:docMk/>
            <pc:sldMk cId="1052340443" sldId="2165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1:07.511" v="107" actId="1076"/>
          <ac:spMkLst>
            <pc:docMk/>
            <pc:sldMk cId="1052340443" sldId="2165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1:07.527" v="108" actId="1076"/>
          <ac:spMkLst>
            <pc:docMk/>
            <pc:sldMk cId="1052340443" sldId="2165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1:07.558" v="109" actId="1076"/>
          <ac:spMkLst>
            <pc:docMk/>
            <pc:sldMk cId="1052340443" sldId="2165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1:12.745" v="111" actId="1076"/>
          <ac:spMkLst>
            <pc:docMk/>
            <pc:sldMk cId="1052340443" sldId="2165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1:12.777" v="112" actId="1076"/>
          <ac:spMkLst>
            <pc:docMk/>
            <pc:sldMk cId="1052340443" sldId="2165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1:12.808" v="113" actId="1076"/>
          <ac:spMkLst>
            <pc:docMk/>
            <pc:sldMk cId="1052340443" sldId="2165"/>
            <ac:spMk id="36" creationId="{4C5C8A5C-3EA7-2DE3-3028-27BEF3ED67EB}"/>
          </ac:spMkLst>
        </pc:spChg>
      </pc:sldChg>
      <pc:sldChg chg="addSp modSp">
        <pc:chgData name="veronicax.ramirez@urosario.edu.co" userId="S::urn:spo:guest#veronicax.ramirez@urosario.edu.co::" providerId="AD" clId="Web-{477FDECD-9EFB-21ED-804D-73231442FABC}" dt="2025-06-18T17:24:00.542" v="163" actId="1076"/>
        <pc:sldMkLst>
          <pc:docMk/>
          <pc:sldMk cId="1088002844" sldId="2166"/>
        </pc:sldMkLst>
        <pc:spChg chg="add mod">
          <ac:chgData name="veronicax.ramirez@urosario.edu.co" userId="S::urn:spo:guest#veronicax.ramirez@urosario.edu.co::" providerId="AD" clId="Web-{477FDECD-9EFB-21ED-804D-73231442FABC}" dt="2025-06-18T17:24:00.542" v="163" actId="1076"/>
          <ac:spMkLst>
            <pc:docMk/>
            <pc:sldMk cId="1088002844" sldId="2166"/>
            <ac:spMk id="3" creationId="{8C0AECA0-6B71-2B85-390D-C6CA56214668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2:58.761" v="153" actId="1076"/>
          <ac:spMkLst>
            <pc:docMk/>
            <pc:sldMk cId="1088002844" sldId="2166"/>
            <ac:spMk id="13" creationId="{D79000D1-F7FD-85B3-100B-877C74B8E4D3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2:14.245" v="135" actId="1076"/>
          <ac:spMkLst>
            <pc:docMk/>
            <pc:sldMk cId="1088002844" sldId="2166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1:53.620" v="118" actId="1076"/>
          <ac:spMkLst>
            <pc:docMk/>
            <pc:sldMk cId="1088002844" sldId="2166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2:14.261" v="136" actId="1076"/>
          <ac:spMkLst>
            <pc:docMk/>
            <pc:sldMk cId="1088002844" sldId="2166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2:14.292" v="137" actId="1076"/>
          <ac:spMkLst>
            <pc:docMk/>
            <pc:sldMk cId="1088002844" sldId="2166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3:07.355" v="157" actId="1076"/>
          <ac:spMkLst>
            <pc:docMk/>
            <pc:sldMk cId="1088002844" sldId="2166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3:07.386" v="158" actId="1076"/>
          <ac:spMkLst>
            <pc:docMk/>
            <pc:sldMk cId="1088002844" sldId="2166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477FDECD-9EFB-21ED-804D-73231442FABC}" dt="2025-06-18T17:23:07.417" v="159" actId="1076"/>
          <ac:spMkLst>
            <pc:docMk/>
            <pc:sldMk cId="1088002844" sldId="2166"/>
            <ac:spMk id="36" creationId="{4C5C8A5C-3EA7-2DE3-3028-27BEF3ED67EB}"/>
          </ac:spMkLst>
        </pc:spChg>
      </pc:sldChg>
      <pc:sldChg chg="addSp delSp modSp">
        <pc:chgData name="veronicax.ramirez@urosario.edu.co" userId="S::urn:spo:guest#veronicax.ramirez@urosario.edu.co::" providerId="AD" clId="Web-{477FDECD-9EFB-21ED-804D-73231442FABC}" dt="2025-06-18T17:19:19.808" v="93" actId="20577"/>
        <pc:sldMkLst>
          <pc:docMk/>
          <pc:sldMk cId="2139273673" sldId="2167"/>
        </pc:sldMkLst>
        <pc:spChg chg="add mod">
          <ac:chgData name="veronicax.ramirez@urosario.edu.co" userId="S::urn:spo:guest#veronicax.ramirez@urosario.edu.co::" providerId="AD" clId="Web-{477FDECD-9EFB-21ED-804D-73231442FABC}" dt="2025-06-18T17:19:19.808" v="93" actId="20577"/>
          <ac:spMkLst>
            <pc:docMk/>
            <pc:sldMk cId="2139273673" sldId="2167"/>
            <ac:spMk id="2" creationId="{D3BAAE8F-82C1-A03D-C634-3E88965D5173}"/>
          </ac:spMkLst>
        </pc:spChg>
      </pc:sldChg>
      <pc:sldChg chg="add del replId">
        <pc:chgData name="veronicax.ramirez@urosario.edu.co" userId="S::urn:spo:guest#veronicax.ramirez@urosario.edu.co::" providerId="AD" clId="Web-{477FDECD-9EFB-21ED-804D-73231442FABC}" dt="2025-06-18T14:19:41.182" v="12"/>
        <pc:sldMkLst>
          <pc:docMk/>
          <pc:sldMk cId="641335405" sldId="2145707054"/>
        </pc:sldMkLst>
      </pc:sldChg>
    </pc:docChg>
  </pc:docChgLst>
  <pc:docChgLst>
    <pc:chgData name="veronicax.ramirez@urosario.edu.co" userId="S::urn:spo:guest#veronicax.ramirez@urosario.edu.co::" providerId="AD" clId="Web-{76379901-3CC6-4098-BAA6-BECF959F8B3D}"/>
    <pc:docChg chg="addSld delSld modSld sldOrd">
      <pc:chgData name="veronicax.ramirez@urosario.edu.co" userId="S::urn:spo:guest#veronicax.ramirez@urosario.edu.co::" providerId="AD" clId="Web-{76379901-3CC6-4098-BAA6-BECF959F8B3D}" dt="2025-06-17T21:29:05.113" v="1013" actId="1076"/>
      <pc:docMkLst>
        <pc:docMk/>
      </pc:docMkLst>
      <pc:sldChg chg="modSp">
        <pc:chgData name="veronicax.ramirez@urosario.edu.co" userId="S::urn:spo:guest#veronicax.ramirez@urosario.edu.co::" providerId="AD" clId="Web-{76379901-3CC6-4098-BAA6-BECF959F8B3D}" dt="2025-06-17T21:28:22.379" v="993" actId="20577"/>
        <pc:sldMkLst>
          <pc:docMk/>
          <pc:sldMk cId="2846128421" sldId="2145"/>
        </pc:sldMkLst>
      </pc:sldChg>
      <pc:sldChg chg="addSp modSp">
        <pc:chgData name="veronicax.ramirez@urosario.edu.co" userId="S::urn:spo:guest#veronicax.ramirez@urosario.edu.co::" providerId="AD" clId="Web-{76379901-3CC6-4098-BAA6-BECF959F8B3D}" dt="2025-06-17T21:29:05.113" v="1013" actId="1076"/>
        <pc:sldMkLst>
          <pc:docMk/>
          <pc:sldMk cId="775188912" sldId="2155"/>
        </pc:sldMkLst>
        <pc:spChg chg="mod">
          <ac:chgData name="veronicax.ramirez@urosario.edu.co" userId="S::urn:spo:guest#veronicax.ramirez@urosario.edu.co::" providerId="AD" clId="Web-{76379901-3CC6-4098-BAA6-BECF959F8B3D}" dt="2025-06-17T21:28:38.801" v="1001" actId="1076"/>
          <ac:spMkLst>
            <pc:docMk/>
            <pc:sldMk cId="775188912" sldId="2155"/>
            <ac:spMk id="2" creationId="{A88BAB5F-2D7B-75A2-8670-140E1F783204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28:38.848" v="1002" actId="1076"/>
          <ac:spMkLst>
            <pc:docMk/>
            <pc:sldMk cId="775188912" sldId="2155"/>
            <ac:spMk id="3" creationId="{2A9F7A5F-DE91-4C68-C58F-CB3C30E6A950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29:04.801" v="1007" actId="1076"/>
          <ac:spMkLst>
            <pc:docMk/>
            <pc:sldMk cId="775188912" sldId="2155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28:38.473" v="995" actId="1076"/>
          <ac:spMkLst>
            <pc:docMk/>
            <pc:sldMk cId="775188912" sldId="2155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29:04.847" v="1008" actId="1076"/>
          <ac:spMkLst>
            <pc:docMk/>
            <pc:sldMk cId="775188912" sldId="2155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29:04.910" v="1009" actId="1076"/>
          <ac:spMkLst>
            <pc:docMk/>
            <pc:sldMk cId="775188912" sldId="2155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29:04.957" v="1010" actId="1076"/>
          <ac:spMkLst>
            <pc:docMk/>
            <pc:sldMk cId="775188912" sldId="2155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29:05.004" v="1011" actId="1076"/>
          <ac:spMkLst>
            <pc:docMk/>
            <pc:sldMk cId="775188912" sldId="2155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29:05.051" v="1012" actId="1076"/>
          <ac:spMkLst>
            <pc:docMk/>
            <pc:sldMk cId="775188912" sldId="2155"/>
            <ac:spMk id="36" creationId="{4C5C8A5C-3EA7-2DE3-3028-27BEF3ED67EB}"/>
          </ac:spMkLst>
        </pc:spChg>
      </pc:sldChg>
      <pc:sldChg chg="addSp delSp modSp">
        <pc:chgData name="veronicax.ramirez@urosario.edu.co" userId="S::urn:spo:guest#veronicax.ramirez@urosario.edu.co::" providerId="AD" clId="Web-{76379901-3CC6-4098-BAA6-BECF959F8B3D}" dt="2025-06-17T21:14:12.445" v="715"/>
        <pc:sldMkLst>
          <pc:docMk/>
          <pc:sldMk cId="1198504168" sldId="2180"/>
        </pc:sldMkLst>
        <pc:spChg chg="mod">
          <ac:chgData name="veronicax.ramirez@urosario.edu.co" userId="S::urn:spo:guest#veronicax.ramirez@urosario.edu.co::" providerId="AD" clId="Web-{76379901-3CC6-4098-BAA6-BECF959F8B3D}" dt="2025-06-17T21:13:29.524" v="698" actId="1076"/>
          <ac:spMkLst>
            <pc:docMk/>
            <pc:sldMk cId="1198504168" sldId="2180"/>
            <ac:spMk id="3" creationId="{560D470E-E19E-34A6-A564-8AAB46A85173}"/>
          </ac:spMkLst>
        </pc:spChg>
        <pc:spChg chg="add mod">
          <ac:chgData name="veronicax.ramirez@urosario.edu.co" userId="S::urn:spo:guest#veronicax.ramirez@urosario.edu.co::" providerId="AD" clId="Web-{76379901-3CC6-4098-BAA6-BECF959F8B3D}" dt="2025-06-17T21:14:10.164" v="713" actId="1076"/>
          <ac:spMkLst>
            <pc:docMk/>
            <pc:sldMk cId="1198504168" sldId="2180"/>
            <ac:spMk id="6" creationId="{84E02FD3-073D-24DC-C271-01ECEE299968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3:29.555" v="699" actId="1076"/>
          <ac:spMkLst>
            <pc:docMk/>
            <pc:sldMk cId="1198504168" sldId="2180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3:29.586" v="700" actId="1076"/>
          <ac:spMkLst>
            <pc:docMk/>
            <pc:sldMk cId="1198504168" sldId="2180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3:29.618" v="701" actId="1076"/>
          <ac:spMkLst>
            <pc:docMk/>
            <pc:sldMk cId="1198504168" sldId="2180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3:29.633" v="702" actId="1076"/>
          <ac:spMkLst>
            <pc:docMk/>
            <pc:sldMk cId="1198504168" sldId="2180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3:29.664" v="703" actId="1076"/>
          <ac:spMkLst>
            <pc:docMk/>
            <pc:sldMk cId="1198504168" sldId="2180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3:29.711" v="704" actId="1076"/>
          <ac:spMkLst>
            <pc:docMk/>
            <pc:sldMk cId="1198504168" sldId="2180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3:29.743" v="705" actId="1076"/>
          <ac:spMkLst>
            <pc:docMk/>
            <pc:sldMk cId="1198504168" sldId="2180"/>
            <ac:spMk id="36" creationId="{4C5C8A5C-3EA7-2DE3-3028-27BEF3ED67EB}"/>
          </ac:spMkLst>
        </pc:spChg>
      </pc:sldChg>
      <pc:sldChg chg="addSp delSp modSp del">
        <pc:chgData name="veronicax.ramirez@urosario.edu.co" userId="S::urn:spo:guest#veronicax.ramirez@urosario.edu.co::" providerId="AD" clId="Web-{76379901-3CC6-4098-BAA6-BECF959F8B3D}" dt="2025-06-17T20:52:41.186" v="350"/>
        <pc:sldMkLst>
          <pc:docMk/>
          <pc:sldMk cId="2462097215" sldId="2203"/>
        </pc:sldMkLst>
      </pc:sldChg>
      <pc:sldChg chg="addSp delSp modSp">
        <pc:chgData name="veronicax.ramirez@urosario.edu.co" userId="S::urn:spo:guest#veronicax.ramirez@urosario.edu.co::" providerId="AD" clId="Web-{76379901-3CC6-4098-BAA6-BECF959F8B3D}" dt="2025-06-17T21:18:59.460" v="804" actId="20577"/>
        <pc:sldMkLst>
          <pc:docMk/>
          <pc:sldMk cId="367692508" sldId="2205"/>
        </pc:sldMkLst>
        <pc:spChg chg="mod">
          <ac:chgData name="veronicax.ramirez@urosario.edu.co" userId="S::urn:spo:guest#veronicax.ramirez@urosario.edu.co::" providerId="AD" clId="Web-{76379901-3CC6-4098-BAA6-BECF959F8B3D}" dt="2025-06-17T20:53:39.608" v="365" actId="20577"/>
          <ac:spMkLst>
            <pc:docMk/>
            <pc:sldMk cId="367692508" sldId="2205"/>
            <ac:spMk id="5" creationId="{EF3DB24E-D7AA-4857-8A41-EE042D3858C3}"/>
          </ac:spMkLst>
        </pc:spChg>
        <pc:spChg chg="add mod">
          <ac:chgData name="veronicax.ramirez@urosario.edu.co" userId="S::urn:spo:guest#veronicax.ramirez@urosario.edu.co::" providerId="AD" clId="Web-{76379901-3CC6-4098-BAA6-BECF959F8B3D}" dt="2025-06-17T20:56:01.685" v="407" actId="20577"/>
          <ac:spMkLst>
            <pc:docMk/>
            <pc:sldMk cId="367692508" sldId="2205"/>
            <ac:spMk id="6" creationId="{1145D97C-E51C-49C7-6E0C-3818C3E40115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0:54:19.186" v="388" actId="20577"/>
          <ac:spMkLst>
            <pc:docMk/>
            <pc:sldMk cId="367692508" sldId="2205"/>
            <ac:spMk id="21" creationId="{B8983146-58D8-84F5-E600-5AFC44DCA36C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0:55:35.498" v="396" actId="1076"/>
          <ac:spMkLst>
            <pc:docMk/>
            <pc:sldMk cId="367692508" sldId="2205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0:54:20.764" v="389" actId="1076"/>
          <ac:spMkLst>
            <pc:docMk/>
            <pc:sldMk cId="367692508" sldId="2205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0:55:35.498" v="397" actId="1076"/>
          <ac:spMkLst>
            <pc:docMk/>
            <pc:sldMk cId="367692508" sldId="2205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0:55:35.513" v="398" actId="1076"/>
          <ac:spMkLst>
            <pc:docMk/>
            <pc:sldMk cId="367692508" sldId="2205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0:55:35.513" v="399" actId="1076"/>
          <ac:spMkLst>
            <pc:docMk/>
            <pc:sldMk cId="367692508" sldId="2205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0:55:35.529" v="400" actId="1076"/>
          <ac:spMkLst>
            <pc:docMk/>
            <pc:sldMk cId="367692508" sldId="2205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0:55:35.545" v="401" actId="1076"/>
          <ac:spMkLst>
            <pc:docMk/>
            <pc:sldMk cId="367692508" sldId="2205"/>
            <ac:spMk id="36" creationId="{4C5C8A5C-3EA7-2DE3-3028-27BEF3ED67EB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8:59.460" v="804" actId="20577"/>
          <ac:spMkLst>
            <pc:docMk/>
            <pc:sldMk cId="367692508" sldId="2205"/>
            <ac:spMk id="37" creationId="{2F7F4796-FEAA-B617-4DEC-376F0F93677D}"/>
          </ac:spMkLst>
        </pc:spChg>
        <pc:picChg chg="add mod">
          <ac:chgData name="veronicax.ramirez@urosario.edu.co" userId="S::urn:spo:guest#veronicax.ramirez@urosario.edu.co::" providerId="AD" clId="Web-{76379901-3CC6-4098-BAA6-BECF959F8B3D}" dt="2025-06-17T20:55:24.967" v="393" actId="1076"/>
          <ac:picMkLst>
            <pc:docMk/>
            <pc:sldMk cId="367692508" sldId="2205"/>
            <ac:picMk id="3" creationId="{F4D2A121-A228-FF8C-A58A-6428CC47FB1B}"/>
          </ac:picMkLst>
        </pc:picChg>
      </pc:sldChg>
      <pc:sldChg chg="addSp delSp modSp">
        <pc:chgData name="veronicax.ramirez@urosario.edu.co" userId="S::urn:spo:guest#veronicax.ramirez@urosario.edu.co::" providerId="AD" clId="Web-{76379901-3CC6-4098-BAA6-BECF959F8B3D}" dt="2025-06-17T21:21:52.021" v="923" actId="20577"/>
        <pc:sldMkLst>
          <pc:docMk/>
          <pc:sldMk cId="119306602" sldId="2216"/>
        </pc:sldMkLst>
        <pc:spChg chg="add mod">
          <ac:chgData name="veronicax.ramirez@urosario.edu.co" userId="S::urn:spo:guest#veronicax.ramirez@urosario.edu.co::" providerId="AD" clId="Web-{76379901-3CC6-4098-BAA6-BECF959F8B3D}" dt="2025-06-17T20:47:52.078" v="243"/>
          <ac:spMkLst>
            <pc:docMk/>
            <pc:sldMk cId="119306602" sldId="2216"/>
            <ac:spMk id="15" creationId="{3AECD827-A567-E8CC-0B39-0022B3D8E24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0:32:35.473" v="129" actId="20577"/>
          <ac:spMkLst>
            <pc:docMk/>
            <pc:sldMk cId="119306602" sldId="2216"/>
            <ac:spMk id="21" creationId="{B8983146-58D8-84F5-E600-5AFC44DCA36C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0:43:42.845" v="211" actId="1076"/>
          <ac:spMkLst>
            <pc:docMk/>
            <pc:sldMk cId="119306602" sldId="2216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0:32:39.567" v="130" actId="1076"/>
          <ac:spMkLst>
            <pc:docMk/>
            <pc:sldMk cId="119306602" sldId="2216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7:38.554" v="768" actId="20577"/>
          <ac:spMkLst>
            <pc:docMk/>
            <pc:sldMk cId="119306602" sldId="2216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0:43:42.860" v="213" actId="1076"/>
          <ac:spMkLst>
            <pc:docMk/>
            <pc:sldMk cId="119306602" sldId="2216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0:43:42.876" v="214" actId="1076"/>
          <ac:spMkLst>
            <pc:docMk/>
            <pc:sldMk cId="119306602" sldId="2216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0:43:42.892" v="215" actId="1076"/>
          <ac:spMkLst>
            <pc:docMk/>
            <pc:sldMk cId="119306602" sldId="2216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0:51:46.624" v="331" actId="20577"/>
          <ac:spMkLst>
            <pc:docMk/>
            <pc:sldMk cId="119306602" sldId="2216"/>
            <ac:spMk id="36" creationId="{4C5C8A5C-3EA7-2DE3-3028-27BEF3ED67EB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21:52.021" v="923" actId="20577"/>
          <ac:spMkLst>
            <pc:docMk/>
            <pc:sldMk cId="119306602" sldId="2216"/>
            <ac:spMk id="37" creationId="{2F7F4796-FEAA-B617-4DEC-376F0F93677D}"/>
          </ac:spMkLst>
        </pc:spChg>
        <pc:picChg chg="add mod">
          <ac:chgData name="veronicax.ramirez@urosario.edu.co" userId="S::urn:spo:guest#veronicax.ramirez@urosario.edu.co::" providerId="AD" clId="Web-{76379901-3CC6-4098-BAA6-BECF959F8B3D}" dt="2025-06-17T20:48:13.406" v="246" actId="1076"/>
          <ac:picMkLst>
            <pc:docMk/>
            <pc:sldMk cId="119306602" sldId="2216"/>
            <ac:picMk id="4" creationId="{42615641-E51F-76FB-2975-85CD223580F1}"/>
          </ac:picMkLst>
        </pc:picChg>
      </pc:sldChg>
      <pc:sldChg chg="ord">
        <pc:chgData name="veronicax.ramirez@urosario.edu.co" userId="S::urn:spo:guest#veronicax.ramirez@urosario.edu.co::" providerId="AD" clId="Web-{76379901-3CC6-4098-BAA6-BECF959F8B3D}" dt="2025-06-17T20:53:08.702" v="354"/>
        <pc:sldMkLst>
          <pc:docMk/>
          <pc:sldMk cId="3246977013" sldId="2218"/>
        </pc:sldMkLst>
      </pc:sldChg>
      <pc:sldChg chg="addSp modSp">
        <pc:chgData name="veronicax.ramirez@urosario.edu.co" userId="S::urn:spo:guest#veronicax.ramirez@urosario.edu.co::" providerId="AD" clId="Web-{76379901-3CC6-4098-BAA6-BECF959F8B3D}" dt="2025-06-17T21:14:36.164" v="731" actId="1076"/>
        <pc:sldMkLst>
          <pc:docMk/>
          <pc:sldMk cId="817522378" sldId="2234"/>
        </pc:sldMkLst>
        <pc:spChg chg="add mod">
          <ac:chgData name="veronicax.ramirez@urosario.edu.co" userId="S::urn:spo:guest#veronicax.ramirez@urosario.edu.co::" providerId="AD" clId="Web-{76379901-3CC6-4098-BAA6-BECF959F8B3D}" dt="2025-06-17T21:14:36.164" v="731" actId="1076"/>
          <ac:spMkLst>
            <pc:docMk/>
            <pc:sldMk cId="817522378" sldId="2234"/>
            <ac:spMk id="3" creationId="{6D87256E-09D0-7BE3-F514-77098DA43CD3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4:24.680" v="723" actId="1076"/>
          <ac:spMkLst>
            <pc:docMk/>
            <pc:sldMk cId="817522378" sldId="2234"/>
            <ac:spMk id="13" creationId="{2488571B-D781-B1FD-2BDA-4A2BE3690F90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4:28.805" v="724" actId="1076"/>
          <ac:spMkLst>
            <pc:docMk/>
            <pc:sldMk cId="817522378" sldId="2234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4:24.492" v="717" actId="1076"/>
          <ac:spMkLst>
            <pc:docMk/>
            <pc:sldMk cId="817522378" sldId="2234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4:28.852" v="725" actId="1076"/>
          <ac:spMkLst>
            <pc:docMk/>
            <pc:sldMk cId="817522378" sldId="2234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4:28.883" v="726" actId="1076"/>
          <ac:spMkLst>
            <pc:docMk/>
            <pc:sldMk cId="817522378" sldId="2234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4:28.930" v="727" actId="1076"/>
          <ac:spMkLst>
            <pc:docMk/>
            <pc:sldMk cId="817522378" sldId="2234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4:28.961" v="728" actId="1076"/>
          <ac:spMkLst>
            <pc:docMk/>
            <pc:sldMk cId="817522378" sldId="2234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4:28.992" v="729" actId="1076"/>
          <ac:spMkLst>
            <pc:docMk/>
            <pc:sldMk cId="817522378" sldId="2234"/>
            <ac:spMk id="36" creationId="{4C5C8A5C-3EA7-2DE3-3028-27BEF3ED67EB}"/>
          </ac:spMkLst>
        </pc:spChg>
      </pc:sldChg>
      <pc:sldChg chg="addSp modSp">
        <pc:chgData name="veronicax.ramirez@urosario.edu.co" userId="S::urn:spo:guest#veronicax.ramirez@urosario.edu.co::" providerId="AD" clId="Web-{76379901-3CC6-4098-BAA6-BECF959F8B3D}" dt="2025-06-17T21:15:03.664" v="762" actId="1076"/>
        <pc:sldMkLst>
          <pc:docMk/>
          <pc:sldMk cId="3904662426" sldId="2235"/>
        </pc:sldMkLst>
        <pc:spChg chg="add">
          <ac:chgData name="veronicax.ramirez@urosario.edu.co" userId="S::urn:spo:guest#veronicax.ramirez@urosario.edu.co::" providerId="AD" clId="Web-{76379901-3CC6-4098-BAA6-BECF959F8B3D}" dt="2025-06-17T21:14:54.070" v="755"/>
          <ac:spMkLst>
            <pc:docMk/>
            <pc:sldMk cId="3904662426" sldId="2235"/>
            <ac:spMk id="3" creationId="{C148E3E5-FDB5-87B3-77C0-1CD6CA388750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5:03.664" v="762" actId="1076"/>
          <ac:spMkLst>
            <pc:docMk/>
            <pc:sldMk cId="3904662426" sldId="2235"/>
            <ac:spMk id="13" creationId="{1A99583E-AD98-749D-7A24-2C3008FD49EF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4:48.961" v="740" actId="1076"/>
          <ac:spMkLst>
            <pc:docMk/>
            <pc:sldMk cId="3904662426" sldId="2235"/>
            <ac:spMk id="21" creationId="{B8983146-58D8-84F5-E600-5AFC44DCA36C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5:00.602" v="756" actId="1076"/>
          <ac:spMkLst>
            <pc:docMk/>
            <pc:sldMk cId="3904662426" sldId="2235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4:49.039" v="742" actId="1076"/>
          <ac:spMkLst>
            <pc:docMk/>
            <pc:sldMk cId="3904662426" sldId="2235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5:00.633" v="757" actId="1076"/>
          <ac:spMkLst>
            <pc:docMk/>
            <pc:sldMk cId="3904662426" sldId="2235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5:00.664" v="758" actId="1076"/>
          <ac:spMkLst>
            <pc:docMk/>
            <pc:sldMk cId="3904662426" sldId="2235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5:00.711" v="759" actId="1076"/>
          <ac:spMkLst>
            <pc:docMk/>
            <pc:sldMk cId="3904662426" sldId="2235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5:00.742" v="760" actId="1076"/>
          <ac:spMkLst>
            <pc:docMk/>
            <pc:sldMk cId="3904662426" sldId="2235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5:00.773" v="761" actId="1076"/>
          <ac:spMkLst>
            <pc:docMk/>
            <pc:sldMk cId="3904662426" sldId="2235"/>
            <ac:spMk id="36" creationId="{4C5C8A5C-3EA7-2DE3-3028-27BEF3ED67EB}"/>
          </ac:spMkLst>
        </pc:spChg>
      </pc:sldChg>
      <pc:sldChg chg="addSp delSp modSp">
        <pc:chgData name="veronicax.ramirez@urosario.edu.co" userId="S::urn:spo:guest#veronicax.ramirez@urosario.edu.co::" providerId="AD" clId="Web-{76379901-3CC6-4098-BAA6-BECF959F8B3D}" dt="2025-06-17T21:07:43.057" v="591" actId="20577"/>
        <pc:sldMkLst>
          <pc:docMk/>
          <pc:sldMk cId="3878313104" sldId="2241"/>
        </pc:sldMkLst>
        <pc:spChg chg="add mod">
          <ac:chgData name="veronicax.ramirez@urosario.edu.co" userId="S::urn:spo:guest#veronicax.ramirez@urosario.edu.co::" providerId="AD" clId="Web-{76379901-3CC6-4098-BAA6-BECF959F8B3D}" dt="2025-06-17T21:07:43.057" v="591" actId="20577"/>
          <ac:spMkLst>
            <pc:docMk/>
            <pc:sldMk cId="3878313104" sldId="2241"/>
            <ac:spMk id="3" creationId="{0B82B7AB-0E06-A5FD-8BA8-CA7101384A0F}"/>
          </ac:spMkLst>
        </pc:spChg>
        <pc:spChg chg="add mod">
          <ac:chgData name="veronicax.ramirez@urosario.edu.co" userId="S::urn:spo:guest#veronicax.ramirez@urosario.edu.co::" providerId="AD" clId="Web-{76379901-3CC6-4098-BAA6-BECF959F8B3D}" dt="2025-06-17T21:02:58.355" v="553" actId="1076"/>
          <ac:spMkLst>
            <pc:docMk/>
            <pc:sldMk cId="3878313104" sldId="2241"/>
            <ac:spMk id="6" creationId="{9B6659E1-C849-F4AE-8C6F-67EE2B0960C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02:36.558" v="528" actId="1076"/>
          <ac:spMkLst>
            <pc:docMk/>
            <pc:sldMk cId="3878313104" sldId="2241"/>
            <ac:spMk id="21" creationId="{B8983146-58D8-84F5-E600-5AFC44DCA36C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02:41.511" v="539" actId="1076"/>
          <ac:spMkLst>
            <pc:docMk/>
            <pc:sldMk cId="3878313104" sldId="2241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02:41.527" v="540" actId="1076"/>
          <ac:spMkLst>
            <pc:docMk/>
            <pc:sldMk cId="3878313104" sldId="2241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02:41.558" v="541" actId="1076"/>
          <ac:spMkLst>
            <pc:docMk/>
            <pc:sldMk cId="3878313104" sldId="2241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02:41.574" v="542" actId="1076"/>
          <ac:spMkLst>
            <pc:docMk/>
            <pc:sldMk cId="3878313104" sldId="2241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02:41.605" v="543" actId="1076"/>
          <ac:spMkLst>
            <pc:docMk/>
            <pc:sldMk cId="3878313104" sldId="2241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02:41.621" v="544" actId="1076"/>
          <ac:spMkLst>
            <pc:docMk/>
            <pc:sldMk cId="3878313104" sldId="2241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02:41.652" v="545" actId="1076"/>
          <ac:spMkLst>
            <pc:docMk/>
            <pc:sldMk cId="3878313104" sldId="2241"/>
            <ac:spMk id="36" creationId="{4C5C8A5C-3EA7-2DE3-3028-27BEF3ED67EB}"/>
          </ac:spMkLst>
        </pc:spChg>
        <pc:picChg chg="add mod">
          <ac:chgData name="veronicax.ramirez@urosario.edu.co" userId="S::urn:spo:guest#veronicax.ramirez@urosario.edu.co::" providerId="AD" clId="Web-{76379901-3CC6-4098-BAA6-BECF959F8B3D}" dt="2025-06-17T21:07:13.651" v="589" actId="1076"/>
          <ac:picMkLst>
            <pc:docMk/>
            <pc:sldMk cId="3878313104" sldId="2241"/>
            <ac:picMk id="7" creationId="{1F28DD07-0F58-E6C7-82DF-6C00C0E0C72F}"/>
          </ac:picMkLst>
        </pc:picChg>
      </pc:sldChg>
      <pc:sldChg chg="addSp delSp modSp">
        <pc:chgData name="veronicax.ramirez@urosario.edu.co" userId="S::urn:spo:guest#veronicax.ramirez@urosario.edu.co::" providerId="AD" clId="Web-{76379901-3CC6-4098-BAA6-BECF959F8B3D}" dt="2025-06-17T21:08:50.556" v="635" actId="1076"/>
        <pc:sldMkLst>
          <pc:docMk/>
          <pc:sldMk cId="409341981" sldId="2242"/>
        </pc:sldMkLst>
        <pc:spChg chg="add mod">
          <ac:chgData name="veronicax.ramirez@urosario.edu.co" userId="S::urn:spo:guest#veronicax.ramirez@urosario.edu.co::" providerId="AD" clId="Web-{76379901-3CC6-4098-BAA6-BECF959F8B3D}" dt="2025-06-17T21:08:24.478" v="603" actId="20577"/>
          <ac:spMkLst>
            <pc:docMk/>
            <pc:sldMk cId="409341981" sldId="2242"/>
            <ac:spMk id="3" creationId="{80FF3A73-8D71-9C26-F129-9F9A7E2DF97B}"/>
          </ac:spMkLst>
        </pc:spChg>
        <pc:spChg chg="add mod">
          <ac:chgData name="veronicax.ramirez@urosario.edu.co" userId="S::urn:spo:guest#veronicax.ramirez@urosario.edu.co::" providerId="AD" clId="Web-{76379901-3CC6-4098-BAA6-BECF959F8B3D}" dt="2025-06-17T21:08:50.556" v="635" actId="1076"/>
          <ac:spMkLst>
            <pc:docMk/>
            <pc:sldMk cId="409341981" sldId="2242"/>
            <ac:spMk id="7" creationId="{4D8536D5-65DA-E823-FECA-F38476314D9D}"/>
          </ac:spMkLst>
        </pc:spChg>
        <pc:spChg chg="add del mod">
          <ac:chgData name="veronicax.ramirez@urosario.edu.co" userId="S::urn:spo:guest#veronicax.ramirez@urosario.edu.co::" providerId="AD" clId="Web-{76379901-3CC6-4098-BAA6-BECF959F8B3D}" dt="2025-06-17T21:03:45.355" v="556"/>
          <ac:spMkLst>
            <pc:docMk/>
            <pc:sldMk cId="409341981" sldId="2242"/>
            <ac:spMk id="21" creationId="{B8983146-58D8-84F5-E600-5AFC44DCA36C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08:44.041" v="633" actId="20577"/>
          <ac:spMkLst>
            <pc:docMk/>
            <pc:sldMk cId="409341981" sldId="2242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03:50.339" v="558" actId="1076"/>
          <ac:spMkLst>
            <pc:docMk/>
            <pc:sldMk cId="409341981" sldId="2242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08:31.447" v="605" actId="1076"/>
          <ac:spMkLst>
            <pc:docMk/>
            <pc:sldMk cId="409341981" sldId="2242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08:31.463" v="606" actId="1076"/>
          <ac:spMkLst>
            <pc:docMk/>
            <pc:sldMk cId="409341981" sldId="2242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08:31.463" v="607" actId="1076"/>
          <ac:spMkLst>
            <pc:docMk/>
            <pc:sldMk cId="409341981" sldId="2242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08:31.478" v="608" actId="1076"/>
          <ac:spMkLst>
            <pc:docMk/>
            <pc:sldMk cId="409341981" sldId="2242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08:31.494" v="609" actId="1076"/>
          <ac:spMkLst>
            <pc:docMk/>
            <pc:sldMk cId="409341981" sldId="2242"/>
            <ac:spMk id="36" creationId="{4C5C8A5C-3EA7-2DE3-3028-27BEF3ED67EB}"/>
          </ac:spMkLst>
        </pc:spChg>
        <pc:picChg chg="add mod">
          <ac:chgData name="veronicax.ramirez@urosario.edu.co" userId="S::urn:spo:guest#veronicax.ramirez@urosario.edu.co::" providerId="AD" clId="Web-{76379901-3CC6-4098-BAA6-BECF959F8B3D}" dt="2025-06-17T21:08:16.760" v="594" actId="1076"/>
          <ac:picMkLst>
            <pc:docMk/>
            <pc:sldMk cId="409341981" sldId="2242"/>
            <ac:picMk id="4" creationId="{D06C582A-2863-0E30-2153-E3763640C50F}"/>
          </ac:picMkLst>
        </pc:picChg>
      </pc:sldChg>
      <pc:sldChg chg="addSp delSp modSp">
        <pc:chgData name="veronicax.ramirez@urosario.edu.co" userId="S::urn:spo:guest#veronicax.ramirez@urosario.edu.co::" providerId="AD" clId="Web-{76379901-3CC6-4098-BAA6-BECF959F8B3D}" dt="2025-06-17T21:10:00.181" v="697" actId="1076"/>
        <pc:sldMkLst>
          <pc:docMk/>
          <pc:sldMk cId="3808728479" sldId="2243"/>
        </pc:sldMkLst>
        <pc:spChg chg="add mod">
          <ac:chgData name="veronicax.ramirez@urosario.edu.co" userId="S::urn:spo:guest#veronicax.ramirez@urosario.edu.co::" providerId="AD" clId="Web-{76379901-3CC6-4098-BAA6-BECF959F8B3D}" dt="2025-06-17T21:10:00.181" v="697" actId="1076"/>
          <ac:spMkLst>
            <pc:docMk/>
            <pc:sldMk cId="3808728479" sldId="2243"/>
            <ac:spMk id="3" creationId="{6C7FD6A5-3F43-3131-30E0-15CE0E951722}"/>
          </ac:spMkLst>
        </pc:spChg>
        <pc:spChg chg="add">
          <ac:chgData name="veronicax.ramirez@urosario.edu.co" userId="S::urn:spo:guest#veronicax.ramirez@urosario.edu.co::" providerId="AD" clId="Web-{76379901-3CC6-4098-BAA6-BECF959F8B3D}" dt="2025-06-17T21:09:54.869" v="689"/>
          <ac:spMkLst>
            <pc:docMk/>
            <pc:sldMk cId="3808728479" sldId="2243"/>
            <ac:spMk id="6" creationId="{9A0F2FB0-ED60-5E18-1086-9F2E3FCFE921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0:00.087" v="690" actId="1076"/>
          <ac:spMkLst>
            <pc:docMk/>
            <pc:sldMk cId="3808728479" sldId="2243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0:00.103" v="691" actId="1076"/>
          <ac:spMkLst>
            <pc:docMk/>
            <pc:sldMk cId="3808728479" sldId="2243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0:00.103" v="692" actId="1076"/>
          <ac:spMkLst>
            <pc:docMk/>
            <pc:sldMk cId="3808728479" sldId="2243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0:00.119" v="693" actId="1076"/>
          <ac:spMkLst>
            <pc:docMk/>
            <pc:sldMk cId="3808728479" sldId="2243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0:00.134" v="694" actId="1076"/>
          <ac:spMkLst>
            <pc:docMk/>
            <pc:sldMk cId="3808728479" sldId="2243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0:00.150" v="695" actId="1076"/>
          <ac:spMkLst>
            <pc:docMk/>
            <pc:sldMk cId="3808728479" sldId="2243"/>
            <ac:spMk id="36" creationId="{4C5C8A5C-3EA7-2DE3-3028-27BEF3ED67EB}"/>
          </ac:spMkLst>
        </pc:spChg>
        <pc:picChg chg="add mod">
          <ac:chgData name="veronicax.ramirez@urosario.edu.co" userId="S::urn:spo:guest#veronicax.ramirez@urosario.edu.co::" providerId="AD" clId="Web-{76379901-3CC6-4098-BAA6-BECF959F8B3D}" dt="2025-06-17T21:10:00.165" v="696" actId="1076"/>
          <ac:picMkLst>
            <pc:docMk/>
            <pc:sldMk cId="3808728479" sldId="2243"/>
            <ac:picMk id="2" creationId="{4E8F5994-22B0-9363-7722-AA4225F14910}"/>
          </ac:picMkLst>
        </pc:picChg>
      </pc:sldChg>
      <pc:sldChg chg="addSp delSp modSp">
        <pc:chgData name="veronicax.ramirez@urosario.edu.co" userId="S::urn:spo:guest#veronicax.ramirez@urosario.edu.co::" providerId="AD" clId="Web-{76379901-3CC6-4098-BAA6-BECF959F8B3D}" dt="2025-06-17T21:25:13.349" v="959" actId="20577"/>
        <pc:sldMkLst>
          <pc:docMk/>
          <pc:sldMk cId="282925330" sldId="2244"/>
        </pc:sldMkLst>
        <pc:spChg chg="mod">
          <ac:chgData name="veronicax.ramirez@urosario.edu.co" userId="S::urn:spo:guest#veronicax.ramirez@urosario.edu.co::" providerId="AD" clId="Web-{76379901-3CC6-4098-BAA6-BECF959F8B3D}" dt="2025-06-17T21:23:34.052" v="924" actId="1076"/>
          <ac:spMkLst>
            <pc:docMk/>
            <pc:sldMk cId="282925330" sldId="2244"/>
            <ac:spMk id="3" creationId="{560D470E-E19E-34A6-A564-8AAB46A85173}"/>
          </ac:spMkLst>
        </pc:spChg>
        <pc:spChg chg="add mod">
          <ac:chgData name="veronicax.ramirez@urosario.edu.co" userId="S::urn:spo:guest#veronicax.ramirez@urosario.edu.co::" providerId="AD" clId="Web-{76379901-3CC6-4098-BAA6-BECF959F8B3D}" dt="2025-06-17T21:25:13.349" v="959" actId="20577"/>
          <ac:spMkLst>
            <pc:docMk/>
            <pc:sldMk cId="282925330" sldId="2244"/>
            <ac:spMk id="4" creationId="{F9BB4BD0-6C39-A4BB-EA1B-91A5CDE1B6FE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23:38.552" v="932" actId="1076"/>
          <ac:spMkLst>
            <pc:docMk/>
            <pc:sldMk cId="282925330" sldId="2244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23:34.083" v="926" actId="1076"/>
          <ac:spMkLst>
            <pc:docMk/>
            <pc:sldMk cId="282925330" sldId="2244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23:38.568" v="933" actId="1076"/>
          <ac:spMkLst>
            <pc:docMk/>
            <pc:sldMk cId="282925330" sldId="2244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23:38.583" v="934" actId="1076"/>
          <ac:spMkLst>
            <pc:docMk/>
            <pc:sldMk cId="282925330" sldId="2244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23:38.615" v="935" actId="1076"/>
          <ac:spMkLst>
            <pc:docMk/>
            <pc:sldMk cId="282925330" sldId="2244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23:38.630" v="936" actId="1076"/>
          <ac:spMkLst>
            <pc:docMk/>
            <pc:sldMk cId="282925330" sldId="2244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23:38.646" v="937" actId="1076"/>
          <ac:spMkLst>
            <pc:docMk/>
            <pc:sldMk cId="282925330" sldId="2244"/>
            <ac:spMk id="36" creationId="{4C5C8A5C-3EA7-2DE3-3028-27BEF3ED67EB}"/>
          </ac:spMkLst>
        </pc:spChg>
      </pc:sldChg>
      <pc:sldChg chg="del">
        <pc:chgData name="veronicax.ramirez@urosario.edu.co" userId="S::urn:spo:guest#veronicax.ramirez@urosario.edu.co::" providerId="AD" clId="Web-{76379901-3CC6-4098-BAA6-BECF959F8B3D}" dt="2025-06-17T20:53:13.327" v="355"/>
        <pc:sldMkLst>
          <pc:docMk/>
          <pc:sldMk cId="3532489768" sldId="2250"/>
        </pc:sldMkLst>
      </pc:sldChg>
      <pc:sldChg chg="addSp delSp modSp add replId">
        <pc:chgData name="veronicax.ramirez@urosario.edu.co" userId="S::urn:spo:guest#veronicax.ramirez@urosario.edu.co::" providerId="AD" clId="Web-{76379901-3CC6-4098-BAA6-BECF959F8B3D}" dt="2025-06-17T21:20:06.694" v="840" actId="20577"/>
        <pc:sldMkLst>
          <pc:docMk/>
          <pc:sldMk cId="3922358650" sldId="2145707053"/>
        </pc:sldMkLst>
        <pc:spChg chg="mod">
          <ac:chgData name="veronicax.ramirez@urosario.edu.co" userId="S::urn:spo:guest#veronicax.ramirez@urosario.edu.co::" providerId="AD" clId="Web-{76379901-3CC6-4098-BAA6-BECF959F8B3D}" dt="2025-06-17T20:53:01.061" v="352" actId="20577"/>
          <ac:spMkLst>
            <pc:docMk/>
            <pc:sldMk cId="3922358650" sldId="2145707053"/>
            <ac:spMk id="5" creationId="{D0C79F79-C336-CA33-7875-8578A09C38B7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0:52:25.296" v="345" actId="20577"/>
          <ac:spMkLst>
            <pc:docMk/>
            <pc:sldMk cId="3922358650" sldId="2145707053"/>
            <ac:spMk id="21" creationId="{BFF9C5F3-CEBC-CEFD-88B7-D63EDC4B506C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0:52:28.967" v="346" actId="1076"/>
          <ac:spMkLst>
            <pc:docMk/>
            <pc:sldMk cId="3922358650" sldId="2145707053"/>
            <ac:spMk id="31" creationId="{2E798347-160A-7F9B-A0BA-C964AE264E15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17:34.523" v="766" actId="20577"/>
          <ac:spMkLst>
            <pc:docMk/>
            <pc:sldMk cId="3922358650" sldId="2145707053"/>
            <ac:spMk id="32" creationId="{8A61B4B6-6C6F-B8AA-871F-BDE33D705032}"/>
          </ac:spMkLst>
        </pc:spChg>
        <pc:spChg chg="mod">
          <ac:chgData name="veronicax.ramirez@urosario.edu.co" userId="S::urn:spo:guest#veronicax.ramirez@urosario.edu.co::" providerId="AD" clId="Web-{76379901-3CC6-4098-BAA6-BECF959F8B3D}" dt="2025-06-17T21:20:06.694" v="840" actId="20577"/>
          <ac:spMkLst>
            <pc:docMk/>
            <pc:sldMk cId="3922358650" sldId="2145707053"/>
            <ac:spMk id="37" creationId="{EE0D5743-BDF7-C3C7-4E66-B2CBC6C51ED0}"/>
          </ac:spMkLst>
        </pc:spChg>
        <pc:picChg chg="add mod">
          <ac:chgData name="veronicax.ramirez@urosario.edu.co" userId="S::urn:spo:guest#veronicax.ramirez@urosario.edu.co::" providerId="AD" clId="Web-{76379901-3CC6-4098-BAA6-BECF959F8B3D}" dt="2025-06-17T20:52:36.483" v="349" actId="1076"/>
          <ac:picMkLst>
            <pc:docMk/>
            <pc:sldMk cId="3922358650" sldId="2145707053"/>
            <ac:picMk id="3" creationId="{52E642D4-83AF-FC3E-961C-41721612BF1D}"/>
          </ac:picMkLst>
        </pc:picChg>
      </pc:sldChg>
    </pc:docChg>
  </pc:docChgLst>
  <pc:docChgLst>
    <pc:chgData name="veronicax.ramirez@urosario.edu.co" userId="S::urn:spo:guest#veronicax.ramirez@urosario.edu.co::" providerId="AD" clId="Web-{3FC15B63-4C98-AAF0-4D82-73FE1A289E9F}"/>
    <pc:docChg chg="delSld modSld">
      <pc:chgData name="veronicax.ramirez@urosario.edu.co" userId="S::urn:spo:guest#veronicax.ramirez@urosario.edu.co::" providerId="AD" clId="Web-{3FC15B63-4C98-AAF0-4D82-73FE1A289E9F}" dt="2025-06-20T15:31:20.917" v="443" actId="1076"/>
      <pc:docMkLst>
        <pc:docMk/>
      </pc:docMkLst>
      <pc:sldChg chg="del">
        <pc:chgData name="veronicax.ramirez@urosario.edu.co" userId="S::urn:spo:guest#veronicax.ramirez@urosario.edu.co::" providerId="AD" clId="Web-{3FC15B63-4C98-AAF0-4D82-73FE1A289E9F}" dt="2025-06-20T15:27:43.190" v="326"/>
        <pc:sldMkLst>
          <pc:docMk/>
          <pc:sldMk cId="3485425575" sldId="2142"/>
        </pc:sldMkLst>
      </pc:sldChg>
      <pc:sldChg chg="addSp modSp">
        <pc:chgData name="veronicax.ramirez@urosario.edu.co" userId="S::urn:spo:guest#veronicax.ramirez@urosario.edu.co::" providerId="AD" clId="Web-{3FC15B63-4C98-AAF0-4D82-73FE1A289E9F}" dt="2025-06-20T15:23:58.213" v="232" actId="20577"/>
        <pc:sldMkLst>
          <pc:docMk/>
          <pc:sldMk cId="1065774327" sldId="2168"/>
        </pc:sldMkLst>
        <pc:spChg chg="add mod">
          <ac:chgData name="veronicax.ramirez@urosario.edu.co" userId="S::urn:spo:guest#veronicax.ramirez@urosario.edu.co::" providerId="AD" clId="Web-{3FC15B63-4C98-AAF0-4D82-73FE1A289E9F}" dt="2025-06-20T15:23:58.213" v="232" actId="20577"/>
          <ac:spMkLst>
            <pc:docMk/>
            <pc:sldMk cId="1065774327" sldId="2168"/>
            <ac:spMk id="2" creationId="{78947B7D-87ED-DC7E-2D7D-CE5FB602A76C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3:41.056" v="225" actId="1076"/>
          <ac:spMkLst>
            <pc:docMk/>
            <pc:sldMk cId="1065774327" sldId="2168"/>
            <ac:spMk id="14" creationId="{4FC262BB-A97C-7582-F150-9FA0CD6A37FB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3:40.775" v="218" actId="1076"/>
          <ac:spMkLst>
            <pc:docMk/>
            <pc:sldMk cId="1065774327" sldId="2168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3:40.806" v="219" actId="1076"/>
          <ac:spMkLst>
            <pc:docMk/>
            <pc:sldMk cId="1065774327" sldId="2168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3:40.853" v="220" actId="1076"/>
          <ac:spMkLst>
            <pc:docMk/>
            <pc:sldMk cId="1065774327" sldId="2168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3:40.884" v="221" actId="1076"/>
          <ac:spMkLst>
            <pc:docMk/>
            <pc:sldMk cId="1065774327" sldId="2168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3:40.931" v="222" actId="1076"/>
          <ac:spMkLst>
            <pc:docMk/>
            <pc:sldMk cId="1065774327" sldId="2168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3:40.962" v="223" actId="1076"/>
          <ac:spMkLst>
            <pc:docMk/>
            <pc:sldMk cId="1065774327" sldId="2168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3:41.009" v="224" actId="1076"/>
          <ac:spMkLst>
            <pc:docMk/>
            <pc:sldMk cId="1065774327" sldId="2168"/>
            <ac:spMk id="36" creationId="{4C5C8A5C-3EA7-2DE3-3028-27BEF3ED67EB}"/>
          </ac:spMkLst>
        </pc:spChg>
      </pc:sldChg>
      <pc:sldChg chg="addSp delSp modSp">
        <pc:chgData name="veronicax.ramirez@urosario.edu.co" userId="S::urn:spo:guest#veronicax.ramirez@urosario.edu.co::" providerId="AD" clId="Web-{3FC15B63-4C98-AAF0-4D82-73FE1A289E9F}" dt="2025-06-20T15:26:00.545" v="288" actId="14100"/>
        <pc:sldMkLst>
          <pc:docMk/>
          <pc:sldMk cId="936716984" sldId="2169"/>
        </pc:sldMkLst>
        <pc:spChg chg="mod">
          <ac:chgData name="veronicax.ramirez@urosario.edu.co" userId="S::urn:spo:guest#veronicax.ramirez@urosario.edu.co::" providerId="AD" clId="Web-{3FC15B63-4C98-AAF0-4D82-73FE1A289E9F}" dt="2025-06-20T15:24:26.808" v="233" actId="1076"/>
          <ac:spMkLst>
            <pc:docMk/>
            <pc:sldMk cId="936716984" sldId="2169"/>
            <ac:spMk id="3" creationId="{560D470E-E19E-34A6-A564-8AAB46A85173}"/>
          </ac:spMkLst>
        </pc:spChg>
        <pc:spChg chg="add mod">
          <ac:chgData name="veronicax.ramirez@urosario.edu.co" userId="S::urn:spo:guest#veronicax.ramirez@urosario.edu.co::" providerId="AD" clId="Web-{3FC15B63-4C98-AAF0-4D82-73FE1A289E9F}" dt="2025-06-20T15:26:00.545" v="288" actId="14100"/>
          <ac:spMkLst>
            <pc:docMk/>
            <pc:sldMk cId="936716984" sldId="2169"/>
            <ac:spMk id="4" creationId="{69FFB0C7-BC47-D7BA-8056-20736F0A5C66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4:32.792" v="241" actId="1076"/>
          <ac:spMkLst>
            <pc:docMk/>
            <pc:sldMk cId="936716984" sldId="2169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4:26.886" v="235" actId="1076"/>
          <ac:spMkLst>
            <pc:docMk/>
            <pc:sldMk cId="936716984" sldId="2169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4:32.839" v="242" actId="1076"/>
          <ac:spMkLst>
            <pc:docMk/>
            <pc:sldMk cId="936716984" sldId="2169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4:32.871" v="243" actId="1076"/>
          <ac:spMkLst>
            <pc:docMk/>
            <pc:sldMk cId="936716984" sldId="2169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4:32.902" v="244" actId="1076"/>
          <ac:spMkLst>
            <pc:docMk/>
            <pc:sldMk cId="936716984" sldId="2169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4:32.949" v="245" actId="1076"/>
          <ac:spMkLst>
            <pc:docMk/>
            <pc:sldMk cId="936716984" sldId="2169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4:32.995" v="246" actId="1076"/>
          <ac:spMkLst>
            <pc:docMk/>
            <pc:sldMk cId="936716984" sldId="2169"/>
            <ac:spMk id="36" creationId="{4C5C8A5C-3EA7-2DE3-3028-27BEF3ED67EB}"/>
          </ac:spMkLst>
        </pc:spChg>
        <pc:graphicFrameChg chg="add del mod modGraphic">
          <ac:chgData name="veronicax.ramirez@urosario.edu.co" userId="S::urn:spo:guest#veronicax.ramirez@urosario.edu.co::" providerId="AD" clId="Web-{3FC15B63-4C98-AAF0-4D82-73FE1A289E9F}" dt="2025-06-20T15:25:04.856" v="252"/>
          <ac:graphicFrameMkLst>
            <pc:docMk/>
            <pc:sldMk cId="936716984" sldId="2169"/>
            <ac:graphicFrameMk id="7" creationId="{D646BC04-C742-3B4C-B5E4-55B1831DFAF5}"/>
          </ac:graphicFrameMkLst>
        </pc:graphicFrameChg>
        <pc:graphicFrameChg chg="add del mod modGraphic">
          <ac:chgData name="veronicax.ramirez@urosario.edu.co" userId="S::urn:spo:guest#veronicax.ramirez@urosario.edu.co::" providerId="AD" clId="Web-{3FC15B63-4C98-AAF0-4D82-73FE1A289E9F}" dt="2025-06-20T15:25:28.841" v="265"/>
          <ac:graphicFrameMkLst>
            <pc:docMk/>
            <pc:sldMk cId="936716984" sldId="2169"/>
            <ac:graphicFrameMk id="9" creationId="{A2E0E434-2E83-0727-155E-8DEF566B9E52}"/>
          </ac:graphicFrameMkLst>
        </pc:graphicFrameChg>
      </pc:sldChg>
      <pc:sldChg chg="addSp modSp">
        <pc:chgData name="veronicax.ramirez@urosario.edu.co" userId="S::urn:spo:guest#veronicax.ramirez@urosario.edu.co::" providerId="AD" clId="Web-{3FC15B63-4C98-AAF0-4D82-73FE1A289E9F}" dt="2025-06-20T15:26:32.156" v="308"/>
        <pc:sldMkLst>
          <pc:docMk/>
          <pc:sldMk cId="539078907" sldId="2170"/>
        </pc:sldMkLst>
        <pc:spChg chg="add mod">
          <ac:chgData name="veronicax.ramirez@urosario.edu.co" userId="S::urn:spo:guest#veronicax.ramirez@urosario.edu.co::" providerId="AD" clId="Web-{3FC15B63-4C98-AAF0-4D82-73FE1A289E9F}" dt="2025-06-20T15:26:08.171" v="298" actId="1076"/>
          <ac:spMkLst>
            <pc:docMk/>
            <pc:sldMk cId="539078907" sldId="2170"/>
            <ac:spMk id="3" creationId="{E2FBDBE3-5993-D669-4BF5-81E9999F6740}"/>
          </ac:spMkLst>
        </pc:spChg>
        <pc:spChg chg="add">
          <ac:chgData name="veronicax.ramirez@urosario.edu.co" userId="S::urn:spo:guest#veronicax.ramirez@urosario.edu.co::" providerId="AD" clId="Web-{3FC15B63-4C98-AAF0-4D82-73FE1A289E9F}" dt="2025-06-20T15:26:32.156" v="308"/>
          <ac:spMkLst>
            <pc:docMk/>
            <pc:sldMk cId="539078907" sldId="2170"/>
            <ac:spMk id="6" creationId="{D6EECA11-7D0A-60E8-4BB5-CFC6AC332C83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6:01.061" v="296" actId="1076"/>
          <ac:spMkLst>
            <pc:docMk/>
            <pc:sldMk cId="539078907" sldId="2170"/>
            <ac:spMk id="13" creationId="{A160B8DF-6A41-6CEA-DBD6-DE7EBA6B41CC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6:00.780" v="289" actId="1076"/>
          <ac:spMkLst>
            <pc:docMk/>
            <pc:sldMk cId="539078907" sldId="2170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6:00.827" v="290" actId="1076"/>
          <ac:spMkLst>
            <pc:docMk/>
            <pc:sldMk cId="539078907" sldId="2170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6:00.874" v="291" actId="1076"/>
          <ac:spMkLst>
            <pc:docMk/>
            <pc:sldMk cId="539078907" sldId="2170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6:00.905" v="292" actId="1076"/>
          <ac:spMkLst>
            <pc:docMk/>
            <pc:sldMk cId="539078907" sldId="2170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6:00.952" v="293" actId="1076"/>
          <ac:spMkLst>
            <pc:docMk/>
            <pc:sldMk cId="539078907" sldId="2170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6:00.983" v="294" actId="1076"/>
          <ac:spMkLst>
            <pc:docMk/>
            <pc:sldMk cId="539078907" sldId="2170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6:01.030" v="295" actId="1076"/>
          <ac:spMkLst>
            <pc:docMk/>
            <pc:sldMk cId="539078907" sldId="2170"/>
            <ac:spMk id="36" creationId="{4C5C8A5C-3EA7-2DE3-3028-27BEF3ED67EB}"/>
          </ac:spMkLst>
        </pc:spChg>
      </pc:sldChg>
      <pc:sldChg chg="addSp modSp">
        <pc:chgData name="veronicax.ramirez@urosario.edu.co" userId="S::urn:spo:guest#veronicax.ramirez@urosario.edu.co::" providerId="AD" clId="Web-{3FC15B63-4C98-AAF0-4D82-73FE1A289E9F}" dt="2025-06-20T15:26:39.797" v="310" actId="1076"/>
        <pc:sldMkLst>
          <pc:docMk/>
          <pc:sldMk cId="1970802357" sldId="2171"/>
        </pc:sldMkLst>
        <pc:spChg chg="add mod">
          <ac:chgData name="veronicax.ramirez@urosario.edu.co" userId="S::urn:spo:guest#veronicax.ramirez@urosario.edu.co::" providerId="AD" clId="Web-{3FC15B63-4C98-AAF0-4D82-73FE1A289E9F}" dt="2025-06-20T15:26:39.797" v="310" actId="1076"/>
          <ac:spMkLst>
            <pc:docMk/>
            <pc:sldMk cId="1970802357" sldId="2171"/>
            <ac:spMk id="3" creationId="{1554D543-7873-9C35-A7B4-51347DCEC6EF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6:18.890" v="306" actId="1076"/>
          <ac:spMkLst>
            <pc:docMk/>
            <pc:sldMk cId="1970802357" sldId="2171"/>
            <ac:spMk id="14" creationId="{C368DF8C-FECF-FABE-DCCF-042D1F806FAE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6:18.656" v="299" actId="1076"/>
          <ac:spMkLst>
            <pc:docMk/>
            <pc:sldMk cId="1970802357" sldId="2171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6:18.687" v="300" actId="1076"/>
          <ac:spMkLst>
            <pc:docMk/>
            <pc:sldMk cId="1970802357" sldId="2171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6:18.734" v="301" actId="1076"/>
          <ac:spMkLst>
            <pc:docMk/>
            <pc:sldMk cId="1970802357" sldId="2171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6:18.765" v="302" actId="1076"/>
          <ac:spMkLst>
            <pc:docMk/>
            <pc:sldMk cId="1970802357" sldId="2171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6:18.796" v="303" actId="1076"/>
          <ac:spMkLst>
            <pc:docMk/>
            <pc:sldMk cId="1970802357" sldId="2171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6:27.281" v="307" actId="1076"/>
          <ac:spMkLst>
            <pc:docMk/>
            <pc:sldMk cId="1970802357" sldId="2171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6:18.859" v="305" actId="1076"/>
          <ac:spMkLst>
            <pc:docMk/>
            <pc:sldMk cId="1970802357" sldId="2171"/>
            <ac:spMk id="36" creationId="{4C5C8A5C-3EA7-2DE3-3028-27BEF3ED67EB}"/>
          </ac:spMkLst>
        </pc:spChg>
      </pc:sldChg>
      <pc:sldChg chg="addSp modSp">
        <pc:chgData name="veronicax.ramirez@urosario.edu.co" userId="S::urn:spo:guest#veronicax.ramirez@urosario.edu.co::" providerId="AD" clId="Web-{3FC15B63-4C98-AAF0-4D82-73FE1A289E9F}" dt="2025-06-20T15:27:19.361" v="325"/>
        <pc:sldMkLst>
          <pc:docMk/>
          <pc:sldMk cId="4188760415" sldId="2172"/>
        </pc:sldMkLst>
        <pc:spChg chg="add">
          <ac:chgData name="veronicax.ramirez@urosario.edu.co" userId="S::urn:spo:guest#veronicax.ramirez@urosario.edu.co::" providerId="AD" clId="Web-{3FC15B63-4C98-AAF0-4D82-73FE1A289E9F}" dt="2025-06-20T15:27:19.361" v="325"/>
          <ac:spMkLst>
            <pc:docMk/>
            <pc:sldMk cId="4188760415" sldId="2172"/>
            <ac:spMk id="3" creationId="{B2E7B157-5B2E-075F-ED31-EE77626D91A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6:59.048" v="318" actId="1076"/>
          <ac:spMkLst>
            <pc:docMk/>
            <pc:sldMk cId="4188760415" sldId="2172"/>
            <ac:spMk id="13" creationId="{1F0AC755-A5A3-A992-D8D5-7BA729369DA3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7:07.970" v="319" actId="1076"/>
          <ac:spMkLst>
            <pc:docMk/>
            <pc:sldMk cId="4188760415" sldId="2172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6:58.845" v="312" actId="1076"/>
          <ac:spMkLst>
            <pc:docMk/>
            <pc:sldMk cId="4188760415" sldId="2172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7:08.001" v="320" actId="1076"/>
          <ac:spMkLst>
            <pc:docMk/>
            <pc:sldMk cId="4188760415" sldId="2172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7:08.032" v="321" actId="1076"/>
          <ac:spMkLst>
            <pc:docMk/>
            <pc:sldMk cId="4188760415" sldId="2172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7:08.064" v="322" actId="1076"/>
          <ac:spMkLst>
            <pc:docMk/>
            <pc:sldMk cId="4188760415" sldId="2172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7:08.095" v="323" actId="1076"/>
          <ac:spMkLst>
            <pc:docMk/>
            <pc:sldMk cId="4188760415" sldId="2172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7:08.110" v="324" actId="1076"/>
          <ac:spMkLst>
            <pc:docMk/>
            <pc:sldMk cId="4188760415" sldId="2172"/>
            <ac:spMk id="36" creationId="{4C5C8A5C-3EA7-2DE3-3028-27BEF3ED67EB}"/>
          </ac:spMkLst>
        </pc:spChg>
      </pc:sldChg>
      <pc:sldChg chg="addSp delSp modSp">
        <pc:chgData name="veronicax.ramirez@urosario.edu.co" userId="S::urn:spo:guest#veronicax.ramirez@urosario.edu.co::" providerId="AD" clId="Web-{3FC15B63-4C98-AAF0-4D82-73FE1A289E9F}" dt="2025-06-20T15:30:05.023" v="379" actId="20577"/>
        <pc:sldMkLst>
          <pc:docMk/>
          <pc:sldMk cId="1952009063" sldId="2173"/>
        </pc:sldMkLst>
        <pc:spChg chg="mod">
          <ac:chgData name="veronicax.ramirez@urosario.edu.co" userId="S::urn:spo:guest#veronicax.ramirez@urosario.edu.co::" providerId="AD" clId="Web-{3FC15B63-4C98-AAF0-4D82-73FE1A289E9F}" dt="2025-06-20T15:28:15.363" v="336" actId="1076"/>
          <ac:spMkLst>
            <pc:docMk/>
            <pc:sldMk cId="1952009063" sldId="2173"/>
            <ac:spMk id="3" creationId="{560D470E-E19E-34A6-A564-8AAB46A85173}"/>
          </ac:spMkLst>
        </pc:spChg>
        <pc:spChg chg="add mod">
          <ac:chgData name="veronicax.ramirez@urosario.edu.co" userId="S::urn:spo:guest#veronicax.ramirez@urosario.edu.co::" providerId="AD" clId="Web-{3FC15B63-4C98-AAF0-4D82-73FE1A289E9F}" dt="2025-06-20T15:30:05.023" v="379" actId="20577"/>
          <ac:spMkLst>
            <pc:docMk/>
            <pc:sldMk cId="1952009063" sldId="2173"/>
            <ac:spMk id="4" creationId="{B9213E96-B8A3-DA01-06D0-467DB2D3B319}"/>
          </ac:spMkLst>
        </pc:spChg>
        <pc:spChg chg="add del mod">
          <ac:chgData name="veronicax.ramirez@urosario.edu.co" userId="S::urn:spo:guest#veronicax.ramirez@urosario.edu.co::" providerId="AD" clId="Web-{3FC15B63-4C98-AAF0-4D82-73FE1A289E9F}" dt="2025-06-20T15:28:37.895" v="350"/>
          <ac:spMkLst>
            <pc:docMk/>
            <pc:sldMk cId="1952009063" sldId="2173"/>
            <ac:spMk id="7" creationId="{76A057D6-256D-AC83-8DA3-52DFE61529C1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8:07.456" v="328" actId="1076"/>
          <ac:spMkLst>
            <pc:docMk/>
            <pc:sldMk cId="1952009063" sldId="2173"/>
            <ac:spMk id="21" creationId="{B8983146-58D8-84F5-E600-5AFC44DCA36C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8:15.410" v="337" actId="1076"/>
          <ac:spMkLst>
            <pc:docMk/>
            <pc:sldMk cId="1952009063" sldId="2173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8:15.441" v="338" actId="1076"/>
          <ac:spMkLst>
            <pc:docMk/>
            <pc:sldMk cId="1952009063" sldId="2173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8:15.488" v="339" actId="1076"/>
          <ac:spMkLst>
            <pc:docMk/>
            <pc:sldMk cId="1952009063" sldId="2173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8:15.519" v="340" actId="1076"/>
          <ac:spMkLst>
            <pc:docMk/>
            <pc:sldMk cId="1952009063" sldId="2173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8:15.566" v="341" actId="1076"/>
          <ac:spMkLst>
            <pc:docMk/>
            <pc:sldMk cId="1952009063" sldId="2173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8:15.597" v="342" actId="1076"/>
          <ac:spMkLst>
            <pc:docMk/>
            <pc:sldMk cId="1952009063" sldId="2173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8:15.644" v="343" actId="1076"/>
          <ac:spMkLst>
            <pc:docMk/>
            <pc:sldMk cId="1952009063" sldId="2173"/>
            <ac:spMk id="36" creationId="{4C5C8A5C-3EA7-2DE3-3028-27BEF3ED67EB}"/>
          </ac:spMkLst>
        </pc:spChg>
      </pc:sldChg>
      <pc:sldChg chg="addSp delSp modSp">
        <pc:chgData name="veronicax.ramirez@urosario.edu.co" userId="S::urn:spo:guest#veronicax.ramirez@urosario.edu.co::" providerId="AD" clId="Web-{3FC15B63-4C98-AAF0-4D82-73FE1A289E9F}" dt="2025-06-20T15:30:17.711" v="382"/>
        <pc:sldMkLst>
          <pc:docMk/>
          <pc:sldMk cId="196986842" sldId="2174"/>
        </pc:sldMkLst>
        <pc:spChg chg="mod">
          <ac:chgData name="veronicax.ramirez@urosario.edu.co" userId="S::urn:spo:guest#veronicax.ramirez@urosario.edu.co::" providerId="AD" clId="Web-{3FC15B63-4C98-AAF0-4D82-73FE1A289E9F}" dt="2025-06-20T15:29:00.505" v="355" actId="1076"/>
          <ac:spMkLst>
            <pc:docMk/>
            <pc:sldMk cId="196986842" sldId="2174"/>
            <ac:spMk id="3" creationId="{560D470E-E19E-34A6-A564-8AAB46A85173}"/>
          </ac:spMkLst>
        </pc:spChg>
        <pc:spChg chg="add del mod">
          <ac:chgData name="veronicax.ramirez@urosario.edu.co" userId="S::urn:spo:guest#veronicax.ramirez@urosario.edu.co::" providerId="AD" clId="Web-{3FC15B63-4C98-AAF0-4D82-73FE1A289E9F}" dt="2025-06-20T15:30:17.602" v="381"/>
          <ac:spMkLst>
            <pc:docMk/>
            <pc:sldMk cId="196986842" sldId="2174"/>
            <ac:spMk id="4" creationId="{1C7F0902-ACA0-96B2-ECEA-D89486B28FEB}"/>
          </ac:spMkLst>
        </pc:spChg>
        <pc:spChg chg="add">
          <ac:chgData name="veronicax.ramirez@urosario.edu.co" userId="S::urn:spo:guest#veronicax.ramirez@urosario.edu.co::" providerId="AD" clId="Web-{3FC15B63-4C98-AAF0-4D82-73FE1A289E9F}" dt="2025-06-20T15:30:17.711" v="382"/>
          <ac:spMkLst>
            <pc:docMk/>
            <pc:sldMk cId="196986842" sldId="2174"/>
            <ac:spMk id="7" creationId="{347C9A5B-8080-92A4-11AB-9AD93D089FD5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9:00.552" v="356" actId="1076"/>
          <ac:spMkLst>
            <pc:docMk/>
            <pc:sldMk cId="196986842" sldId="2174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9:00.583" v="357" actId="1076"/>
          <ac:spMkLst>
            <pc:docMk/>
            <pc:sldMk cId="196986842" sldId="2174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9:00.615" v="358" actId="1076"/>
          <ac:spMkLst>
            <pc:docMk/>
            <pc:sldMk cId="196986842" sldId="2174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9:00.630" v="359" actId="1076"/>
          <ac:spMkLst>
            <pc:docMk/>
            <pc:sldMk cId="196986842" sldId="2174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9:00.661" v="360" actId="1076"/>
          <ac:spMkLst>
            <pc:docMk/>
            <pc:sldMk cId="196986842" sldId="2174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9:00.693" v="361" actId="1076"/>
          <ac:spMkLst>
            <pc:docMk/>
            <pc:sldMk cId="196986842" sldId="2174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9:00.724" v="362" actId="1076"/>
          <ac:spMkLst>
            <pc:docMk/>
            <pc:sldMk cId="196986842" sldId="2174"/>
            <ac:spMk id="36" creationId="{4C5C8A5C-3EA7-2DE3-3028-27BEF3ED67EB}"/>
          </ac:spMkLst>
        </pc:spChg>
      </pc:sldChg>
      <pc:sldChg chg="addSp delSp modSp">
        <pc:chgData name="veronicax.ramirez@urosario.edu.co" userId="S::urn:spo:guest#veronicax.ramirez@urosario.edu.co::" providerId="AD" clId="Web-{3FC15B63-4C98-AAF0-4D82-73FE1A289E9F}" dt="2025-06-20T15:30:25.633" v="392" actId="1076"/>
        <pc:sldMkLst>
          <pc:docMk/>
          <pc:sldMk cId="2730451581" sldId="2175"/>
        </pc:sldMkLst>
        <pc:spChg chg="mod">
          <ac:chgData name="veronicax.ramirez@urosario.edu.co" userId="S::urn:spo:guest#veronicax.ramirez@urosario.edu.co::" providerId="AD" clId="Web-{3FC15B63-4C98-AAF0-4D82-73FE1A289E9F}" dt="2025-06-20T15:29:19.615" v="364" actId="1076"/>
          <ac:spMkLst>
            <pc:docMk/>
            <pc:sldMk cId="2730451581" sldId="2175"/>
            <ac:spMk id="3" creationId="{560D470E-E19E-34A6-A564-8AAB46A85173}"/>
          </ac:spMkLst>
        </pc:spChg>
        <pc:spChg chg="add del mod">
          <ac:chgData name="veronicax.ramirez@urosario.edu.co" userId="S::urn:spo:guest#veronicax.ramirez@urosario.edu.co::" providerId="AD" clId="Web-{3FC15B63-4C98-AAF0-4D82-73FE1A289E9F}" dt="2025-06-20T15:30:19.742" v="390"/>
          <ac:spMkLst>
            <pc:docMk/>
            <pc:sldMk cId="2730451581" sldId="2175"/>
            <ac:spMk id="4" creationId="{F0AA5512-53F1-6090-8EDA-9702A99BF14B}"/>
          </ac:spMkLst>
        </pc:spChg>
        <pc:spChg chg="add mod">
          <ac:chgData name="veronicax.ramirez@urosario.edu.co" userId="S::urn:spo:guest#veronicax.ramirez@urosario.edu.co::" providerId="AD" clId="Web-{3FC15B63-4C98-AAF0-4D82-73FE1A289E9F}" dt="2025-06-20T15:30:25.633" v="392" actId="1076"/>
          <ac:spMkLst>
            <pc:docMk/>
            <pc:sldMk cId="2730451581" sldId="2175"/>
            <ac:spMk id="7" creationId="{CCC3C338-596E-F99A-CBD6-9C0E56CE44BA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0:18.024" v="383" actId="1076"/>
          <ac:spMkLst>
            <pc:docMk/>
            <pc:sldMk cId="2730451581" sldId="2175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9:19.693" v="366" actId="1076"/>
          <ac:spMkLst>
            <pc:docMk/>
            <pc:sldMk cId="2730451581" sldId="2175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0:18.086" v="384" actId="1076"/>
          <ac:spMkLst>
            <pc:docMk/>
            <pc:sldMk cId="2730451581" sldId="2175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0:18.164" v="385" actId="1076"/>
          <ac:spMkLst>
            <pc:docMk/>
            <pc:sldMk cId="2730451581" sldId="2175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0:18.227" v="386" actId="1076"/>
          <ac:spMkLst>
            <pc:docMk/>
            <pc:sldMk cId="2730451581" sldId="2175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0:18.305" v="387" actId="1076"/>
          <ac:spMkLst>
            <pc:docMk/>
            <pc:sldMk cId="2730451581" sldId="2175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0:18.367" v="388" actId="1076"/>
          <ac:spMkLst>
            <pc:docMk/>
            <pc:sldMk cId="2730451581" sldId="2175"/>
            <ac:spMk id="36" creationId="{4C5C8A5C-3EA7-2DE3-3028-27BEF3ED67EB}"/>
          </ac:spMkLst>
        </pc:spChg>
      </pc:sldChg>
      <pc:sldChg chg="addSp modSp">
        <pc:chgData name="veronicax.ramirez@urosario.edu.co" userId="S::urn:spo:guest#veronicax.ramirez@urosario.edu.co::" providerId="AD" clId="Web-{3FC15B63-4C98-AAF0-4D82-73FE1A289E9F}" dt="2025-06-20T15:31:11.104" v="421" actId="1076"/>
        <pc:sldMkLst>
          <pc:docMk/>
          <pc:sldMk cId="4016040885" sldId="2176"/>
        </pc:sldMkLst>
        <pc:spChg chg="add mod">
          <ac:chgData name="veronicax.ramirez@urosario.edu.co" userId="S::urn:spo:guest#veronicax.ramirez@urosario.edu.co::" providerId="AD" clId="Web-{3FC15B63-4C98-AAF0-4D82-73FE1A289E9F}" dt="2025-06-20T15:31:11.104" v="421" actId="1076"/>
          <ac:spMkLst>
            <pc:docMk/>
            <pc:sldMk cId="4016040885" sldId="2176"/>
            <ac:spMk id="3" creationId="{B523D01D-A517-115B-95B9-95BD7A5C7A1A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0:46.978" v="410" actId="1076"/>
          <ac:spMkLst>
            <pc:docMk/>
            <pc:sldMk cId="4016040885" sldId="2176"/>
            <ac:spMk id="13" creationId="{7FCBF0CB-9155-B368-7AD4-BE135EDDA8A9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0:47.118" v="411" actId="1076"/>
          <ac:spMkLst>
            <pc:docMk/>
            <pc:sldMk cId="4016040885" sldId="2176"/>
            <ac:spMk id="14" creationId="{AD002488-BE99-04BA-25BF-C4181E814F74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0:42.275" v="393" actId="1076"/>
          <ac:spMkLst>
            <pc:docMk/>
            <pc:sldMk cId="4016040885" sldId="2176"/>
            <ac:spMk id="21" creationId="{B8983146-58D8-84F5-E600-5AFC44DCA36C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0:56.604" v="412" actId="1076"/>
          <ac:spMkLst>
            <pc:docMk/>
            <pc:sldMk cId="4016040885" sldId="2176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0:46.337" v="404" actId="1076"/>
          <ac:spMkLst>
            <pc:docMk/>
            <pc:sldMk cId="4016040885" sldId="2176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0:56.713" v="413" actId="1076"/>
          <ac:spMkLst>
            <pc:docMk/>
            <pc:sldMk cId="4016040885" sldId="2176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0:56.838" v="414" actId="1076"/>
          <ac:spMkLst>
            <pc:docMk/>
            <pc:sldMk cId="4016040885" sldId="2176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0:56.963" v="415" actId="1076"/>
          <ac:spMkLst>
            <pc:docMk/>
            <pc:sldMk cId="4016040885" sldId="2176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0:57.119" v="416" actId="1076"/>
          <ac:spMkLst>
            <pc:docMk/>
            <pc:sldMk cId="4016040885" sldId="2176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0:57.275" v="417" actId="1076"/>
          <ac:spMkLst>
            <pc:docMk/>
            <pc:sldMk cId="4016040885" sldId="2176"/>
            <ac:spMk id="36" creationId="{4C5C8A5C-3EA7-2DE3-3028-27BEF3ED67EB}"/>
          </ac:spMkLst>
        </pc:spChg>
      </pc:sldChg>
      <pc:sldChg chg="addSp modSp">
        <pc:chgData name="veronicax.ramirez@urosario.edu.co" userId="S::urn:spo:guest#veronicax.ramirez@urosario.edu.co::" providerId="AD" clId="Web-{3FC15B63-4C98-AAF0-4D82-73FE1A289E9F}" dt="2025-06-20T15:31:20.917" v="443" actId="1076"/>
        <pc:sldMkLst>
          <pc:docMk/>
          <pc:sldMk cId="1513057384" sldId="2177"/>
        </pc:sldMkLst>
        <pc:spChg chg="add mod">
          <ac:chgData name="veronicax.ramirez@urosario.edu.co" userId="S::urn:spo:guest#veronicax.ramirez@urosario.edu.co::" providerId="AD" clId="Web-{3FC15B63-4C98-AAF0-4D82-73FE1A289E9F}" dt="2025-06-20T15:31:20.917" v="443" actId="1076"/>
          <ac:spMkLst>
            <pc:docMk/>
            <pc:sldMk cId="1513057384" sldId="2177"/>
            <ac:spMk id="3" creationId="{4689B200-117B-3C8C-4805-12FD452E477C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1:18.729" v="439" actId="1076"/>
          <ac:spMkLst>
            <pc:docMk/>
            <pc:sldMk cId="1513057384" sldId="2177"/>
            <ac:spMk id="15" creationId="{D64A681E-CED1-D276-91C3-0FC602D17A9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1:18.807" v="440" actId="1076"/>
          <ac:spMkLst>
            <pc:docMk/>
            <pc:sldMk cId="1513057384" sldId="2177"/>
            <ac:spMk id="16" creationId="{E5A66D6A-DB07-D781-657D-BD95BD92899B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1:11.338" v="422" actId="1076"/>
          <ac:spMkLst>
            <pc:docMk/>
            <pc:sldMk cId="1513057384" sldId="2177"/>
            <ac:spMk id="21" creationId="{B8983146-58D8-84F5-E600-5AFC44DCA36C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1:18.073" v="432" actId="1076"/>
          <ac:spMkLst>
            <pc:docMk/>
            <pc:sldMk cId="1513057384" sldId="2177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1:18.182" v="433" actId="1076"/>
          <ac:spMkLst>
            <pc:docMk/>
            <pc:sldMk cId="1513057384" sldId="2177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1:18.260" v="434" actId="1076"/>
          <ac:spMkLst>
            <pc:docMk/>
            <pc:sldMk cId="1513057384" sldId="2177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1:18.354" v="435" actId="1076"/>
          <ac:spMkLst>
            <pc:docMk/>
            <pc:sldMk cId="1513057384" sldId="2177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1:18.448" v="436" actId="1076"/>
          <ac:spMkLst>
            <pc:docMk/>
            <pc:sldMk cId="1513057384" sldId="2177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1:18.542" v="437" actId="1076"/>
          <ac:spMkLst>
            <pc:docMk/>
            <pc:sldMk cId="1513057384" sldId="2177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31:18.635" v="438" actId="1076"/>
          <ac:spMkLst>
            <pc:docMk/>
            <pc:sldMk cId="1513057384" sldId="2177"/>
            <ac:spMk id="36" creationId="{4C5C8A5C-3EA7-2DE3-3028-27BEF3ED67EB}"/>
          </ac:spMkLst>
        </pc:spChg>
      </pc:sldChg>
      <pc:sldChg chg="addSp delSp modSp">
        <pc:chgData name="veronicax.ramirez@urosario.edu.co" userId="S::urn:spo:guest#veronicax.ramirez@urosario.edu.co::" providerId="AD" clId="Web-{3FC15B63-4C98-AAF0-4D82-73FE1A289E9F}" dt="2025-06-20T15:15:09.428" v="113" actId="1076"/>
        <pc:sldMkLst>
          <pc:docMk/>
          <pc:sldMk cId="2373937960" sldId="2184"/>
        </pc:sldMkLst>
        <pc:spChg chg="add del mod">
          <ac:chgData name="veronicax.ramirez@urosario.edu.co" userId="S::urn:spo:guest#veronicax.ramirez@urosario.edu.co::" providerId="AD" clId="Web-{3FC15B63-4C98-AAF0-4D82-73FE1A289E9F}" dt="2025-06-20T15:11:26.310" v="77"/>
          <ac:spMkLst>
            <pc:docMk/>
            <pc:sldMk cId="2373937960" sldId="2184"/>
            <ac:spMk id="2" creationId="{2031782A-36A2-895B-170D-5C8764BF9504}"/>
          </ac:spMkLst>
        </pc:spChg>
        <pc:spChg chg="add mod">
          <ac:chgData name="veronicax.ramirez@urosario.edu.co" userId="S::urn:spo:guest#veronicax.ramirez@urosario.edu.co::" providerId="AD" clId="Web-{3FC15B63-4C98-AAF0-4D82-73FE1A289E9F}" dt="2025-06-20T15:15:09.428" v="113" actId="1076"/>
          <ac:spMkLst>
            <pc:docMk/>
            <pc:sldMk cId="2373937960" sldId="2184"/>
            <ac:spMk id="3" creationId="{B44F8BDF-A5DB-9293-33FF-DC7207FD6941}"/>
          </ac:spMkLst>
        </pc:spChg>
        <pc:spChg chg="del mod">
          <ac:chgData name="veronicax.ramirez@urosario.edu.co" userId="S::urn:spo:guest#veronicax.ramirez@urosario.edu.co::" providerId="AD" clId="Web-{3FC15B63-4C98-AAF0-4D82-73FE1A289E9F}" dt="2025-06-20T15:08:03.037" v="38"/>
          <ac:spMkLst>
            <pc:docMk/>
            <pc:sldMk cId="2373937960" sldId="2184"/>
            <ac:spMk id="13" creationId="{FD4601BA-F5A4-2DF3-B301-AD7D88695C50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3:53.394" v="81" actId="20577"/>
          <ac:spMkLst>
            <pc:docMk/>
            <pc:sldMk cId="2373937960" sldId="2184"/>
            <ac:spMk id="16" creationId="{F9D07B31-40A8-E099-6722-4363DDBC7F8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06:35.737" v="32" actId="14100"/>
          <ac:spMkLst>
            <pc:docMk/>
            <pc:sldMk cId="2373937960" sldId="2184"/>
            <ac:spMk id="21" creationId="{B8983146-58D8-84F5-E600-5AFC44DCA36C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4:35.474" v="97" actId="1076"/>
          <ac:spMkLst>
            <pc:docMk/>
            <pc:sldMk cId="2373937960" sldId="2184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06:35.737" v="30" actId="14100"/>
          <ac:spMkLst>
            <pc:docMk/>
            <pc:sldMk cId="2373937960" sldId="2184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4:35.505" v="98" actId="1076"/>
          <ac:spMkLst>
            <pc:docMk/>
            <pc:sldMk cId="2373937960" sldId="2184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4:35.520" v="99" actId="1076"/>
          <ac:spMkLst>
            <pc:docMk/>
            <pc:sldMk cId="2373937960" sldId="2184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4:35.552" v="100" actId="1076"/>
          <ac:spMkLst>
            <pc:docMk/>
            <pc:sldMk cId="2373937960" sldId="2184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4:35.583" v="101" actId="1076"/>
          <ac:spMkLst>
            <pc:docMk/>
            <pc:sldMk cId="2373937960" sldId="2184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4:35.614" v="102" actId="1076"/>
          <ac:spMkLst>
            <pc:docMk/>
            <pc:sldMk cId="2373937960" sldId="2184"/>
            <ac:spMk id="36" creationId="{4C5C8A5C-3EA7-2DE3-3028-27BEF3ED67EB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06:35.737" v="24" actId="14100"/>
          <ac:spMkLst>
            <pc:docMk/>
            <pc:sldMk cId="2373937960" sldId="2184"/>
            <ac:spMk id="37" creationId="{2F7F4796-FEAA-B617-4DEC-376F0F93677D}"/>
          </ac:spMkLst>
        </pc:spChg>
      </pc:sldChg>
      <pc:sldChg chg="addSp modSp">
        <pc:chgData name="veronicax.ramirez@urosario.edu.co" userId="S::urn:spo:guest#veronicax.ramirez@urosario.edu.co::" providerId="AD" clId="Web-{3FC15B63-4C98-AAF0-4D82-73FE1A289E9F}" dt="2025-06-20T15:22:11.600" v="198" actId="20577"/>
        <pc:sldMkLst>
          <pc:docMk/>
          <pc:sldMk cId="3246977013" sldId="2218"/>
        </pc:sldMkLst>
        <pc:spChg chg="mod">
          <ac:chgData name="veronicax.ramirez@urosario.edu.co" userId="S::urn:spo:guest#veronicax.ramirez@urosario.edu.co::" providerId="AD" clId="Web-{3FC15B63-4C98-AAF0-4D82-73FE1A289E9F}" dt="2025-06-20T15:21:48.443" v="186" actId="1076"/>
          <ac:spMkLst>
            <pc:docMk/>
            <pc:sldMk cId="3246977013" sldId="2218"/>
            <ac:spMk id="3" creationId="{560D470E-E19E-34A6-A564-8AAB46A85173}"/>
          </ac:spMkLst>
        </pc:spChg>
        <pc:spChg chg="add mod">
          <ac:chgData name="veronicax.ramirez@urosario.edu.co" userId="S::urn:spo:guest#veronicax.ramirez@urosario.edu.co::" providerId="AD" clId="Web-{3FC15B63-4C98-AAF0-4D82-73FE1A289E9F}" dt="2025-06-20T15:22:11.600" v="198" actId="20577"/>
          <ac:spMkLst>
            <pc:docMk/>
            <pc:sldMk cId="3246977013" sldId="2218"/>
            <ac:spMk id="4" creationId="{1E1BD513-7D1A-1418-060F-ACFC50D736F8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1:41.489" v="178" actId="1076"/>
          <ac:spMkLst>
            <pc:docMk/>
            <pc:sldMk cId="3246977013" sldId="2218"/>
            <ac:spMk id="21" creationId="{B8983146-58D8-84F5-E600-5AFC44DCA36C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1:48.505" v="187" actId="1076"/>
          <ac:spMkLst>
            <pc:docMk/>
            <pc:sldMk cId="3246977013" sldId="2218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1:48.568" v="188" actId="1076"/>
          <ac:spMkLst>
            <pc:docMk/>
            <pc:sldMk cId="3246977013" sldId="2218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1:48.599" v="189" actId="1076"/>
          <ac:spMkLst>
            <pc:docMk/>
            <pc:sldMk cId="3246977013" sldId="2218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1:48.646" v="190" actId="1076"/>
          <ac:spMkLst>
            <pc:docMk/>
            <pc:sldMk cId="3246977013" sldId="2218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1:48.677" v="191" actId="1076"/>
          <ac:spMkLst>
            <pc:docMk/>
            <pc:sldMk cId="3246977013" sldId="2218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1:48.724" v="192" actId="1076"/>
          <ac:spMkLst>
            <pc:docMk/>
            <pc:sldMk cId="3246977013" sldId="2218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21:48.755" v="193" actId="1076"/>
          <ac:spMkLst>
            <pc:docMk/>
            <pc:sldMk cId="3246977013" sldId="2218"/>
            <ac:spMk id="36" creationId="{4C5C8A5C-3EA7-2DE3-3028-27BEF3ED67EB}"/>
          </ac:spMkLst>
        </pc:spChg>
      </pc:sldChg>
      <pc:sldChg chg="addSp delSp modSp">
        <pc:chgData name="veronicax.ramirez@urosario.edu.co" userId="S::urn:spo:guest#veronicax.ramirez@urosario.edu.co::" providerId="AD" clId="Web-{3FC15B63-4C98-AAF0-4D82-73FE1A289E9F}" dt="2025-06-20T15:17:27.652" v="147" actId="14100"/>
        <pc:sldMkLst>
          <pc:docMk/>
          <pc:sldMk cId="1178664692" sldId="2230"/>
        </pc:sldMkLst>
        <pc:spChg chg="add mod">
          <ac:chgData name="veronicax.ramirez@urosario.edu.co" userId="S::urn:spo:guest#veronicax.ramirez@urosario.edu.co::" providerId="AD" clId="Web-{3FC15B63-4C98-AAF0-4D82-73FE1A289E9F}" dt="2025-06-20T15:17:27.652" v="147" actId="14100"/>
          <ac:spMkLst>
            <pc:docMk/>
            <pc:sldMk cId="1178664692" sldId="2230"/>
            <ac:spMk id="3" creationId="{415EA0F7-1906-A342-D41E-0806550CCBE7}"/>
          </ac:spMkLst>
        </pc:spChg>
        <pc:spChg chg="add del mod">
          <ac:chgData name="veronicax.ramirez@urosario.edu.co" userId="S::urn:spo:guest#veronicax.ramirez@urosario.edu.co::" providerId="AD" clId="Web-{3FC15B63-4C98-AAF0-4D82-73FE1A289E9F}" dt="2025-06-20T15:17:01.901" v="143"/>
          <ac:spMkLst>
            <pc:docMk/>
            <pc:sldMk cId="1178664692" sldId="2230"/>
            <ac:spMk id="6" creationId="{804D9CAC-7E5D-CDA9-1013-C0BFBD8455E9}"/>
          </ac:spMkLst>
        </pc:spChg>
        <pc:spChg chg="del mod">
          <ac:chgData name="veronicax.ramirez@urosario.edu.co" userId="S::urn:spo:guest#veronicax.ramirez@urosario.edu.co::" providerId="AD" clId="Web-{3FC15B63-4C98-AAF0-4D82-73FE1A289E9F}" dt="2025-06-20T15:16:16.008" v="139"/>
          <ac:spMkLst>
            <pc:docMk/>
            <pc:sldMk cId="1178664692" sldId="2230"/>
            <ac:spMk id="13" creationId="{D402CF9B-6221-9A24-7F9C-925BBD3278C0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6:08.493" v="127" actId="1076"/>
          <ac:spMkLst>
            <pc:docMk/>
            <pc:sldMk cId="1178664692" sldId="2230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6:08.508" v="128" actId="1076"/>
          <ac:spMkLst>
            <pc:docMk/>
            <pc:sldMk cId="1178664692" sldId="2230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6:08.524" v="129" actId="1076"/>
          <ac:spMkLst>
            <pc:docMk/>
            <pc:sldMk cId="1178664692" sldId="2230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6:15.587" v="134" actId="1076"/>
          <ac:spMkLst>
            <pc:docMk/>
            <pc:sldMk cId="1178664692" sldId="2230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6:15.618" v="135" actId="1076"/>
          <ac:spMkLst>
            <pc:docMk/>
            <pc:sldMk cId="1178664692" sldId="2230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6:15.633" v="136" actId="1076"/>
          <ac:spMkLst>
            <pc:docMk/>
            <pc:sldMk cId="1178664692" sldId="2230"/>
            <ac:spMk id="36" creationId="{4C5C8A5C-3EA7-2DE3-3028-27BEF3ED67EB}"/>
          </ac:spMkLst>
        </pc:spChg>
      </pc:sldChg>
      <pc:sldChg chg="addSp modSp">
        <pc:chgData name="veronicax.ramirez@urosario.edu.co" userId="S::urn:spo:guest#veronicax.ramirez@urosario.edu.co::" providerId="AD" clId="Web-{3FC15B63-4C98-AAF0-4D82-73FE1A289E9F}" dt="2025-06-20T15:19:31.734" v="159" actId="1076"/>
        <pc:sldMkLst>
          <pc:docMk/>
          <pc:sldMk cId="1019802709" sldId="2236"/>
        </pc:sldMkLst>
        <pc:spChg chg="add mod">
          <ac:chgData name="veronicax.ramirez@urosario.edu.co" userId="S::urn:spo:guest#veronicax.ramirez@urosario.edu.co::" providerId="AD" clId="Web-{3FC15B63-4C98-AAF0-4D82-73FE1A289E9F}" dt="2025-06-20T15:19:31.734" v="159" actId="1076"/>
          <ac:spMkLst>
            <pc:docMk/>
            <pc:sldMk cId="1019802709" sldId="2236"/>
            <ac:spMk id="4" creationId="{DA214A7B-B663-5F9E-3347-6389848F5070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7:30.152" v="148" actId="1076"/>
          <ac:spMkLst>
            <pc:docMk/>
            <pc:sldMk cId="1019802709" sldId="2236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7:30.183" v="149" actId="1076"/>
          <ac:spMkLst>
            <pc:docMk/>
            <pc:sldMk cId="1019802709" sldId="2236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7:30.199" v="150" actId="1076"/>
          <ac:spMkLst>
            <pc:docMk/>
            <pc:sldMk cId="1019802709" sldId="2236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7:30.230" v="151" actId="1076"/>
          <ac:spMkLst>
            <pc:docMk/>
            <pc:sldMk cId="1019802709" sldId="2236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7:30.246" v="152" actId="1076"/>
          <ac:spMkLst>
            <pc:docMk/>
            <pc:sldMk cId="1019802709" sldId="2236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7:30.277" v="153" actId="1076"/>
          <ac:spMkLst>
            <pc:docMk/>
            <pc:sldMk cId="1019802709" sldId="2236"/>
            <ac:spMk id="36" creationId="{4C5C8A5C-3EA7-2DE3-3028-27BEF3ED67EB}"/>
          </ac:spMkLst>
        </pc:spChg>
      </pc:sldChg>
      <pc:sldChg chg="addSp delSp modSp">
        <pc:chgData name="veronicax.ramirez@urosario.edu.co" userId="S::urn:spo:guest#veronicax.ramirez@urosario.edu.co::" providerId="AD" clId="Web-{3FC15B63-4C98-AAF0-4D82-73FE1A289E9F}" dt="2025-06-20T15:20:22.236" v="176" actId="14100"/>
        <pc:sldMkLst>
          <pc:docMk/>
          <pc:sldMk cId="3133899086" sldId="2237"/>
        </pc:sldMkLst>
        <pc:spChg chg="add mod">
          <ac:chgData name="veronicax.ramirez@urosario.edu.co" userId="S::urn:spo:guest#veronicax.ramirez@urosario.edu.co::" providerId="AD" clId="Web-{3FC15B63-4C98-AAF0-4D82-73FE1A289E9F}" dt="2025-06-20T15:20:22.236" v="176" actId="14100"/>
          <ac:spMkLst>
            <pc:docMk/>
            <pc:sldMk cId="3133899086" sldId="2237"/>
            <ac:spMk id="3" creationId="{6A2B5830-C408-A44A-7F8B-C3341195273D}"/>
          </ac:spMkLst>
        </pc:spChg>
        <pc:spChg chg="del mod">
          <ac:chgData name="veronicax.ramirez@urosario.edu.co" userId="S::urn:spo:guest#veronicax.ramirez@urosario.edu.co::" providerId="AD" clId="Web-{3FC15B63-4C98-AAF0-4D82-73FE1A289E9F}" dt="2025-06-20T15:19:46.563" v="161"/>
          <ac:spMkLst>
            <pc:docMk/>
            <pc:sldMk cId="3133899086" sldId="2237"/>
            <ac:spMk id="14" creationId="{894B9E9D-768D-D8CC-7A63-970A932F5285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9:52.423" v="162" actId="1076"/>
          <ac:spMkLst>
            <pc:docMk/>
            <pc:sldMk cId="3133899086" sldId="2237"/>
            <ac:spMk id="19" creationId="{7B6A051B-C900-3149-0EDD-14120DA52A88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9:52.532" v="163" actId="1076"/>
          <ac:spMkLst>
            <pc:docMk/>
            <pc:sldMk cId="3133899086" sldId="2237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9:52.548" v="164" actId="1076"/>
          <ac:spMkLst>
            <pc:docMk/>
            <pc:sldMk cId="3133899086" sldId="2237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3FC15B63-4C98-AAF0-4D82-73FE1A289E9F}" dt="2025-06-20T15:19:52.579" v="165" actId="1076"/>
          <ac:spMkLst>
            <pc:docMk/>
            <pc:sldMk cId="3133899086" sldId="2237"/>
            <ac:spMk id="36" creationId="{4C5C8A5C-3EA7-2DE3-3028-27BEF3ED67EB}"/>
          </ac:spMkLst>
        </pc:spChg>
      </pc:sldChg>
    </pc:docChg>
  </pc:docChgLst>
  <pc:docChgLst>
    <pc:chgData name="veronicax.ramirez@urosario.edu.co" userId="S::urn:spo:guest#veronicax.ramirez@urosario.edu.co::" providerId="AD" clId="Web-{18DBEF76-B636-4FB0-0114-3FF1BF8D532F}"/>
    <pc:docChg chg="modSld">
      <pc:chgData name="veronicax.ramirez@urosario.edu.co" userId="S::urn:spo:guest#veronicax.ramirez@urosario.edu.co::" providerId="AD" clId="Web-{18DBEF76-B636-4FB0-0114-3FF1BF8D532F}" dt="2025-06-20T15:39:15.888" v="60"/>
      <pc:docMkLst>
        <pc:docMk/>
      </pc:docMkLst>
      <pc:sldChg chg="addSp modSp">
        <pc:chgData name="veronicax.ramirez@urosario.edu.co" userId="S::urn:spo:guest#veronicax.ramirez@urosario.edu.co::" providerId="AD" clId="Web-{18DBEF76-B636-4FB0-0114-3FF1BF8D532F}" dt="2025-06-20T15:37:53.057" v="27" actId="20577"/>
        <pc:sldMkLst>
          <pc:docMk/>
          <pc:sldMk cId="3571260849" sldId="2178"/>
        </pc:sldMkLst>
        <pc:spChg chg="add mod">
          <ac:chgData name="veronicax.ramirez@urosario.edu.co" userId="S::urn:spo:guest#veronicax.ramirez@urosario.edu.co::" providerId="AD" clId="Web-{18DBEF76-B636-4FB0-0114-3FF1BF8D532F}" dt="2025-06-20T15:37:53.057" v="27" actId="20577"/>
          <ac:spMkLst>
            <pc:docMk/>
            <pc:sldMk cId="3571260849" sldId="2178"/>
            <ac:spMk id="3" creationId="{BDB21B1F-60B4-44F0-A774-522BF47F720D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7:33.526" v="23" actId="1076"/>
          <ac:spMkLst>
            <pc:docMk/>
            <pc:sldMk cId="3571260849" sldId="2178"/>
            <ac:spMk id="13" creationId="{2EC355F2-00BD-065D-28E5-DE643EC7E701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7:32.963" v="16" actId="1076"/>
          <ac:spMkLst>
            <pc:docMk/>
            <pc:sldMk cId="3571260849" sldId="2178"/>
            <ac:spMk id="21" creationId="{B8983146-58D8-84F5-E600-5AFC44DCA36C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7:37.213" v="24" actId="1076"/>
          <ac:spMkLst>
            <pc:docMk/>
            <pc:sldMk cId="3571260849" sldId="2178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7:33.057" v="17" actId="1076"/>
          <ac:spMkLst>
            <pc:docMk/>
            <pc:sldMk cId="3571260849" sldId="2178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7:33.135" v="18" actId="1076"/>
          <ac:spMkLst>
            <pc:docMk/>
            <pc:sldMk cId="3571260849" sldId="2178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7:33.213" v="19" actId="1076"/>
          <ac:spMkLst>
            <pc:docMk/>
            <pc:sldMk cId="3571260849" sldId="2178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7:33.276" v="20" actId="1076"/>
          <ac:spMkLst>
            <pc:docMk/>
            <pc:sldMk cId="3571260849" sldId="2178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7:33.354" v="21" actId="1076"/>
          <ac:spMkLst>
            <pc:docMk/>
            <pc:sldMk cId="3571260849" sldId="2178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7:33.432" v="22" actId="1076"/>
          <ac:spMkLst>
            <pc:docMk/>
            <pc:sldMk cId="3571260849" sldId="2178"/>
            <ac:spMk id="36" creationId="{4C5C8A5C-3EA7-2DE3-3028-27BEF3ED67EB}"/>
          </ac:spMkLst>
        </pc:spChg>
      </pc:sldChg>
      <pc:sldChg chg="addSp modSp">
        <pc:chgData name="veronicax.ramirez@urosario.edu.co" userId="S::urn:spo:guest#veronicax.ramirez@urosario.edu.co::" providerId="AD" clId="Web-{18DBEF76-B636-4FB0-0114-3FF1BF8D532F}" dt="2025-06-20T15:38:17.902" v="32" actId="20577"/>
        <pc:sldMkLst>
          <pc:docMk/>
          <pc:sldMk cId="523348234" sldId="2190"/>
        </pc:sldMkLst>
        <pc:spChg chg="add mod">
          <ac:chgData name="veronicax.ramirez@urosario.edu.co" userId="S::urn:spo:guest#veronicax.ramirez@urosario.edu.co::" providerId="AD" clId="Web-{18DBEF76-B636-4FB0-0114-3FF1BF8D532F}" dt="2025-06-20T15:38:17.902" v="32" actId="20577"/>
          <ac:spMkLst>
            <pc:docMk/>
            <pc:sldMk cId="523348234" sldId="2190"/>
            <ac:spMk id="3" creationId="{A2308DAD-3BED-DB88-7783-1558CFE32B9E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7:21.214" v="7" actId="1076"/>
          <ac:spMkLst>
            <pc:docMk/>
            <pc:sldMk cId="523348234" sldId="2190"/>
            <ac:spMk id="13" creationId="{2C757F4F-1C15-CB84-E454-B0C424D5DF5B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7:20.791" v="0" actId="1076"/>
          <ac:spMkLst>
            <pc:docMk/>
            <pc:sldMk cId="523348234" sldId="2190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7:20.838" v="1" actId="1076"/>
          <ac:spMkLst>
            <pc:docMk/>
            <pc:sldMk cId="523348234" sldId="2190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7:20.885" v="2" actId="1076"/>
          <ac:spMkLst>
            <pc:docMk/>
            <pc:sldMk cId="523348234" sldId="2190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7:20.932" v="3" actId="1076"/>
          <ac:spMkLst>
            <pc:docMk/>
            <pc:sldMk cId="523348234" sldId="2190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7:21.010" v="4" actId="1076"/>
          <ac:spMkLst>
            <pc:docMk/>
            <pc:sldMk cId="523348234" sldId="2190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7:21.088" v="5" actId="1076"/>
          <ac:spMkLst>
            <pc:docMk/>
            <pc:sldMk cId="523348234" sldId="2190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7:21.150" v="6" actId="1076"/>
          <ac:spMkLst>
            <pc:docMk/>
            <pc:sldMk cId="523348234" sldId="2190"/>
            <ac:spMk id="36" creationId="{4C5C8A5C-3EA7-2DE3-3028-27BEF3ED67EB}"/>
          </ac:spMkLst>
        </pc:spChg>
      </pc:sldChg>
      <pc:sldChg chg="addSp modSp">
        <pc:chgData name="veronicax.ramirez@urosario.edu.co" userId="S::urn:spo:guest#veronicax.ramirez@urosario.edu.co::" providerId="AD" clId="Web-{18DBEF76-B636-4FB0-0114-3FF1BF8D532F}" dt="2025-06-20T15:38:41.574" v="45" actId="20577"/>
        <pc:sldMkLst>
          <pc:docMk/>
          <pc:sldMk cId="493339327" sldId="2192"/>
        </pc:sldMkLst>
        <pc:spChg chg="mod">
          <ac:chgData name="veronicax.ramirez@urosario.edu.co" userId="S::urn:spo:guest#veronicax.ramirez@urosario.edu.co::" providerId="AD" clId="Web-{18DBEF76-B636-4FB0-0114-3FF1BF8D532F}" dt="2025-06-20T15:38:23.871" v="33" actId="1076"/>
          <ac:spMkLst>
            <pc:docMk/>
            <pc:sldMk cId="493339327" sldId="2192"/>
            <ac:spMk id="3" creationId="{560D470E-E19E-34A6-A564-8AAB46A85173}"/>
          </ac:spMkLst>
        </pc:spChg>
        <pc:spChg chg="add mod">
          <ac:chgData name="veronicax.ramirez@urosario.edu.co" userId="S::urn:spo:guest#veronicax.ramirez@urosario.edu.co::" providerId="AD" clId="Web-{18DBEF76-B636-4FB0-0114-3FF1BF8D532F}" dt="2025-06-20T15:38:41.574" v="45" actId="20577"/>
          <ac:spMkLst>
            <pc:docMk/>
            <pc:sldMk cId="493339327" sldId="2192"/>
            <ac:spMk id="4" creationId="{AC35CAD2-342E-B60F-CCFD-404945A55A56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8:23.933" v="34" actId="1076"/>
          <ac:spMkLst>
            <pc:docMk/>
            <pc:sldMk cId="493339327" sldId="2192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8:24.011" v="35" actId="1076"/>
          <ac:spMkLst>
            <pc:docMk/>
            <pc:sldMk cId="493339327" sldId="2192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8:24.074" v="36" actId="1076"/>
          <ac:spMkLst>
            <pc:docMk/>
            <pc:sldMk cId="493339327" sldId="2192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8:24.121" v="37" actId="1076"/>
          <ac:spMkLst>
            <pc:docMk/>
            <pc:sldMk cId="493339327" sldId="2192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8:24.199" v="38" actId="1076"/>
          <ac:spMkLst>
            <pc:docMk/>
            <pc:sldMk cId="493339327" sldId="2192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8:24.261" v="39" actId="1076"/>
          <ac:spMkLst>
            <pc:docMk/>
            <pc:sldMk cId="493339327" sldId="2192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8:24.324" v="40" actId="1076"/>
          <ac:spMkLst>
            <pc:docMk/>
            <pc:sldMk cId="493339327" sldId="2192"/>
            <ac:spMk id="36" creationId="{4C5C8A5C-3EA7-2DE3-3028-27BEF3ED67EB}"/>
          </ac:spMkLst>
        </pc:spChg>
      </pc:sldChg>
      <pc:sldChg chg="addSp modSp">
        <pc:chgData name="veronicax.ramirez@urosario.edu.co" userId="S::urn:spo:guest#veronicax.ramirez@urosario.edu.co::" providerId="AD" clId="Web-{18DBEF76-B636-4FB0-0114-3FF1BF8D532F}" dt="2025-06-20T15:39:15.888" v="60"/>
        <pc:sldMkLst>
          <pc:docMk/>
          <pc:sldMk cId="3539962524" sldId="2245"/>
        </pc:sldMkLst>
        <pc:spChg chg="add">
          <ac:chgData name="veronicax.ramirez@urosario.edu.co" userId="S::urn:spo:guest#veronicax.ramirez@urosario.edu.co::" providerId="AD" clId="Web-{18DBEF76-B636-4FB0-0114-3FF1BF8D532F}" dt="2025-06-20T15:39:15.888" v="60"/>
          <ac:spMkLst>
            <pc:docMk/>
            <pc:sldMk cId="3539962524" sldId="2245"/>
            <ac:spMk id="4" creationId="{B5060A7C-FF91-FE2A-E473-F4478B42B715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9:10.278" v="53" actId="1076"/>
          <ac:spMkLst>
            <pc:docMk/>
            <pc:sldMk cId="3539962524" sldId="2245"/>
            <ac:spMk id="18" creationId="{6CBE4403-CC11-7449-9F74-FD9AC84CED2C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9:15.013" v="54" actId="1076"/>
          <ac:spMkLst>
            <pc:docMk/>
            <pc:sldMk cId="3539962524" sldId="2245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9:09.966" v="47" actId="1076"/>
          <ac:spMkLst>
            <pc:docMk/>
            <pc:sldMk cId="3539962524" sldId="2245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9:15.060" v="55" actId="1076"/>
          <ac:spMkLst>
            <pc:docMk/>
            <pc:sldMk cId="3539962524" sldId="2245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9:15.122" v="56" actId="1076"/>
          <ac:spMkLst>
            <pc:docMk/>
            <pc:sldMk cId="3539962524" sldId="2245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9:15.200" v="57" actId="1076"/>
          <ac:spMkLst>
            <pc:docMk/>
            <pc:sldMk cId="3539962524" sldId="2245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9:15.247" v="58" actId="1076"/>
          <ac:spMkLst>
            <pc:docMk/>
            <pc:sldMk cId="3539962524" sldId="2245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18DBEF76-B636-4FB0-0114-3FF1BF8D532F}" dt="2025-06-20T15:39:15.294" v="59" actId="1076"/>
          <ac:spMkLst>
            <pc:docMk/>
            <pc:sldMk cId="3539962524" sldId="2245"/>
            <ac:spMk id="36" creationId="{4C5C8A5C-3EA7-2DE3-3028-27BEF3ED67EB}"/>
          </ac:spMkLst>
        </pc:spChg>
      </pc:sldChg>
    </pc:docChg>
  </pc:docChgLst>
  <pc:docChgLst>
    <pc:chgData name="Fabian Bernal Lopez" userId="a2b67318-d2f6-4283-843a-aa662118e1da" providerId="ADAL" clId="{C827D26A-CDFD-43A7-8EE7-C51D6F84706C}"/>
    <pc:docChg chg="undo custSel addSld delSld modSld sldOrd delMainMaster modMainMaster">
      <pc:chgData name="Fabian Bernal Lopez" userId="a2b67318-d2f6-4283-843a-aa662118e1da" providerId="ADAL" clId="{C827D26A-CDFD-43A7-8EE7-C51D6F84706C}" dt="2025-06-20T15:48:23.884" v="1033" actId="20577"/>
      <pc:docMkLst>
        <pc:docMk/>
      </pc:docMkLst>
      <pc:sldChg chg="del">
        <pc:chgData name="Fabian Bernal Lopez" userId="a2b67318-d2f6-4283-843a-aa662118e1da" providerId="ADAL" clId="{C827D26A-CDFD-43A7-8EE7-C51D6F84706C}" dt="2025-06-16T19:08:33.573" v="1" actId="47"/>
        <pc:sldMkLst>
          <pc:docMk/>
          <pc:sldMk cId="0" sldId="257"/>
        </pc:sldMkLst>
      </pc:sldChg>
      <pc:sldChg chg="del">
        <pc:chgData name="Fabian Bernal Lopez" userId="a2b67318-d2f6-4283-843a-aa662118e1da" providerId="ADAL" clId="{C827D26A-CDFD-43A7-8EE7-C51D6F84706C}" dt="2025-06-16T19:08:33.573" v="1" actId="47"/>
        <pc:sldMkLst>
          <pc:docMk/>
          <pc:sldMk cId="0" sldId="260"/>
        </pc:sldMkLst>
      </pc:sldChg>
      <pc:sldChg chg="del">
        <pc:chgData name="Fabian Bernal Lopez" userId="a2b67318-d2f6-4283-843a-aa662118e1da" providerId="ADAL" clId="{C827D26A-CDFD-43A7-8EE7-C51D6F84706C}" dt="2025-06-16T19:14:22.994" v="47" actId="47"/>
        <pc:sldMkLst>
          <pc:docMk/>
          <pc:sldMk cId="52243687" sldId="1283"/>
        </pc:sldMkLst>
      </pc:sldChg>
      <pc:sldChg chg="del">
        <pc:chgData name="Fabian Bernal Lopez" userId="a2b67318-d2f6-4283-843a-aa662118e1da" providerId="ADAL" clId="{C827D26A-CDFD-43A7-8EE7-C51D6F84706C}" dt="2025-06-16T19:22:04.284" v="215" actId="47"/>
        <pc:sldMkLst>
          <pc:docMk/>
          <pc:sldMk cId="385819688" sldId="1284"/>
        </pc:sldMkLst>
      </pc:sldChg>
      <pc:sldChg chg="add">
        <pc:chgData name="Fabian Bernal Lopez" userId="a2b67318-d2f6-4283-843a-aa662118e1da" providerId="ADAL" clId="{C827D26A-CDFD-43A7-8EE7-C51D6F84706C}" dt="2025-06-16T19:21:47.418" v="211"/>
        <pc:sldMkLst>
          <pc:docMk/>
          <pc:sldMk cId="363093866" sldId="1285"/>
        </pc:sldMkLst>
      </pc:sldChg>
      <pc:sldChg chg="add del">
        <pc:chgData name="Fabian Bernal Lopez" userId="a2b67318-d2f6-4283-843a-aa662118e1da" providerId="ADAL" clId="{C827D26A-CDFD-43A7-8EE7-C51D6F84706C}" dt="2025-06-16T19:21:41.267" v="210" actId="2696"/>
        <pc:sldMkLst>
          <pc:docMk/>
          <pc:sldMk cId="3038768107" sldId="1285"/>
        </pc:sldMkLst>
      </pc:sldChg>
      <pc:sldChg chg="add">
        <pc:chgData name="Fabian Bernal Lopez" userId="a2b67318-d2f6-4283-843a-aa662118e1da" providerId="ADAL" clId="{C827D26A-CDFD-43A7-8EE7-C51D6F84706C}" dt="2025-06-16T19:21:34.017" v="208"/>
        <pc:sldMkLst>
          <pc:docMk/>
          <pc:sldMk cId="2928294256" sldId="1286"/>
        </pc:sldMkLst>
      </pc:sldChg>
      <pc:sldChg chg="add del">
        <pc:chgData name="Fabian Bernal Lopez" userId="a2b67318-d2f6-4283-843a-aa662118e1da" providerId="ADAL" clId="{C827D26A-CDFD-43A7-8EE7-C51D6F84706C}" dt="2025-06-16T19:21:27.185" v="207" actId="2696"/>
        <pc:sldMkLst>
          <pc:docMk/>
          <pc:sldMk cId="3157191016" sldId="1286"/>
        </pc:sldMkLst>
      </pc:sldChg>
      <pc:sldChg chg="add del">
        <pc:chgData name="Fabian Bernal Lopez" userId="a2b67318-d2f6-4283-843a-aa662118e1da" providerId="ADAL" clId="{C827D26A-CDFD-43A7-8EE7-C51D6F84706C}" dt="2025-06-16T19:20:52.372" v="187" actId="2696"/>
        <pc:sldMkLst>
          <pc:docMk/>
          <pc:sldMk cId="913649187" sldId="1287"/>
        </pc:sldMkLst>
      </pc:sldChg>
      <pc:sldChg chg="add">
        <pc:chgData name="Fabian Bernal Lopez" userId="a2b67318-d2f6-4283-843a-aa662118e1da" providerId="ADAL" clId="{C827D26A-CDFD-43A7-8EE7-C51D6F84706C}" dt="2025-06-16T19:21:02.067" v="188"/>
        <pc:sldMkLst>
          <pc:docMk/>
          <pc:sldMk cId="2389450904" sldId="1287"/>
        </pc:sldMkLst>
      </pc:sldChg>
      <pc:sldChg chg="add ord">
        <pc:chgData name="Fabian Bernal Lopez" userId="a2b67318-d2f6-4283-843a-aa662118e1da" providerId="ADAL" clId="{C827D26A-CDFD-43A7-8EE7-C51D6F84706C}" dt="2025-06-16T19:20:35.476" v="185"/>
        <pc:sldMkLst>
          <pc:docMk/>
          <pc:sldMk cId="2286693632" sldId="1288"/>
        </pc:sldMkLst>
      </pc:sldChg>
      <pc:sldChg chg="add ord">
        <pc:chgData name="Fabian Bernal Lopez" userId="a2b67318-d2f6-4283-843a-aa662118e1da" providerId="ADAL" clId="{C827D26A-CDFD-43A7-8EE7-C51D6F84706C}" dt="2025-06-16T19:20:06.108" v="182"/>
        <pc:sldMkLst>
          <pc:docMk/>
          <pc:sldMk cId="1821070859" sldId="1289"/>
        </pc:sldMkLst>
      </pc:sldChg>
      <pc:sldChg chg="add ord">
        <pc:chgData name="Fabian Bernal Lopez" userId="a2b67318-d2f6-4283-843a-aa662118e1da" providerId="ADAL" clId="{C827D26A-CDFD-43A7-8EE7-C51D6F84706C}" dt="2025-06-16T19:18:20.500" v="162"/>
        <pc:sldMkLst>
          <pc:docMk/>
          <pc:sldMk cId="2719982337" sldId="1290"/>
        </pc:sldMkLst>
      </pc:sldChg>
      <pc:sldChg chg="del">
        <pc:chgData name="Fabian Bernal Lopez" userId="a2b67318-d2f6-4283-843a-aa662118e1da" providerId="ADAL" clId="{C827D26A-CDFD-43A7-8EE7-C51D6F84706C}" dt="2025-06-16T19:17:11.182" v="160" actId="47"/>
        <pc:sldMkLst>
          <pc:docMk/>
          <pc:sldMk cId="4214919831" sldId="1291"/>
        </pc:sldMkLst>
      </pc:sldChg>
      <pc:sldChg chg="add">
        <pc:chgData name="Fabian Bernal Lopez" userId="a2b67318-d2f6-4283-843a-aa662118e1da" providerId="ADAL" clId="{C827D26A-CDFD-43A7-8EE7-C51D6F84706C}" dt="2025-06-16T19:08:30.264" v="0"/>
        <pc:sldMkLst>
          <pc:docMk/>
          <pc:sldMk cId="389772839" sldId="1309"/>
        </pc:sldMkLst>
      </pc:sldChg>
      <pc:sldChg chg="add">
        <pc:chgData name="Fabian Bernal Lopez" userId="a2b67318-d2f6-4283-843a-aa662118e1da" providerId="ADAL" clId="{C827D26A-CDFD-43A7-8EE7-C51D6F84706C}" dt="2025-06-16T19:08:30.264" v="0"/>
        <pc:sldMkLst>
          <pc:docMk/>
          <pc:sldMk cId="2431415209" sldId="2008"/>
        </pc:sldMkLst>
      </pc:sldChg>
      <pc:sldChg chg="addSp modSp mod">
        <pc:chgData name="Fabian Bernal Lopez" userId="a2b67318-d2f6-4283-843a-aa662118e1da" providerId="ADAL" clId="{C827D26A-CDFD-43A7-8EE7-C51D6F84706C}" dt="2025-06-16T19:39:14.963" v="251" actId="20577"/>
        <pc:sldMkLst>
          <pc:docMk/>
          <pc:sldMk cId="946548542" sldId="2132"/>
        </pc:sldMkLst>
        <pc:spChg chg="add mod">
          <ac:chgData name="Fabian Bernal Lopez" userId="a2b67318-d2f6-4283-843a-aa662118e1da" providerId="ADAL" clId="{C827D26A-CDFD-43A7-8EE7-C51D6F84706C}" dt="2025-06-16T19:39:14.963" v="251" actId="20577"/>
          <ac:spMkLst>
            <pc:docMk/>
            <pc:sldMk cId="946548542" sldId="2132"/>
            <ac:spMk id="3" creationId="{EE3B141E-C295-1C79-2759-9F96D838C1B1}"/>
          </ac:spMkLst>
        </pc:spChg>
        <pc:spChg chg="mod">
          <ac:chgData name="Fabian Bernal Lopez" userId="a2b67318-d2f6-4283-843a-aa662118e1da" providerId="ADAL" clId="{C827D26A-CDFD-43A7-8EE7-C51D6F84706C}" dt="2025-06-16T19:27:52.958" v="242" actId="1076"/>
          <ac:spMkLst>
            <pc:docMk/>
            <pc:sldMk cId="946548542" sldId="2132"/>
            <ac:spMk id="23" creationId="{C2C0C4B5-EED5-217F-E887-439CCCB0DA22}"/>
          </ac:spMkLst>
        </pc:spChg>
        <pc:spChg chg="mod">
          <ac:chgData name="Fabian Bernal Lopez" userId="a2b67318-d2f6-4283-843a-aa662118e1da" providerId="ADAL" clId="{C827D26A-CDFD-43A7-8EE7-C51D6F84706C}" dt="2025-06-16T19:27:48.734" v="241" actId="1076"/>
          <ac:spMkLst>
            <pc:docMk/>
            <pc:sldMk cId="946548542" sldId="2132"/>
            <ac:spMk id="32" creationId="{CE89DD55-C2FE-85D3-3F35-98B0C7E2104F}"/>
          </ac:spMkLst>
        </pc:spChg>
        <pc:spChg chg="mod">
          <ac:chgData name="Fabian Bernal Lopez" userId="a2b67318-d2f6-4283-843a-aa662118e1da" providerId="ADAL" clId="{C827D26A-CDFD-43A7-8EE7-C51D6F84706C}" dt="2025-06-16T19:27:52.958" v="242" actId="1076"/>
          <ac:spMkLst>
            <pc:docMk/>
            <pc:sldMk cId="946548542" sldId="2132"/>
            <ac:spMk id="33" creationId="{F0BA4B12-4F37-C40C-B5A0-4F35856FB96A}"/>
          </ac:spMkLst>
        </pc:spChg>
        <pc:spChg chg="mod">
          <ac:chgData name="Fabian Bernal Lopez" userId="a2b67318-d2f6-4283-843a-aa662118e1da" providerId="ADAL" clId="{C827D26A-CDFD-43A7-8EE7-C51D6F84706C}" dt="2025-06-16T19:27:37.127" v="240" actId="1076"/>
          <ac:spMkLst>
            <pc:docMk/>
            <pc:sldMk cId="946548542" sldId="2132"/>
            <ac:spMk id="34" creationId="{829AEC0A-F1D4-E8DA-DE35-F73B95854842}"/>
          </ac:spMkLst>
        </pc:spChg>
        <pc:spChg chg="mod">
          <ac:chgData name="Fabian Bernal Lopez" userId="a2b67318-d2f6-4283-843a-aa662118e1da" providerId="ADAL" clId="{C827D26A-CDFD-43A7-8EE7-C51D6F84706C}" dt="2025-06-16T19:27:58.197" v="243" actId="1076"/>
          <ac:spMkLst>
            <pc:docMk/>
            <pc:sldMk cId="946548542" sldId="2132"/>
            <ac:spMk id="35" creationId="{D385291B-8021-58D6-2EC4-FAA8B6163AD5}"/>
          </ac:spMkLst>
        </pc:spChg>
        <pc:spChg chg="mod">
          <ac:chgData name="Fabian Bernal Lopez" userId="a2b67318-d2f6-4283-843a-aa662118e1da" providerId="ADAL" clId="{C827D26A-CDFD-43A7-8EE7-C51D6F84706C}" dt="2025-06-16T19:27:58.197" v="243" actId="1076"/>
          <ac:spMkLst>
            <pc:docMk/>
            <pc:sldMk cId="946548542" sldId="2132"/>
            <ac:spMk id="36" creationId="{4C5C8A5C-3EA7-2DE3-3028-27BEF3ED67EB}"/>
          </ac:spMkLst>
        </pc:spChg>
      </pc:sldChg>
      <pc:sldChg chg="addSp modSp mod">
        <pc:chgData name="Fabian Bernal Lopez" userId="a2b67318-d2f6-4283-843a-aa662118e1da" providerId="ADAL" clId="{C827D26A-CDFD-43A7-8EE7-C51D6F84706C}" dt="2025-06-20T01:45:37.262" v="384" actId="20577"/>
        <pc:sldMkLst>
          <pc:docMk/>
          <pc:sldMk cId="3573491603" sldId="2134"/>
        </pc:sldMkLst>
        <pc:spChg chg="mod">
          <ac:chgData name="Fabian Bernal Lopez" userId="a2b67318-d2f6-4283-843a-aa662118e1da" providerId="ADAL" clId="{C827D26A-CDFD-43A7-8EE7-C51D6F84706C}" dt="2025-06-20T01:44:45.832" v="350" actId="1035"/>
          <ac:spMkLst>
            <pc:docMk/>
            <pc:sldMk cId="3573491603" sldId="2134"/>
            <ac:spMk id="2" creationId="{6A413925-9253-AF57-5218-449F22753F96}"/>
          </ac:spMkLst>
        </pc:spChg>
        <pc:spChg chg="mod">
          <ac:chgData name="Fabian Bernal Lopez" userId="a2b67318-d2f6-4283-843a-aa662118e1da" providerId="ADAL" clId="{C827D26A-CDFD-43A7-8EE7-C51D6F84706C}" dt="2025-06-20T01:44:45.832" v="350" actId="1035"/>
          <ac:spMkLst>
            <pc:docMk/>
            <pc:sldMk cId="3573491603" sldId="2134"/>
            <ac:spMk id="3" creationId="{560D470E-E19E-34A6-A564-8AAB46A85173}"/>
          </ac:spMkLst>
        </pc:spChg>
        <pc:spChg chg="add mod">
          <ac:chgData name="Fabian Bernal Lopez" userId="a2b67318-d2f6-4283-843a-aa662118e1da" providerId="ADAL" clId="{C827D26A-CDFD-43A7-8EE7-C51D6F84706C}" dt="2025-06-20T01:45:37.262" v="384" actId="20577"/>
          <ac:spMkLst>
            <pc:docMk/>
            <pc:sldMk cId="3573491603" sldId="2134"/>
            <ac:spMk id="4" creationId="{3559E79F-7E74-5B3C-444F-B946D1D68FC9}"/>
          </ac:spMkLst>
        </pc:spChg>
        <pc:spChg chg="mod">
          <ac:chgData name="Fabian Bernal Lopez" userId="a2b67318-d2f6-4283-843a-aa662118e1da" providerId="ADAL" clId="{C827D26A-CDFD-43A7-8EE7-C51D6F84706C}" dt="2025-06-20T01:44:56.323" v="379" actId="1035"/>
          <ac:spMkLst>
            <pc:docMk/>
            <pc:sldMk cId="3573491603" sldId="2134"/>
            <ac:spMk id="23" creationId="{C2C0C4B5-EED5-217F-E887-439CCCB0DA22}"/>
          </ac:spMkLst>
        </pc:spChg>
        <pc:spChg chg="mod">
          <ac:chgData name="Fabian Bernal Lopez" userId="a2b67318-d2f6-4283-843a-aa662118e1da" providerId="ADAL" clId="{C827D26A-CDFD-43A7-8EE7-C51D6F84706C}" dt="2025-06-20T01:44:56.323" v="379" actId="1035"/>
          <ac:spMkLst>
            <pc:docMk/>
            <pc:sldMk cId="3573491603" sldId="2134"/>
            <ac:spMk id="32" creationId="{CE89DD55-C2FE-85D3-3F35-98B0C7E2104F}"/>
          </ac:spMkLst>
        </pc:spChg>
        <pc:spChg chg="mod">
          <ac:chgData name="Fabian Bernal Lopez" userId="a2b67318-d2f6-4283-843a-aa662118e1da" providerId="ADAL" clId="{C827D26A-CDFD-43A7-8EE7-C51D6F84706C}" dt="2025-06-20T01:44:56.323" v="379" actId="1035"/>
          <ac:spMkLst>
            <pc:docMk/>
            <pc:sldMk cId="3573491603" sldId="2134"/>
            <ac:spMk id="33" creationId="{F0BA4B12-4F37-C40C-B5A0-4F35856FB96A}"/>
          </ac:spMkLst>
        </pc:spChg>
        <pc:spChg chg="mod">
          <ac:chgData name="Fabian Bernal Lopez" userId="a2b67318-d2f6-4283-843a-aa662118e1da" providerId="ADAL" clId="{C827D26A-CDFD-43A7-8EE7-C51D6F84706C}" dt="2025-06-20T01:44:56.323" v="379" actId="1035"/>
          <ac:spMkLst>
            <pc:docMk/>
            <pc:sldMk cId="3573491603" sldId="2134"/>
            <ac:spMk id="34" creationId="{829AEC0A-F1D4-E8DA-DE35-F73B95854842}"/>
          </ac:spMkLst>
        </pc:spChg>
        <pc:spChg chg="mod">
          <ac:chgData name="Fabian Bernal Lopez" userId="a2b67318-d2f6-4283-843a-aa662118e1da" providerId="ADAL" clId="{C827D26A-CDFD-43A7-8EE7-C51D6F84706C}" dt="2025-06-20T01:44:56.323" v="379" actId="1035"/>
          <ac:spMkLst>
            <pc:docMk/>
            <pc:sldMk cId="3573491603" sldId="2134"/>
            <ac:spMk id="35" creationId="{D385291B-8021-58D6-2EC4-FAA8B6163AD5}"/>
          </ac:spMkLst>
        </pc:spChg>
        <pc:spChg chg="mod">
          <ac:chgData name="Fabian Bernal Lopez" userId="a2b67318-d2f6-4283-843a-aa662118e1da" providerId="ADAL" clId="{C827D26A-CDFD-43A7-8EE7-C51D6F84706C}" dt="2025-06-20T01:45:04.402" v="381" actId="1076"/>
          <ac:spMkLst>
            <pc:docMk/>
            <pc:sldMk cId="3573491603" sldId="2134"/>
            <ac:spMk id="36" creationId="{4C5C8A5C-3EA7-2DE3-3028-27BEF3ED67EB}"/>
          </ac:spMkLst>
        </pc:spChg>
      </pc:sldChg>
      <pc:sldChg chg="addSp modSp mod">
        <pc:chgData name="Fabian Bernal Lopez" userId="a2b67318-d2f6-4283-843a-aa662118e1da" providerId="ADAL" clId="{C827D26A-CDFD-43A7-8EE7-C51D6F84706C}" dt="2025-06-20T01:46:58.947" v="387" actId="20577"/>
        <pc:sldMkLst>
          <pc:docMk/>
          <pc:sldMk cId="285681592" sldId="2135"/>
        </pc:sldMkLst>
        <pc:spChg chg="add mod">
          <ac:chgData name="Fabian Bernal Lopez" userId="a2b67318-d2f6-4283-843a-aa662118e1da" providerId="ADAL" clId="{C827D26A-CDFD-43A7-8EE7-C51D6F84706C}" dt="2025-06-20T01:46:58.947" v="387" actId="20577"/>
          <ac:spMkLst>
            <pc:docMk/>
            <pc:sldMk cId="285681592" sldId="2135"/>
            <ac:spMk id="2" creationId="{FD7FE20F-CE8F-7DE4-C5D2-00824F8D1234}"/>
          </ac:spMkLst>
        </pc:spChg>
      </pc:sldChg>
      <pc:sldChg chg="addSp delSp modSp mod">
        <pc:chgData name="Fabian Bernal Lopez" userId="a2b67318-d2f6-4283-843a-aa662118e1da" providerId="ADAL" clId="{C827D26A-CDFD-43A7-8EE7-C51D6F84706C}" dt="2025-06-20T01:48:04.248" v="407" actId="1035"/>
        <pc:sldMkLst>
          <pc:docMk/>
          <pc:sldMk cId="3045106846" sldId="2136"/>
        </pc:sldMkLst>
        <pc:spChg chg="add mod">
          <ac:chgData name="Fabian Bernal Lopez" userId="a2b67318-d2f6-4283-843a-aa662118e1da" providerId="ADAL" clId="{C827D26A-CDFD-43A7-8EE7-C51D6F84706C}" dt="2025-06-20T01:48:04.248" v="407" actId="1035"/>
          <ac:spMkLst>
            <pc:docMk/>
            <pc:sldMk cId="3045106846" sldId="2136"/>
            <ac:spMk id="2" creationId="{EEE51DB1-5273-9F7D-63B7-3428344D6802}"/>
          </ac:spMkLst>
        </pc:spChg>
        <pc:spChg chg="del">
          <ac:chgData name="Fabian Bernal Lopez" userId="a2b67318-d2f6-4283-843a-aa662118e1da" providerId="ADAL" clId="{C827D26A-CDFD-43A7-8EE7-C51D6F84706C}" dt="2025-06-20T01:47:10.840" v="388" actId="478"/>
          <ac:spMkLst>
            <pc:docMk/>
            <pc:sldMk cId="3045106846" sldId="2136"/>
            <ac:spMk id="4" creationId="{4923F08F-721F-1E27-6BF1-E0B03869E7C2}"/>
          </ac:spMkLst>
        </pc:spChg>
      </pc:sldChg>
      <pc:sldChg chg="addSp modSp mod">
        <pc:chgData name="Fabian Bernal Lopez" userId="a2b67318-d2f6-4283-843a-aa662118e1da" providerId="ADAL" clId="{C827D26A-CDFD-43A7-8EE7-C51D6F84706C}" dt="2025-06-20T01:49:39.263" v="495" actId="1035"/>
        <pc:sldMkLst>
          <pc:docMk/>
          <pc:sldMk cId="744763298" sldId="2138"/>
        </pc:sldMkLst>
        <pc:spChg chg="add mod">
          <ac:chgData name="Fabian Bernal Lopez" userId="a2b67318-d2f6-4283-843a-aa662118e1da" providerId="ADAL" clId="{C827D26A-CDFD-43A7-8EE7-C51D6F84706C}" dt="2025-06-20T01:49:39.263" v="495" actId="1035"/>
          <ac:spMkLst>
            <pc:docMk/>
            <pc:sldMk cId="744763298" sldId="2138"/>
            <ac:spMk id="2" creationId="{45D4CABF-1B86-841E-E275-C0C40F5B81C4}"/>
          </ac:spMkLst>
        </pc:spChg>
        <pc:spChg chg="mod">
          <ac:chgData name="Fabian Bernal Lopez" userId="a2b67318-d2f6-4283-843a-aa662118e1da" providerId="ADAL" clId="{C827D26A-CDFD-43A7-8EE7-C51D6F84706C}" dt="2025-06-20T01:48:30.314" v="436" actId="1035"/>
          <ac:spMkLst>
            <pc:docMk/>
            <pc:sldMk cId="744763298" sldId="2138"/>
            <ac:spMk id="23" creationId="{C2C0C4B5-EED5-217F-E887-439CCCB0DA22}"/>
          </ac:spMkLst>
        </pc:spChg>
        <pc:spChg chg="mod">
          <ac:chgData name="Fabian Bernal Lopez" userId="a2b67318-d2f6-4283-843a-aa662118e1da" providerId="ADAL" clId="{C827D26A-CDFD-43A7-8EE7-C51D6F84706C}" dt="2025-06-20T01:48:30.314" v="436" actId="1035"/>
          <ac:spMkLst>
            <pc:docMk/>
            <pc:sldMk cId="744763298" sldId="2138"/>
            <ac:spMk id="32" creationId="{CE89DD55-C2FE-85D3-3F35-98B0C7E2104F}"/>
          </ac:spMkLst>
        </pc:spChg>
        <pc:spChg chg="mod">
          <ac:chgData name="Fabian Bernal Lopez" userId="a2b67318-d2f6-4283-843a-aa662118e1da" providerId="ADAL" clId="{C827D26A-CDFD-43A7-8EE7-C51D6F84706C}" dt="2025-06-20T01:48:30.314" v="436" actId="1035"/>
          <ac:spMkLst>
            <pc:docMk/>
            <pc:sldMk cId="744763298" sldId="2138"/>
            <ac:spMk id="33" creationId="{F0BA4B12-4F37-C40C-B5A0-4F35856FB96A}"/>
          </ac:spMkLst>
        </pc:spChg>
        <pc:spChg chg="mod">
          <ac:chgData name="Fabian Bernal Lopez" userId="a2b67318-d2f6-4283-843a-aa662118e1da" providerId="ADAL" clId="{C827D26A-CDFD-43A7-8EE7-C51D6F84706C}" dt="2025-06-20T01:49:30.542" v="465" actId="1076"/>
          <ac:spMkLst>
            <pc:docMk/>
            <pc:sldMk cId="744763298" sldId="2138"/>
            <ac:spMk id="34" creationId="{829AEC0A-F1D4-E8DA-DE35-F73B95854842}"/>
          </ac:spMkLst>
        </pc:spChg>
        <pc:spChg chg="mod">
          <ac:chgData name="Fabian Bernal Lopez" userId="a2b67318-d2f6-4283-843a-aa662118e1da" providerId="ADAL" clId="{C827D26A-CDFD-43A7-8EE7-C51D6F84706C}" dt="2025-06-20T01:49:39.263" v="495" actId="1035"/>
          <ac:spMkLst>
            <pc:docMk/>
            <pc:sldMk cId="744763298" sldId="2138"/>
            <ac:spMk id="35" creationId="{D385291B-8021-58D6-2EC4-FAA8B6163AD5}"/>
          </ac:spMkLst>
        </pc:spChg>
        <pc:spChg chg="mod">
          <ac:chgData name="Fabian Bernal Lopez" userId="a2b67318-d2f6-4283-843a-aa662118e1da" providerId="ADAL" clId="{C827D26A-CDFD-43A7-8EE7-C51D6F84706C}" dt="2025-06-20T01:49:39.263" v="495" actId="1035"/>
          <ac:spMkLst>
            <pc:docMk/>
            <pc:sldMk cId="744763298" sldId="2138"/>
            <ac:spMk id="36" creationId="{4C5C8A5C-3EA7-2DE3-3028-27BEF3ED67EB}"/>
          </ac:spMkLst>
        </pc:spChg>
      </pc:sldChg>
      <pc:sldChg chg="addSp modSp mod">
        <pc:chgData name="Fabian Bernal Lopez" userId="a2b67318-d2f6-4283-843a-aa662118e1da" providerId="ADAL" clId="{C827D26A-CDFD-43A7-8EE7-C51D6F84706C}" dt="2025-06-20T01:56:16.272" v="614" actId="1035"/>
        <pc:sldMkLst>
          <pc:docMk/>
          <pc:sldMk cId="1620964950" sldId="2139"/>
        </pc:sldMkLst>
        <pc:spChg chg="add mod">
          <ac:chgData name="Fabian Bernal Lopez" userId="a2b67318-d2f6-4283-843a-aa662118e1da" providerId="ADAL" clId="{C827D26A-CDFD-43A7-8EE7-C51D6F84706C}" dt="2025-06-20T01:56:16.272" v="614" actId="1035"/>
          <ac:spMkLst>
            <pc:docMk/>
            <pc:sldMk cId="1620964950" sldId="2139"/>
            <ac:spMk id="2" creationId="{95946331-868E-7644-DD63-488D1991E2DE}"/>
          </ac:spMkLst>
        </pc:spChg>
        <pc:spChg chg="mod">
          <ac:chgData name="Fabian Bernal Lopez" userId="a2b67318-d2f6-4283-843a-aa662118e1da" providerId="ADAL" clId="{C827D26A-CDFD-43A7-8EE7-C51D6F84706C}" dt="2025-06-20T01:56:16.272" v="614" actId="1035"/>
          <ac:spMkLst>
            <pc:docMk/>
            <pc:sldMk cId="1620964950" sldId="2139"/>
            <ac:spMk id="23" creationId="{C2C0C4B5-EED5-217F-E887-439CCCB0DA22}"/>
          </ac:spMkLst>
        </pc:spChg>
      </pc:sldChg>
      <pc:sldChg chg="addSp modSp mod">
        <pc:chgData name="Fabian Bernal Lopez" userId="a2b67318-d2f6-4283-843a-aa662118e1da" providerId="ADAL" clId="{C827D26A-CDFD-43A7-8EE7-C51D6F84706C}" dt="2025-06-20T02:04:40.726" v="839" actId="1035"/>
        <pc:sldMkLst>
          <pc:docMk/>
          <pc:sldMk cId="4139103407" sldId="2140"/>
        </pc:sldMkLst>
        <pc:spChg chg="add mod">
          <ac:chgData name="Fabian Bernal Lopez" userId="a2b67318-d2f6-4283-843a-aa662118e1da" providerId="ADAL" clId="{C827D26A-CDFD-43A7-8EE7-C51D6F84706C}" dt="2025-06-20T02:04:40.726" v="839" actId="1035"/>
          <ac:spMkLst>
            <pc:docMk/>
            <pc:sldMk cId="4139103407" sldId="2140"/>
            <ac:spMk id="2" creationId="{F9C02DA1-E72F-B89B-301F-B5A7DDB80A3F}"/>
          </ac:spMkLst>
        </pc:spChg>
        <pc:spChg chg="mod">
          <ac:chgData name="Fabian Bernal Lopez" userId="a2b67318-d2f6-4283-843a-aa662118e1da" providerId="ADAL" clId="{C827D26A-CDFD-43A7-8EE7-C51D6F84706C}" dt="2025-06-20T02:04:28.799" v="824" actId="1035"/>
          <ac:spMkLst>
            <pc:docMk/>
            <pc:sldMk cId="4139103407" sldId="2140"/>
            <ac:spMk id="23" creationId="{C2C0C4B5-EED5-217F-E887-439CCCB0DA22}"/>
          </ac:spMkLst>
        </pc:spChg>
        <pc:spChg chg="mod">
          <ac:chgData name="Fabian Bernal Lopez" userId="a2b67318-d2f6-4283-843a-aa662118e1da" providerId="ADAL" clId="{C827D26A-CDFD-43A7-8EE7-C51D6F84706C}" dt="2025-06-20T02:04:28.799" v="824" actId="1035"/>
          <ac:spMkLst>
            <pc:docMk/>
            <pc:sldMk cId="4139103407" sldId="2140"/>
            <ac:spMk id="32" creationId="{CE89DD55-C2FE-85D3-3F35-98B0C7E2104F}"/>
          </ac:spMkLst>
        </pc:spChg>
        <pc:spChg chg="mod">
          <ac:chgData name="Fabian Bernal Lopez" userId="a2b67318-d2f6-4283-843a-aa662118e1da" providerId="ADAL" clId="{C827D26A-CDFD-43A7-8EE7-C51D6F84706C}" dt="2025-06-20T02:04:28.799" v="824" actId="1035"/>
          <ac:spMkLst>
            <pc:docMk/>
            <pc:sldMk cId="4139103407" sldId="2140"/>
            <ac:spMk id="33" creationId="{F0BA4B12-4F37-C40C-B5A0-4F35856FB96A}"/>
          </ac:spMkLst>
        </pc:spChg>
        <pc:spChg chg="mod">
          <ac:chgData name="Fabian Bernal Lopez" userId="a2b67318-d2f6-4283-843a-aa662118e1da" providerId="ADAL" clId="{C827D26A-CDFD-43A7-8EE7-C51D6F84706C}" dt="2025-06-20T02:04:28.799" v="824" actId="1035"/>
          <ac:spMkLst>
            <pc:docMk/>
            <pc:sldMk cId="4139103407" sldId="2140"/>
            <ac:spMk id="34" creationId="{829AEC0A-F1D4-E8DA-DE35-F73B95854842}"/>
          </ac:spMkLst>
        </pc:spChg>
        <pc:spChg chg="mod">
          <ac:chgData name="Fabian Bernal Lopez" userId="a2b67318-d2f6-4283-843a-aa662118e1da" providerId="ADAL" clId="{C827D26A-CDFD-43A7-8EE7-C51D6F84706C}" dt="2025-06-20T02:04:28.799" v="824" actId="1035"/>
          <ac:spMkLst>
            <pc:docMk/>
            <pc:sldMk cId="4139103407" sldId="2140"/>
            <ac:spMk id="35" creationId="{D385291B-8021-58D6-2EC4-FAA8B6163AD5}"/>
          </ac:spMkLst>
        </pc:spChg>
        <pc:spChg chg="mod">
          <ac:chgData name="Fabian Bernal Lopez" userId="a2b67318-d2f6-4283-843a-aa662118e1da" providerId="ADAL" clId="{C827D26A-CDFD-43A7-8EE7-C51D6F84706C}" dt="2025-06-20T02:04:28.799" v="824" actId="1035"/>
          <ac:spMkLst>
            <pc:docMk/>
            <pc:sldMk cId="4139103407" sldId="2140"/>
            <ac:spMk id="36" creationId="{4C5C8A5C-3EA7-2DE3-3028-27BEF3ED67EB}"/>
          </ac:spMkLst>
        </pc:spChg>
      </pc:sldChg>
      <pc:sldChg chg="addSp modSp mod">
        <pc:chgData name="Fabian Bernal Lopez" userId="a2b67318-d2f6-4283-843a-aa662118e1da" providerId="ADAL" clId="{C827D26A-CDFD-43A7-8EE7-C51D6F84706C}" dt="2025-06-20T02:02:58.344" v="773" actId="20577"/>
        <pc:sldMkLst>
          <pc:docMk/>
          <pc:sldMk cId="258427853" sldId="2141"/>
        </pc:sldMkLst>
        <pc:spChg chg="add mod">
          <ac:chgData name="Fabian Bernal Lopez" userId="a2b67318-d2f6-4283-843a-aa662118e1da" providerId="ADAL" clId="{C827D26A-CDFD-43A7-8EE7-C51D6F84706C}" dt="2025-06-20T02:02:58.344" v="773" actId="20577"/>
          <ac:spMkLst>
            <pc:docMk/>
            <pc:sldMk cId="258427853" sldId="2141"/>
            <ac:spMk id="2" creationId="{368F750D-A1D2-D4A9-E165-2CA814554E49}"/>
          </ac:spMkLst>
        </pc:spChg>
      </pc:sldChg>
      <pc:sldChg chg="modSp mod">
        <pc:chgData name="Fabian Bernal Lopez" userId="a2b67318-d2f6-4283-843a-aa662118e1da" providerId="ADAL" clId="{C827D26A-CDFD-43A7-8EE7-C51D6F84706C}" dt="2025-06-20T02:00:22.836" v="717" actId="20577"/>
        <pc:sldMkLst>
          <pc:docMk/>
          <pc:sldMk cId="133357748" sldId="2144"/>
        </pc:sldMkLst>
        <pc:spChg chg="mod">
          <ac:chgData name="Fabian Bernal Lopez" userId="a2b67318-d2f6-4283-843a-aa662118e1da" providerId="ADAL" clId="{C827D26A-CDFD-43A7-8EE7-C51D6F84706C}" dt="2025-06-20T02:00:22.836" v="717" actId="20577"/>
          <ac:spMkLst>
            <pc:docMk/>
            <pc:sldMk cId="133357748" sldId="2144"/>
            <ac:spMk id="6" creationId="{FE572348-558A-EE4E-DE2F-DBB0238C3435}"/>
          </ac:spMkLst>
        </pc:spChg>
      </pc:sldChg>
      <pc:sldChg chg="modSp mod">
        <pc:chgData name="Fabian Bernal Lopez" userId="a2b67318-d2f6-4283-843a-aa662118e1da" providerId="ADAL" clId="{C827D26A-CDFD-43A7-8EE7-C51D6F84706C}" dt="2025-06-20T02:00:35.627" v="719" actId="20577"/>
        <pc:sldMkLst>
          <pc:docMk/>
          <pc:sldMk cId="2846128421" sldId="2145"/>
        </pc:sldMkLst>
        <pc:spChg chg="mod">
          <ac:chgData name="Fabian Bernal Lopez" userId="a2b67318-d2f6-4283-843a-aa662118e1da" providerId="ADAL" clId="{C827D26A-CDFD-43A7-8EE7-C51D6F84706C}" dt="2025-06-20T02:00:35.627" v="719" actId="20577"/>
          <ac:spMkLst>
            <pc:docMk/>
            <pc:sldMk cId="2846128421" sldId="2145"/>
            <ac:spMk id="4" creationId="{F5D010D0-1A4B-F379-1189-9EF150278930}"/>
          </ac:spMkLst>
        </pc:spChg>
      </pc:sldChg>
      <pc:sldChg chg="modSp mod">
        <pc:chgData name="Fabian Bernal Lopez" userId="a2b67318-d2f6-4283-843a-aa662118e1da" providerId="ADAL" clId="{C827D26A-CDFD-43A7-8EE7-C51D6F84706C}" dt="2025-06-20T02:00:28.706" v="718" actId="20577"/>
        <pc:sldMkLst>
          <pc:docMk/>
          <pc:sldMk cId="1407468917" sldId="2146"/>
        </pc:sldMkLst>
        <pc:spChg chg="mod">
          <ac:chgData name="Fabian Bernal Lopez" userId="a2b67318-d2f6-4283-843a-aa662118e1da" providerId="ADAL" clId="{C827D26A-CDFD-43A7-8EE7-C51D6F84706C}" dt="2025-06-20T02:00:28.706" v="718" actId="20577"/>
          <ac:spMkLst>
            <pc:docMk/>
            <pc:sldMk cId="1407468917" sldId="2146"/>
            <ac:spMk id="2" creationId="{9C47AB43-7296-DD0E-2824-B1A52D8C1340}"/>
          </ac:spMkLst>
        </pc:spChg>
      </pc:sldChg>
      <pc:sldChg chg="modSp mod">
        <pc:chgData name="Fabian Bernal Lopez" userId="a2b67318-d2f6-4283-843a-aa662118e1da" providerId="ADAL" clId="{C827D26A-CDFD-43A7-8EE7-C51D6F84706C}" dt="2025-06-20T15:34:12.848" v="990" actId="14100"/>
        <pc:sldMkLst>
          <pc:docMk/>
          <pc:sldMk cId="775188912" sldId="2155"/>
        </pc:sldMkLst>
        <pc:spChg chg="mod">
          <ac:chgData name="Fabian Bernal Lopez" userId="a2b67318-d2f6-4283-843a-aa662118e1da" providerId="ADAL" clId="{C827D26A-CDFD-43A7-8EE7-C51D6F84706C}" dt="2025-06-20T15:34:12.848" v="990" actId="14100"/>
          <ac:spMkLst>
            <pc:docMk/>
            <pc:sldMk cId="775188912" sldId="2155"/>
            <ac:spMk id="4" creationId="{295B7731-A306-C339-15FD-EC2955E63055}"/>
          </ac:spMkLst>
        </pc:spChg>
      </pc:sldChg>
      <pc:sldChg chg="modSp mod">
        <pc:chgData name="Fabian Bernal Lopez" userId="a2b67318-d2f6-4283-843a-aa662118e1da" providerId="ADAL" clId="{C827D26A-CDFD-43A7-8EE7-C51D6F84706C}" dt="2025-06-20T02:00:52.308" v="721" actId="20577"/>
        <pc:sldMkLst>
          <pc:docMk/>
          <pc:sldMk cId="597127241" sldId="2156"/>
        </pc:sldMkLst>
        <pc:spChg chg="mod">
          <ac:chgData name="Fabian Bernal Lopez" userId="a2b67318-d2f6-4283-843a-aa662118e1da" providerId="ADAL" clId="{C827D26A-CDFD-43A7-8EE7-C51D6F84706C}" dt="2025-06-20T02:00:52.308" v="721" actId="20577"/>
          <ac:spMkLst>
            <pc:docMk/>
            <pc:sldMk cId="597127241" sldId="2156"/>
            <ac:spMk id="6" creationId="{CCD693CB-D5DB-1122-AFE8-B2B305F6581A}"/>
          </ac:spMkLst>
        </pc:spChg>
      </pc:sldChg>
      <pc:sldChg chg="modSp mod">
        <pc:chgData name="Fabian Bernal Lopez" userId="a2b67318-d2f6-4283-843a-aa662118e1da" providerId="ADAL" clId="{C827D26A-CDFD-43A7-8EE7-C51D6F84706C}" dt="2025-06-20T02:01:00.882" v="722" actId="20577"/>
        <pc:sldMkLst>
          <pc:docMk/>
          <pc:sldMk cId="3044641537" sldId="2157"/>
        </pc:sldMkLst>
        <pc:spChg chg="mod">
          <ac:chgData name="Fabian Bernal Lopez" userId="a2b67318-d2f6-4283-843a-aa662118e1da" providerId="ADAL" clId="{C827D26A-CDFD-43A7-8EE7-C51D6F84706C}" dt="2025-06-20T02:01:00.882" v="722" actId="20577"/>
          <ac:spMkLst>
            <pc:docMk/>
            <pc:sldMk cId="3044641537" sldId="2157"/>
            <ac:spMk id="2" creationId="{62DF5B1A-594C-171C-50C2-9BAC558994FC}"/>
          </ac:spMkLst>
        </pc:spChg>
      </pc:sldChg>
      <pc:sldChg chg="addSp delSp modSp mod">
        <pc:chgData name="Fabian Bernal Lopez" userId="a2b67318-d2f6-4283-843a-aa662118e1da" providerId="ADAL" clId="{C827D26A-CDFD-43A7-8EE7-C51D6F84706C}" dt="2025-06-20T02:06:01.841" v="852" actId="1035"/>
        <pc:sldMkLst>
          <pc:docMk/>
          <pc:sldMk cId="401322028" sldId="2158"/>
        </pc:sldMkLst>
        <pc:spChg chg="add del">
          <ac:chgData name="Fabian Bernal Lopez" userId="a2b67318-d2f6-4283-843a-aa662118e1da" providerId="ADAL" clId="{C827D26A-CDFD-43A7-8EE7-C51D6F84706C}" dt="2025-06-20T02:04:53.601" v="841" actId="22"/>
          <ac:spMkLst>
            <pc:docMk/>
            <pc:sldMk cId="401322028" sldId="2158"/>
            <ac:spMk id="4" creationId="{957D7D23-C688-2A1C-A2BE-70FB4FFD7B20}"/>
          </ac:spMkLst>
        </pc:spChg>
        <pc:spChg chg="add mod">
          <ac:chgData name="Fabian Bernal Lopez" userId="a2b67318-d2f6-4283-843a-aa662118e1da" providerId="ADAL" clId="{C827D26A-CDFD-43A7-8EE7-C51D6F84706C}" dt="2025-06-20T02:06:01.841" v="852" actId="1035"/>
          <ac:spMkLst>
            <pc:docMk/>
            <pc:sldMk cId="401322028" sldId="2158"/>
            <ac:spMk id="6" creationId="{084634EC-E928-447F-BF45-2B2EDE24234A}"/>
          </ac:spMkLst>
        </pc:spChg>
      </pc:sldChg>
      <pc:sldChg chg="addSp modSp mod">
        <pc:chgData name="Fabian Bernal Lopez" userId="a2b67318-d2f6-4283-843a-aa662118e1da" providerId="ADAL" clId="{C827D26A-CDFD-43A7-8EE7-C51D6F84706C}" dt="2025-06-20T02:10:37.032" v="863" actId="20577"/>
        <pc:sldMkLst>
          <pc:docMk/>
          <pc:sldMk cId="631319880" sldId="2159"/>
        </pc:sldMkLst>
        <pc:spChg chg="add mod">
          <ac:chgData name="Fabian Bernal Lopez" userId="a2b67318-d2f6-4283-843a-aa662118e1da" providerId="ADAL" clId="{C827D26A-CDFD-43A7-8EE7-C51D6F84706C}" dt="2025-06-20T02:10:37.032" v="863" actId="20577"/>
          <ac:spMkLst>
            <pc:docMk/>
            <pc:sldMk cId="631319880" sldId="2159"/>
            <ac:spMk id="2" creationId="{78C3D1DE-7CDF-DB80-9C6C-074B99010EED}"/>
          </ac:spMkLst>
        </pc:spChg>
      </pc:sldChg>
      <pc:sldChg chg="modSp mod">
        <pc:chgData name="Fabian Bernal Lopez" userId="a2b67318-d2f6-4283-843a-aa662118e1da" providerId="ADAL" clId="{C827D26A-CDFD-43A7-8EE7-C51D6F84706C}" dt="2025-06-16T19:19:03.067" v="180" actId="20577"/>
        <pc:sldMkLst>
          <pc:docMk/>
          <pc:sldMk cId="2560256517" sldId="2164"/>
        </pc:sldMkLst>
        <pc:spChg chg="mod">
          <ac:chgData name="Fabian Bernal Lopez" userId="a2b67318-d2f6-4283-843a-aa662118e1da" providerId="ADAL" clId="{C827D26A-CDFD-43A7-8EE7-C51D6F84706C}" dt="2025-06-16T19:19:03.067" v="180" actId="20577"/>
          <ac:spMkLst>
            <pc:docMk/>
            <pc:sldMk cId="2560256517" sldId="2164"/>
            <ac:spMk id="21" creationId="{B8983146-58D8-84F5-E600-5AFC44DCA36C}"/>
          </ac:spMkLst>
        </pc:spChg>
      </pc:sldChg>
      <pc:sldChg chg="modSp mod">
        <pc:chgData name="Fabian Bernal Lopez" userId="a2b67318-d2f6-4283-843a-aa662118e1da" providerId="ADAL" clId="{C827D26A-CDFD-43A7-8EE7-C51D6F84706C}" dt="2025-06-20T15:35:27.841" v="999" actId="20577"/>
        <pc:sldMkLst>
          <pc:docMk/>
          <pc:sldMk cId="1952009063" sldId="2173"/>
        </pc:sldMkLst>
        <pc:spChg chg="mod">
          <ac:chgData name="Fabian Bernal Lopez" userId="a2b67318-d2f6-4283-843a-aa662118e1da" providerId="ADAL" clId="{C827D26A-CDFD-43A7-8EE7-C51D6F84706C}" dt="2025-06-20T15:35:27.841" v="999" actId="20577"/>
          <ac:spMkLst>
            <pc:docMk/>
            <pc:sldMk cId="1952009063" sldId="2173"/>
            <ac:spMk id="4" creationId="{B9213E96-B8A3-DA01-06D0-467DB2D3B319}"/>
          </ac:spMkLst>
        </pc:spChg>
      </pc:sldChg>
      <pc:sldChg chg="del">
        <pc:chgData name="Fabian Bernal Lopez" userId="a2b67318-d2f6-4283-843a-aa662118e1da" providerId="ADAL" clId="{C827D26A-CDFD-43A7-8EE7-C51D6F84706C}" dt="2025-06-16T19:22:18.034" v="216" actId="47"/>
        <pc:sldMkLst>
          <pc:docMk/>
          <pc:sldMk cId="2449117315" sldId="2179"/>
        </pc:sldMkLst>
      </pc:sldChg>
      <pc:sldChg chg="modSp mod">
        <pc:chgData name="Fabian Bernal Lopez" userId="a2b67318-d2f6-4283-843a-aa662118e1da" providerId="ADAL" clId="{C827D26A-CDFD-43A7-8EE7-C51D6F84706C}" dt="2025-06-20T01:54:40.251" v="600" actId="20577"/>
        <pc:sldMkLst>
          <pc:docMk/>
          <pc:sldMk cId="1198504168" sldId="2180"/>
        </pc:sldMkLst>
        <pc:spChg chg="mod">
          <ac:chgData name="Fabian Bernal Lopez" userId="a2b67318-d2f6-4283-843a-aa662118e1da" providerId="ADAL" clId="{C827D26A-CDFD-43A7-8EE7-C51D6F84706C}" dt="2025-06-20T01:54:40.251" v="600" actId="20577"/>
          <ac:spMkLst>
            <pc:docMk/>
            <pc:sldMk cId="1198504168" sldId="2180"/>
            <ac:spMk id="6" creationId="{84E02FD3-073D-24DC-C271-01ECEE299968}"/>
          </ac:spMkLst>
        </pc:spChg>
      </pc:sldChg>
      <pc:sldChg chg="modSp mod">
        <pc:chgData name="Fabian Bernal Lopez" userId="a2b67318-d2f6-4283-843a-aa662118e1da" providerId="ADAL" clId="{C827D26A-CDFD-43A7-8EE7-C51D6F84706C}" dt="2025-06-16T19:22:38.851" v="222" actId="20577"/>
        <pc:sldMkLst>
          <pc:docMk/>
          <pc:sldMk cId="523348234" sldId="2190"/>
        </pc:sldMkLst>
        <pc:spChg chg="mod">
          <ac:chgData name="Fabian Bernal Lopez" userId="a2b67318-d2f6-4283-843a-aa662118e1da" providerId="ADAL" clId="{C827D26A-CDFD-43A7-8EE7-C51D6F84706C}" dt="2025-06-16T19:22:38.851" v="222" actId="20577"/>
          <ac:spMkLst>
            <pc:docMk/>
            <pc:sldMk cId="523348234" sldId="2190"/>
            <ac:spMk id="5" creationId="{EF3DB24E-D7AA-4857-8A41-EE042D3858C3}"/>
          </ac:spMkLst>
        </pc:spChg>
      </pc:sldChg>
      <pc:sldChg chg="del">
        <pc:chgData name="Fabian Bernal Lopez" userId="a2b67318-d2f6-4283-843a-aa662118e1da" providerId="ADAL" clId="{C827D26A-CDFD-43A7-8EE7-C51D6F84706C}" dt="2025-06-16T19:22:21.885" v="217" actId="47"/>
        <pc:sldMkLst>
          <pc:docMk/>
          <pc:sldMk cId="950557197" sldId="2191"/>
        </pc:sldMkLst>
      </pc:sldChg>
      <pc:sldChg chg="modSp mod">
        <pc:chgData name="Fabian Bernal Lopez" userId="a2b67318-d2f6-4283-843a-aa662118e1da" providerId="ADAL" clId="{C827D26A-CDFD-43A7-8EE7-C51D6F84706C}" dt="2025-06-16T19:22:42.618" v="224" actId="20577"/>
        <pc:sldMkLst>
          <pc:docMk/>
          <pc:sldMk cId="493339327" sldId="2192"/>
        </pc:sldMkLst>
        <pc:spChg chg="mod">
          <ac:chgData name="Fabian Bernal Lopez" userId="a2b67318-d2f6-4283-843a-aa662118e1da" providerId="ADAL" clId="{C827D26A-CDFD-43A7-8EE7-C51D6F84706C}" dt="2025-06-16T19:22:42.618" v="224" actId="20577"/>
          <ac:spMkLst>
            <pc:docMk/>
            <pc:sldMk cId="493339327" sldId="2192"/>
            <ac:spMk id="5" creationId="{EF3DB24E-D7AA-4857-8A41-EE042D3858C3}"/>
          </ac:spMkLst>
        </pc:spChg>
      </pc:sldChg>
      <pc:sldChg chg="addSp modSp mod">
        <pc:chgData name="Fabian Bernal Lopez" userId="a2b67318-d2f6-4283-843a-aa662118e1da" providerId="ADAL" clId="{C827D26A-CDFD-43A7-8EE7-C51D6F84706C}" dt="2025-06-20T15:48:23.884" v="1033" actId="20577"/>
        <pc:sldMkLst>
          <pc:docMk/>
          <pc:sldMk cId="1849502925" sldId="2199"/>
        </pc:sldMkLst>
        <pc:spChg chg="add mod">
          <ac:chgData name="Fabian Bernal Lopez" userId="a2b67318-d2f6-4283-843a-aa662118e1da" providerId="ADAL" clId="{C827D26A-CDFD-43A7-8EE7-C51D6F84706C}" dt="2025-06-20T01:54:27.512" v="597" actId="1076"/>
          <ac:spMkLst>
            <pc:docMk/>
            <pc:sldMk cId="1849502925" sldId="2199"/>
            <ac:spMk id="3" creationId="{516ECF9A-53C1-B52C-A9E2-D64887FDF9E9}"/>
          </ac:spMkLst>
        </pc:spChg>
        <pc:spChg chg="mod">
          <ac:chgData name="Fabian Bernal Lopez" userId="a2b67318-d2f6-4283-843a-aa662118e1da" providerId="ADAL" clId="{C827D26A-CDFD-43A7-8EE7-C51D6F84706C}" dt="2025-06-16T19:11:05.026" v="13" actId="20577"/>
          <ac:spMkLst>
            <pc:docMk/>
            <pc:sldMk cId="1849502925" sldId="2199"/>
            <ac:spMk id="5" creationId="{EF3DB24E-D7AA-4857-8A41-EE042D3858C3}"/>
          </ac:spMkLst>
        </pc:spChg>
        <pc:spChg chg="mod">
          <ac:chgData name="Fabian Bernal Lopez" userId="a2b67318-d2f6-4283-843a-aa662118e1da" providerId="ADAL" clId="{C827D26A-CDFD-43A7-8EE7-C51D6F84706C}" dt="2025-06-20T15:48:23.884" v="1033" actId="20577"/>
          <ac:spMkLst>
            <pc:docMk/>
            <pc:sldMk cId="1849502925" sldId="2199"/>
            <ac:spMk id="14" creationId="{DA384FF3-72D6-139F-6612-953410593502}"/>
          </ac:spMkLst>
        </pc:spChg>
        <pc:spChg chg="mod">
          <ac:chgData name="Fabian Bernal Lopez" userId="a2b67318-d2f6-4283-843a-aa662118e1da" providerId="ADAL" clId="{C827D26A-CDFD-43A7-8EE7-C51D6F84706C}" dt="2025-06-16T19:11:36.970" v="28" actId="20577"/>
          <ac:spMkLst>
            <pc:docMk/>
            <pc:sldMk cId="1849502925" sldId="2199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C827D26A-CDFD-43A7-8EE7-C51D6F84706C}" dt="2025-06-20T01:52:56.716" v="590" actId="1035"/>
          <ac:spMkLst>
            <pc:docMk/>
            <pc:sldMk cId="1849502925" sldId="2199"/>
            <ac:spMk id="23" creationId="{C2C0C4B5-EED5-217F-E887-439CCCB0DA22}"/>
          </ac:spMkLst>
        </pc:spChg>
        <pc:spChg chg="mod">
          <ac:chgData name="Fabian Bernal Lopez" userId="a2b67318-d2f6-4283-843a-aa662118e1da" providerId="ADAL" clId="{C827D26A-CDFD-43A7-8EE7-C51D6F84706C}" dt="2025-06-20T01:52:56.716" v="590" actId="1035"/>
          <ac:spMkLst>
            <pc:docMk/>
            <pc:sldMk cId="1849502925" sldId="2199"/>
            <ac:spMk id="32" creationId="{CE89DD55-C2FE-85D3-3F35-98B0C7E2104F}"/>
          </ac:spMkLst>
        </pc:spChg>
        <pc:spChg chg="mod">
          <ac:chgData name="Fabian Bernal Lopez" userId="a2b67318-d2f6-4283-843a-aa662118e1da" providerId="ADAL" clId="{C827D26A-CDFD-43A7-8EE7-C51D6F84706C}" dt="2025-06-20T01:52:56.716" v="590" actId="1035"/>
          <ac:spMkLst>
            <pc:docMk/>
            <pc:sldMk cId="1849502925" sldId="2199"/>
            <ac:spMk id="33" creationId="{F0BA4B12-4F37-C40C-B5A0-4F35856FB96A}"/>
          </ac:spMkLst>
        </pc:spChg>
        <pc:spChg chg="mod">
          <ac:chgData name="Fabian Bernal Lopez" userId="a2b67318-d2f6-4283-843a-aa662118e1da" providerId="ADAL" clId="{C827D26A-CDFD-43A7-8EE7-C51D6F84706C}" dt="2025-06-20T01:54:10.906" v="595" actId="1076"/>
          <ac:spMkLst>
            <pc:docMk/>
            <pc:sldMk cId="1849502925" sldId="2199"/>
            <ac:spMk id="34" creationId="{829AEC0A-F1D4-E8DA-DE35-F73B95854842}"/>
          </ac:spMkLst>
        </pc:spChg>
        <pc:spChg chg="mod">
          <ac:chgData name="Fabian Bernal Lopez" userId="a2b67318-d2f6-4283-843a-aa662118e1da" providerId="ADAL" clId="{C827D26A-CDFD-43A7-8EE7-C51D6F84706C}" dt="2025-06-20T01:54:18.896" v="596" actId="1076"/>
          <ac:spMkLst>
            <pc:docMk/>
            <pc:sldMk cId="1849502925" sldId="2199"/>
            <ac:spMk id="35" creationId="{D385291B-8021-58D6-2EC4-FAA8B6163AD5}"/>
          </ac:spMkLst>
        </pc:spChg>
        <pc:spChg chg="mod">
          <ac:chgData name="Fabian Bernal Lopez" userId="a2b67318-d2f6-4283-843a-aa662118e1da" providerId="ADAL" clId="{C827D26A-CDFD-43A7-8EE7-C51D6F84706C}" dt="2025-06-20T01:54:18.896" v="596" actId="1076"/>
          <ac:spMkLst>
            <pc:docMk/>
            <pc:sldMk cId="1849502925" sldId="2199"/>
            <ac:spMk id="36" creationId="{4C5C8A5C-3EA7-2DE3-3028-27BEF3ED67EB}"/>
          </ac:spMkLst>
        </pc:spChg>
        <pc:spChg chg="mod">
          <ac:chgData name="Fabian Bernal Lopez" userId="a2b67318-d2f6-4283-843a-aa662118e1da" providerId="ADAL" clId="{C827D26A-CDFD-43A7-8EE7-C51D6F84706C}" dt="2025-06-16T19:11:44.292" v="34" actId="20577"/>
          <ac:spMkLst>
            <pc:docMk/>
            <pc:sldMk cId="1849502925" sldId="2199"/>
            <ac:spMk id="37" creationId="{2F7F4796-FEAA-B617-4DEC-376F0F93677D}"/>
          </ac:spMkLst>
        </pc:spChg>
      </pc:sldChg>
      <pc:sldChg chg="addSp modSp mod">
        <pc:chgData name="Fabian Bernal Lopez" userId="a2b67318-d2f6-4283-843a-aa662118e1da" providerId="ADAL" clId="{C827D26A-CDFD-43A7-8EE7-C51D6F84706C}" dt="2025-06-20T02:02:44.215" v="757" actId="207"/>
        <pc:sldMkLst>
          <pc:docMk/>
          <pc:sldMk cId="327877268" sldId="2209"/>
        </pc:sldMkLst>
        <pc:spChg chg="add mod">
          <ac:chgData name="Fabian Bernal Lopez" userId="a2b67318-d2f6-4283-843a-aa662118e1da" providerId="ADAL" clId="{C827D26A-CDFD-43A7-8EE7-C51D6F84706C}" dt="2025-06-20T02:02:44.215" v="757" actId="207"/>
          <ac:spMkLst>
            <pc:docMk/>
            <pc:sldMk cId="327877268" sldId="2209"/>
            <ac:spMk id="3" creationId="{5C2E75DA-2D5F-889A-1361-AC9AA41AF5A6}"/>
          </ac:spMkLst>
        </pc:spChg>
      </pc:sldChg>
      <pc:sldChg chg="modSp mod">
        <pc:chgData name="Fabian Bernal Lopez" userId="a2b67318-d2f6-4283-843a-aa662118e1da" providerId="ADAL" clId="{C827D26A-CDFD-43A7-8EE7-C51D6F84706C}" dt="2025-06-20T15:33:39.046" v="988" actId="20577"/>
        <pc:sldMkLst>
          <pc:docMk/>
          <pc:sldMk cId="119306602" sldId="2216"/>
        </pc:sldMkLst>
        <pc:spChg chg="mod">
          <ac:chgData name="Fabian Bernal Lopez" userId="a2b67318-d2f6-4283-843a-aa662118e1da" providerId="ADAL" clId="{C827D26A-CDFD-43A7-8EE7-C51D6F84706C}" dt="2025-06-20T15:33:39.046" v="988" actId="20577"/>
          <ac:spMkLst>
            <pc:docMk/>
            <pc:sldMk cId="119306602" sldId="2216"/>
            <ac:spMk id="15" creationId="{3AECD827-A567-E8CC-0B39-0022B3D8E242}"/>
          </ac:spMkLst>
        </pc:spChg>
        <pc:spChg chg="mod">
          <ac:chgData name="Fabian Bernal Lopez" userId="a2b67318-d2f6-4283-843a-aa662118e1da" providerId="ADAL" clId="{C827D26A-CDFD-43A7-8EE7-C51D6F84706C}" dt="2025-06-20T01:34:57.989" v="312" actId="14100"/>
          <ac:spMkLst>
            <pc:docMk/>
            <pc:sldMk cId="119306602" sldId="2216"/>
            <ac:spMk id="23" creationId="{C2C0C4B5-EED5-217F-E887-439CCCB0DA22}"/>
          </ac:spMkLst>
        </pc:spChg>
        <pc:spChg chg="mod">
          <ac:chgData name="Fabian Bernal Lopez" userId="a2b67318-d2f6-4283-843a-aa662118e1da" providerId="ADAL" clId="{C827D26A-CDFD-43A7-8EE7-C51D6F84706C}" dt="2025-06-20T01:34:48.785" v="310" actId="20577"/>
          <ac:spMkLst>
            <pc:docMk/>
            <pc:sldMk cId="119306602" sldId="2216"/>
            <ac:spMk id="32" creationId="{CE89DD55-C2FE-85D3-3F35-98B0C7E2104F}"/>
          </ac:spMkLst>
        </pc:spChg>
        <pc:spChg chg="mod">
          <ac:chgData name="Fabian Bernal Lopez" userId="a2b67318-d2f6-4283-843a-aa662118e1da" providerId="ADAL" clId="{C827D26A-CDFD-43A7-8EE7-C51D6F84706C}" dt="2025-06-20T01:34:53.013" v="311" actId="14100"/>
          <ac:spMkLst>
            <pc:docMk/>
            <pc:sldMk cId="119306602" sldId="2216"/>
            <ac:spMk id="33" creationId="{F0BA4B12-4F37-C40C-B5A0-4F35856FB96A}"/>
          </ac:spMkLst>
        </pc:spChg>
      </pc:sldChg>
      <pc:sldChg chg="addSp modSp mod">
        <pc:chgData name="Fabian Bernal Lopez" userId="a2b67318-d2f6-4283-843a-aa662118e1da" providerId="ADAL" clId="{C827D26A-CDFD-43A7-8EE7-C51D6F84706C}" dt="2025-06-20T01:57:10.709" v="636" actId="14100"/>
        <pc:sldMkLst>
          <pc:docMk/>
          <pc:sldMk cId="847566564" sldId="2217"/>
        </pc:sldMkLst>
        <pc:spChg chg="add mod">
          <ac:chgData name="Fabian Bernal Lopez" userId="a2b67318-d2f6-4283-843a-aa662118e1da" providerId="ADAL" clId="{C827D26A-CDFD-43A7-8EE7-C51D6F84706C}" dt="2025-06-20T01:57:10.709" v="636" actId="14100"/>
          <ac:spMkLst>
            <pc:docMk/>
            <pc:sldMk cId="847566564" sldId="2217"/>
            <ac:spMk id="2" creationId="{1B8C1816-406C-8D6D-58E2-A68ED1E9C49D}"/>
          </ac:spMkLst>
        </pc:spChg>
        <pc:spChg chg="mod">
          <ac:chgData name="Fabian Bernal Lopez" userId="a2b67318-d2f6-4283-843a-aa662118e1da" providerId="ADAL" clId="{C827D26A-CDFD-43A7-8EE7-C51D6F84706C}" dt="2025-06-16T19:14:43.628" v="76" actId="20577"/>
          <ac:spMkLst>
            <pc:docMk/>
            <pc:sldMk cId="847566564" sldId="2217"/>
            <ac:spMk id="3" creationId="{560D470E-E19E-34A6-A564-8AAB46A85173}"/>
          </ac:spMkLst>
        </pc:spChg>
        <pc:spChg chg="mod">
          <ac:chgData name="Fabian Bernal Lopez" userId="a2b67318-d2f6-4283-843a-aa662118e1da" providerId="ADAL" clId="{C827D26A-CDFD-43A7-8EE7-C51D6F84706C}" dt="2025-06-16T19:14:36.078" v="58" actId="20577"/>
          <ac:spMkLst>
            <pc:docMk/>
            <pc:sldMk cId="847566564" sldId="2217"/>
            <ac:spMk id="5" creationId="{EF3DB24E-D7AA-4857-8A41-EE042D3858C3}"/>
          </ac:spMkLst>
        </pc:spChg>
        <pc:spChg chg="mod">
          <ac:chgData name="Fabian Bernal Lopez" userId="a2b67318-d2f6-4283-843a-aa662118e1da" providerId="ADAL" clId="{C827D26A-CDFD-43A7-8EE7-C51D6F84706C}" dt="2025-06-16T19:15:39.902" v="154" actId="1076"/>
          <ac:spMkLst>
            <pc:docMk/>
            <pc:sldMk cId="847566564" sldId="2217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C827D26A-CDFD-43A7-8EE7-C51D6F84706C}" dt="2025-06-16T19:14:51.244" v="83" actId="20577"/>
          <ac:spMkLst>
            <pc:docMk/>
            <pc:sldMk cId="847566564" sldId="2217"/>
            <ac:spMk id="23" creationId="{C2C0C4B5-EED5-217F-E887-439CCCB0DA22}"/>
          </ac:spMkLst>
        </pc:spChg>
      </pc:sldChg>
      <pc:sldChg chg="modSp mod">
        <pc:chgData name="Fabian Bernal Lopez" userId="a2b67318-d2f6-4283-843a-aa662118e1da" providerId="ADAL" clId="{C827D26A-CDFD-43A7-8EE7-C51D6F84706C}" dt="2025-06-20T15:33:43.748" v="989" actId="20577"/>
        <pc:sldMkLst>
          <pc:docMk/>
          <pc:sldMk cId="3246977013" sldId="2218"/>
        </pc:sldMkLst>
        <pc:spChg chg="mod">
          <ac:chgData name="Fabian Bernal Lopez" userId="a2b67318-d2f6-4283-843a-aa662118e1da" providerId="ADAL" clId="{C827D26A-CDFD-43A7-8EE7-C51D6F84706C}" dt="2025-06-20T15:33:43.748" v="989" actId="20577"/>
          <ac:spMkLst>
            <pc:docMk/>
            <pc:sldMk cId="3246977013" sldId="2218"/>
            <ac:spMk id="4" creationId="{1E1BD513-7D1A-1418-060F-ACFC50D736F8}"/>
          </ac:spMkLst>
        </pc:spChg>
      </pc:sldChg>
      <pc:sldChg chg="add ord">
        <pc:chgData name="Fabian Bernal Lopez" userId="a2b67318-d2f6-4283-843a-aa662118e1da" providerId="ADAL" clId="{C827D26A-CDFD-43A7-8EE7-C51D6F84706C}" dt="2025-06-16T19:09:53.145" v="4"/>
        <pc:sldMkLst>
          <pc:docMk/>
          <pc:sldMk cId="4104604804" sldId="2221"/>
        </pc:sldMkLst>
      </pc:sldChg>
      <pc:sldChg chg="addSp modSp mod">
        <pc:chgData name="Fabian Bernal Lopez" userId="a2b67318-d2f6-4283-843a-aa662118e1da" providerId="ADAL" clId="{C827D26A-CDFD-43A7-8EE7-C51D6F84706C}" dt="2025-06-20T15:47:00.504" v="1031" actId="1076"/>
        <pc:sldMkLst>
          <pc:docMk/>
          <pc:sldMk cId="339573542" sldId="2228"/>
        </pc:sldMkLst>
        <pc:spChg chg="add mod">
          <ac:chgData name="Fabian Bernal Lopez" userId="a2b67318-d2f6-4283-843a-aa662118e1da" providerId="ADAL" clId="{C827D26A-CDFD-43A7-8EE7-C51D6F84706C}" dt="2025-06-20T15:46:50.161" v="1029" actId="20577"/>
          <ac:spMkLst>
            <pc:docMk/>
            <pc:sldMk cId="339573542" sldId="2228"/>
            <ac:spMk id="2" creationId="{82768A9E-4690-FFEA-1837-8435A5F0612E}"/>
          </ac:spMkLst>
        </pc:spChg>
        <pc:spChg chg="mod">
          <ac:chgData name="Fabian Bernal Lopez" userId="a2b67318-d2f6-4283-843a-aa662118e1da" providerId="ADAL" clId="{C827D26A-CDFD-43A7-8EE7-C51D6F84706C}" dt="2025-06-20T15:46:44.699" v="1028" actId="1035"/>
          <ac:spMkLst>
            <pc:docMk/>
            <pc:sldMk cId="339573542" sldId="2228"/>
            <ac:spMk id="23" creationId="{C2C0C4B5-EED5-217F-E887-439CCCB0DA22}"/>
          </ac:spMkLst>
        </pc:spChg>
        <pc:spChg chg="mod">
          <ac:chgData name="Fabian Bernal Lopez" userId="a2b67318-d2f6-4283-843a-aa662118e1da" providerId="ADAL" clId="{C827D26A-CDFD-43A7-8EE7-C51D6F84706C}" dt="2025-06-20T15:46:44.699" v="1028" actId="1035"/>
          <ac:spMkLst>
            <pc:docMk/>
            <pc:sldMk cId="339573542" sldId="2228"/>
            <ac:spMk id="32" creationId="{CE89DD55-C2FE-85D3-3F35-98B0C7E2104F}"/>
          </ac:spMkLst>
        </pc:spChg>
        <pc:spChg chg="mod">
          <ac:chgData name="Fabian Bernal Lopez" userId="a2b67318-d2f6-4283-843a-aa662118e1da" providerId="ADAL" clId="{C827D26A-CDFD-43A7-8EE7-C51D6F84706C}" dt="2025-06-20T15:46:44.699" v="1028" actId="1035"/>
          <ac:spMkLst>
            <pc:docMk/>
            <pc:sldMk cId="339573542" sldId="2228"/>
            <ac:spMk id="33" creationId="{F0BA4B12-4F37-C40C-B5A0-4F35856FB96A}"/>
          </ac:spMkLst>
        </pc:spChg>
        <pc:spChg chg="mod">
          <ac:chgData name="Fabian Bernal Lopez" userId="a2b67318-d2f6-4283-843a-aa662118e1da" providerId="ADAL" clId="{C827D26A-CDFD-43A7-8EE7-C51D6F84706C}" dt="2025-06-20T15:47:00.504" v="1031" actId="1076"/>
          <ac:spMkLst>
            <pc:docMk/>
            <pc:sldMk cId="339573542" sldId="2228"/>
            <ac:spMk id="34" creationId="{829AEC0A-F1D4-E8DA-DE35-F73B95854842}"/>
          </ac:spMkLst>
        </pc:spChg>
        <pc:spChg chg="mod">
          <ac:chgData name="Fabian Bernal Lopez" userId="a2b67318-d2f6-4283-843a-aa662118e1da" providerId="ADAL" clId="{C827D26A-CDFD-43A7-8EE7-C51D6F84706C}" dt="2025-06-20T15:47:00.504" v="1031" actId="1076"/>
          <ac:spMkLst>
            <pc:docMk/>
            <pc:sldMk cId="339573542" sldId="2228"/>
            <ac:spMk id="35" creationId="{D385291B-8021-58D6-2EC4-FAA8B6163AD5}"/>
          </ac:spMkLst>
        </pc:spChg>
        <pc:spChg chg="mod">
          <ac:chgData name="Fabian Bernal Lopez" userId="a2b67318-d2f6-4283-843a-aa662118e1da" providerId="ADAL" clId="{C827D26A-CDFD-43A7-8EE7-C51D6F84706C}" dt="2025-06-20T15:47:00.504" v="1031" actId="1076"/>
          <ac:spMkLst>
            <pc:docMk/>
            <pc:sldMk cId="339573542" sldId="2228"/>
            <ac:spMk id="36" creationId="{4C5C8A5C-3EA7-2DE3-3028-27BEF3ED67EB}"/>
          </ac:spMkLst>
        </pc:spChg>
      </pc:sldChg>
      <pc:sldChg chg="addSp modSp mod">
        <pc:chgData name="Fabian Bernal Lopez" userId="a2b67318-d2f6-4283-843a-aa662118e1da" providerId="ADAL" clId="{C827D26A-CDFD-43A7-8EE7-C51D6F84706C}" dt="2025-06-20T02:06:07.080" v="853"/>
        <pc:sldMkLst>
          <pc:docMk/>
          <pc:sldMk cId="2661101130" sldId="2229"/>
        </pc:sldMkLst>
        <pc:spChg chg="add mod">
          <ac:chgData name="Fabian Bernal Lopez" userId="a2b67318-d2f6-4283-843a-aa662118e1da" providerId="ADAL" clId="{C827D26A-CDFD-43A7-8EE7-C51D6F84706C}" dt="2025-06-20T02:06:07.080" v="853"/>
          <ac:spMkLst>
            <pc:docMk/>
            <pc:sldMk cId="2661101130" sldId="2229"/>
            <ac:spMk id="2" creationId="{38BF69DB-F89C-EE8E-78FA-A9D0460C94C6}"/>
          </ac:spMkLst>
        </pc:spChg>
        <pc:spChg chg="mod">
          <ac:chgData name="Fabian Bernal Lopez" userId="a2b67318-d2f6-4283-843a-aa662118e1da" providerId="ADAL" clId="{C827D26A-CDFD-43A7-8EE7-C51D6F84706C}" dt="2025-06-16T19:21:17.267" v="206" actId="20577"/>
          <ac:spMkLst>
            <pc:docMk/>
            <pc:sldMk cId="2661101130" sldId="2229"/>
            <ac:spMk id="5" creationId="{EF3DB24E-D7AA-4857-8A41-EE042D3858C3}"/>
          </ac:spMkLst>
        </pc:spChg>
      </pc:sldChg>
      <pc:sldChg chg="modSp mod">
        <pc:chgData name="Fabian Bernal Lopez" userId="a2b67318-d2f6-4283-843a-aa662118e1da" providerId="ADAL" clId="{C827D26A-CDFD-43A7-8EE7-C51D6F84706C}" dt="2025-06-20T01:54:35.871" v="599" actId="20577"/>
        <pc:sldMkLst>
          <pc:docMk/>
          <pc:sldMk cId="817522378" sldId="2234"/>
        </pc:sldMkLst>
        <pc:spChg chg="mod">
          <ac:chgData name="Fabian Bernal Lopez" userId="a2b67318-d2f6-4283-843a-aa662118e1da" providerId="ADAL" clId="{C827D26A-CDFD-43A7-8EE7-C51D6F84706C}" dt="2025-06-20T01:54:35.871" v="599" actId="20577"/>
          <ac:spMkLst>
            <pc:docMk/>
            <pc:sldMk cId="817522378" sldId="2234"/>
            <ac:spMk id="3" creationId="{6D87256E-09D0-7BE3-F514-77098DA43CD3}"/>
          </ac:spMkLst>
        </pc:spChg>
      </pc:sldChg>
      <pc:sldChg chg="modSp mod">
        <pc:chgData name="Fabian Bernal Lopez" userId="a2b67318-d2f6-4283-843a-aa662118e1da" providerId="ADAL" clId="{C827D26A-CDFD-43A7-8EE7-C51D6F84706C}" dt="2025-06-20T01:54:51.366" v="602" actId="20577"/>
        <pc:sldMkLst>
          <pc:docMk/>
          <pc:sldMk cId="3904662426" sldId="2235"/>
        </pc:sldMkLst>
        <pc:spChg chg="mod">
          <ac:chgData name="Fabian Bernal Lopez" userId="a2b67318-d2f6-4283-843a-aa662118e1da" providerId="ADAL" clId="{C827D26A-CDFD-43A7-8EE7-C51D6F84706C}" dt="2025-06-20T01:54:51.366" v="602" actId="20577"/>
          <ac:spMkLst>
            <pc:docMk/>
            <pc:sldMk cId="3904662426" sldId="2235"/>
            <ac:spMk id="3" creationId="{C148E3E5-FDB5-87B3-77C0-1CD6CA388750}"/>
          </ac:spMkLst>
        </pc:spChg>
      </pc:sldChg>
      <pc:sldChg chg="addSp modSp mod">
        <pc:chgData name="Fabian Bernal Lopez" userId="a2b67318-d2f6-4283-843a-aa662118e1da" providerId="ADAL" clId="{C827D26A-CDFD-43A7-8EE7-C51D6F84706C}" dt="2025-06-20T01:59:13.461" v="671" actId="1035"/>
        <pc:sldMkLst>
          <pc:docMk/>
          <pc:sldMk cId="3460212079" sldId="2240"/>
        </pc:sldMkLst>
        <pc:spChg chg="add mod">
          <ac:chgData name="Fabian Bernal Lopez" userId="a2b67318-d2f6-4283-843a-aa662118e1da" providerId="ADAL" clId="{C827D26A-CDFD-43A7-8EE7-C51D6F84706C}" dt="2025-06-20T01:59:03.831" v="665" actId="1036"/>
          <ac:spMkLst>
            <pc:docMk/>
            <pc:sldMk cId="3460212079" sldId="2240"/>
            <ac:spMk id="2" creationId="{807B9D82-E523-00EF-142D-7B139BD5D9B7}"/>
          </ac:spMkLst>
        </pc:spChg>
        <pc:spChg chg="mod">
          <ac:chgData name="Fabian Bernal Lopez" userId="a2b67318-d2f6-4283-843a-aa662118e1da" providerId="ADAL" clId="{C827D26A-CDFD-43A7-8EE7-C51D6F84706C}" dt="2025-06-20T01:59:13.461" v="671" actId="1035"/>
          <ac:spMkLst>
            <pc:docMk/>
            <pc:sldMk cId="3460212079" sldId="2240"/>
            <ac:spMk id="23" creationId="{C2C0C4B5-EED5-217F-E887-439CCCB0DA22}"/>
          </ac:spMkLst>
        </pc:spChg>
        <pc:spChg chg="mod">
          <ac:chgData name="Fabian Bernal Lopez" userId="a2b67318-d2f6-4283-843a-aa662118e1da" providerId="ADAL" clId="{C827D26A-CDFD-43A7-8EE7-C51D6F84706C}" dt="2025-06-20T01:59:13.461" v="671" actId="1035"/>
          <ac:spMkLst>
            <pc:docMk/>
            <pc:sldMk cId="3460212079" sldId="2240"/>
            <ac:spMk id="32" creationId="{CE89DD55-C2FE-85D3-3F35-98B0C7E2104F}"/>
          </ac:spMkLst>
        </pc:spChg>
        <pc:spChg chg="mod">
          <ac:chgData name="Fabian Bernal Lopez" userId="a2b67318-d2f6-4283-843a-aa662118e1da" providerId="ADAL" clId="{C827D26A-CDFD-43A7-8EE7-C51D6F84706C}" dt="2025-06-20T01:59:13.461" v="671" actId="1035"/>
          <ac:spMkLst>
            <pc:docMk/>
            <pc:sldMk cId="3460212079" sldId="2240"/>
            <ac:spMk id="33" creationId="{F0BA4B12-4F37-C40C-B5A0-4F35856FB96A}"/>
          </ac:spMkLst>
        </pc:spChg>
        <pc:spChg chg="mod">
          <ac:chgData name="Fabian Bernal Lopez" userId="a2b67318-d2f6-4283-843a-aa662118e1da" providerId="ADAL" clId="{C827D26A-CDFD-43A7-8EE7-C51D6F84706C}" dt="2025-06-20T01:59:13.461" v="671" actId="1035"/>
          <ac:spMkLst>
            <pc:docMk/>
            <pc:sldMk cId="3460212079" sldId="2240"/>
            <ac:spMk id="34" creationId="{829AEC0A-F1D4-E8DA-DE35-F73B95854842}"/>
          </ac:spMkLst>
        </pc:spChg>
        <pc:spChg chg="mod">
          <ac:chgData name="Fabian Bernal Lopez" userId="a2b67318-d2f6-4283-843a-aa662118e1da" providerId="ADAL" clId="{C827D26A-CDFD-43A7-8EE7-C51D6F84706C}" dt="2025-06-20T01:59:03.831" v="665" actId="1036"/>
          <ac:spMkLst>
            <pc:docMk/>
            <pc:sldMk cId="3460212079" sldId="2240"/>
            <ac:spMk id="35" creationId="{D385291B-8021-58D6-2EC4-FAA8B6163AD5}"/>
          </ac:spMkLst>
        </pc:spChg>
        <pc:spChg chg="mod">
          <ac:chgData name="Fabian Bernal Lopez" userId="a2b67318-d2f6-4283-843a-aa662118e1da" providerId="ADAL" clId="{C827D26A-CDFD-43A7-8EE7-C51D6F84706C}" dt="2025-06-20T01:59:03.831" v="665" actId="1036"/>
          <ac:spMkLst>
            <pc:docMk/>
            <pc:sldMk cId="3460212079" sldId="2240"/>
            <ac:spMk id="36" creationId="{4C5C8A5C-3EA7-2DE3-3028-27BEF3ED67EB}"/>
          </ac:spMkLst>
        </pc:spChg>
      </pc:sldChg>
      <pc:sldChg chg="modSp mod">
        <pc:chgData name="Fabian Bernal Lopez" userId="a2b67318-d2f6-4283-843a-aa662118e1da" providerId="ADAL" clId="{C827D26A-CDFD-43A7-8EE7-C51D6F84706C}" dt="2025-06-20T02:00:02.985" v="714" actId="20577"/>
        <pc:sldMkLst>
          <pc:docMk/>
          <pc:sldMk cId="3878313104" sldId="2241"/>
        </pc:sldMkLst>
        <pc:spChg chg="mod">
          <ac:chgData name="Fabian Bernal Lopez" userId="a2b67318-d2f6-4283-843a-aa662118e1da" providerId="ADAL" clId="{C827D26A-CDFD-43A7-8EE7-C51D6F84706C}" dt="2025-06-20T02:00:02.985" v="714" actId="20577"/>
          <ac:spMkLst>
            <pc:docMk/>
            <pc:sldMk cId="3878313104" sldId="2241"/>
            <ac:spMk id="6" creationId="{9B6659E1-C849-F4AE-8C6F-67EE2B0960C2}"/>
          </ac:spMkLst>
        </pc:spChg>
      </pc:sldChg>
      <pc:sldChg chg="modSp mod">
        <pc:chgData name="Fabian Bernal Lopez" userId="a2b67318-d2f6-4283-843a-aa662118e1da" providerId="ADAL" clId="{C827D26A-CDFD-43A7-8EE7-C51D6F84706C}" dt="2025-06-20T02:00:09.420" v="715" actId="20577"/>
        <pc:sldMkLst>
          <pc:docMk/>
          <pc:sldMk cId="409341981" sldId="2242"/>
        </pc:sldMkLst>
        <pc:spChg chg="mod">
          <ac:chgData name="Fabian Bernal Lopez" userId="a2b67318-d2f6-4283-843a-aa662118e1da" providerId="ADAL" clId="{C827D26A-CDFD-43A7-8EE7-C51D6F84706C}" dt="2025-06-20T02:00:09.420" v="715" actId="20577"/>
          <ac:spMkLst>
            <pc:docMk/>
            <pc:sldMk cId="409341981" sldId="2242"/>
            <ac:spMk id="7" creationId="{4D8536D5-65DA-E823-FECA-F38476314D9D}"/>
          </ac:spMkLst>
        </pc:spChg>
      </pc:sldChg>
      <pc:sldChg chg="modSp mod">
        <pc:chgData name="Fabian Bernal Lopez" userId="a2b67318-d2f6-4283-843a-aa662118e1da" providerId="ADAL" clId="{C827D26A-CDFD-43A7-8EE7-C51D6F84706C}" dt="2025-06-20T02:00:14.204" v="716" actId="20577"/>
        <pc:sldMkLst>
          <pc:docMk/>
          <pc:sldMk cId="3808728479" sldId="2243"/>
        </pc:sldMkLst>
        <pc:spChg chg="mod">
          <ac:chgData name="Fabian Bernal Lopez" userId="a2b67318-d2f6-4283-843a-aa662118e1da" providerId="ADAL" clId="{C827D26A-CDFD-43A7-8EE7-C51D6F84706C}" dt="2025-06-20T02:00:14.204" v="716" actId="20577"/>
          <ac:spMkLst>
            <pc:docMk/>
            <pc:sldMk cId="3808728479" sldId="2243"/>
            <ac:spMk id="6" creationId="{9A0F2FB0-ED60-5E18-1086-9F2E3FCFE921}"/>
          </ac:spMkLst>
        </pc:spChg>
      </pc:sldChg>
      <pc:sldChg chg="modSp mod">
        <pc:chgData name="Fabian Bernal Lopez" userId="a2b67318-d2f6-4283-843a-aa662118e1da" providerId="ADAL" clId="{C827D26A-CDFD-43A7-8EE7-C51D6F84706C}" dt="2025-06-16T19:22:46.335" v="226" actId="20577"/>
        <pc:sldMkLst>
          <pc:docMk/>
          <pc:sldMk cId="3539962524" sldId="2245"/>
        </pc:sldMkLst>
        <pc:spChg chg="mod">
          <ac:chgData name="Fabian Bernal Lopez" userId="a2b67318-d2f6-4283-843a-aa662118e1da" providerId="ADAL" clId="{C827D26A-CDFD-43A7-8EE7-C51D6F84706C}" dt="2025-06-16T19:22:46.335" v="226" actId="20577"/>
          <ac:spMkLst>
            <pc:docMk/>
            <pc:sldMk cId="3539962524" sldId="2245"/>
            <ac:spMk id="5" creationId="{EF3DB24E-D7AA-4857-8A41-EE042D3858C3}"/>
          </ac:spMkLst>
        </pc:spChg>
      </pc:sldChg>
      <pc:sldChg chg="modSp mod">
        <pc:chgData name="Fabian Bernal Lopez" userId="a2b67318-d2f6-4283-843a-aa662118e1da" providerId="ADAL" clId="{C827D26A-CDFD-43A7-8EE7-C51D6F84706C}" dt="2025-06-20T01:54:56.373" v="603" actId="20577"/>
        <pc:sldMkLst>
          <pc:docMk/>
          <pc:sldMk cId="1026672720" sldId="2246"/>
        </pc:sldMkLst>
        <pc:spChg chg="mod">
          <ac:chgData name="Fabian Bernal Lopez" userId="a2b67318-d2f6-4283-843a-aa662118e1da" providerId="ADAL" clId="{C827D26A-CDFD-43A7-8EE7-C51D6F84706C}" dt="2025-06-20T01:54:56.373" v="603" actId="20577"/>
          <ac:spMkLst>
            <pc:docMk/>
            <pc:sldMk cId="1026672720" sldId="2246"/>
            <ac:spMk id="3" creationId="{B448EDCC-D1BB-8192-DABD-81A81C9D4348}"/>
          </ac:spMkLst>
        </pc:spChg>
      </pc:sldChg>
      <pc:sldChg chg="modSp mod">
        <pc:chgData name="Fabian Bernal Lopez" userId="a2b67318-d2f6-4283-843a-aa662118e1da" providerId="ADAL" clId="{C827D26A-CDFD-43A7-8EE7-C51D6F84706C}" dt="2025-06-20T01:55:02.402" v="604" actId="20577"/>
        <pc:sldMkLst>
          <pc:docMk/>
          <pc:sldMk cId="3066584306" sldId="2248"/>
        </pc:sldMkLst>
        <pc:spChg chg="mod">
          <ac:chgData name="Fabian Bernal Lopez" userId="a2b67318-d2f6-4283-843a-aa662118e1da" providerId="ADAL" clId="{C827D26A-CDFD-43A7-8EE7-C51D6F84706C}" dt="2025-06-20T01:55:02.402" v="604" actId="20577"/>
          <ac:spMkLst>
            <pc:docMk/>
            <pc:sldMk cId="3066584306" sldId="2248"/>
            <ac:spMk id="2" creationId="{A742360B-0770-33B3-A818-B53E4C324E5E}"/>
          </ac:spMkLst>
        </pc:spChg>
      </pc:sldChg>
      <pc:sldChg chg="addSp modSp mod">
        <pc:chgData name="Fabian Bernal Lopez" userId="a2b67318-d2f6-4283-843a-aa662118e1da" providerId="ADAL" clId="{C827D26A-CDFD-43A7-8EE7-C51D6F84706C}" dt="2025-06-20T01:50:34.675" v="554" actId="14100"/>
        <pc:sldMkLst>
          <pc:docMk/>
          <pc:sldMk cId="1115972478" sldId="2251"/>
        </pc:sldMkLst>
        <pc:spChg chg="add mod">
          <ac:chgData name="Fabian Bernal Lopez" userId="a2b67318-d2f6-4283-843a-aa662118e1da" providerId="ADAL" clId="{C827D26A-CDFD-43A7-8EE7-C51D6F84706C}" dt="2025-06-20T01:50:26.147" v="553" actId="207"/>
          <ac:spMkLst>
            <pc:docMk/>
            <pc:sldMk cId="1115972478" sldId="2251"/>
            <ac:spMk id="2" creationId="{8E3DA10E-1A5D-FA3F-6C8D-D2DA92725792}"/>
          </ac:spMkLst>
        </pc:spChg>
        <pc:spChg chg="mod">
          <ac:chgData name="Fabian Bernal Lopez" userId="a2b67318-d2f6-4283-843a-aa662118e1da" providerId="ADAL" clId="{C827D26A-CDFD-43A7-8EE7-C51D6F84706C}" dt="2025-06-20T01:50:34.675" v="554" actId="14100"/>
          <ac:spMkLst>
            <pc:docMk/>
            <pc:sldMk cId="1115972478" sldId="2251"/>
            <ac:spMk id="34" creationId="{829AEC0A-F1D4-E8DA-DE35-F73B95854842}"/>
          </ac:spMkLst>
        </pc:spChg>
        <pc:spChg chg="mod">
          <ac:chgData name="Fabian Bernal Lopez" userId="a2b67318-d2f6-4283-843a-aa662118e1da" providerId="ADAL" clId="{C827D26A-CDFD-43A7-8EE7-C51D6F84706C}" dt="2025-06-20T01:50:34.675" v="554" actId="14100"/>
          <ac:spMkLst>
            <pc:docMk/>
            <pc:sldMk cId="1115972478" sldId="2251"/>
            <ac:spMk id="35" creationId="{D385291B-8021-58D6-2EC4-FAA8B6163AD5}"/>
          </ac:spMkLst>
        </pc:spChg>
        <pc:spChg chg="mod">
          <ac:chgData name="Fabian Bernal Lopez" userId="a2b67318-d2f6-4283-843a-aa662118e1da" providerId="ADAL" clId="{C827D26A-CDFD-43A7-8EE7-C51D6F84706C}" dt="2025-06-20T01:50:34.675" v="554" actId="14100"/>
          <ac:spMkLst>
            <pc:docMk/>
            <pc:sldMk cId="1115972478" sldId="2251"/>
            <ac:spMk id="36" creationId="{4C5C8A5C-3EA7-2DE3-3028-27BEF3ED67EB}"/>
          </ac:spMkLst>
        </pc:spChg>
      </pc:sldChg>
      <pc:sldChg chg="addSp modSp mod">
        <pc:chgData name="Fabian Bernal Lopez" userId="a2b67318-d2f6-4283-843a-aa662118e1da" providerId="ADAL" clId="{C827D26A-CDFD-43A7-8EE7-C51D6F84706C}" dt="2025-06-20T01:50:56.579" v="563" actId="14100"/>
        <pc:sldMkLst>
          <pc:docMk/>
          <pc:sldMk cId="3316832712" sldId="2252"/>
        </pc:sldMkLst>
        <pc:spChg chg="add mod">
          <ac:chgData name="Fabian Bernal Lopez" userId="a2b67318-d2f6-4283-843a-aa662118e1da" providerId="ADAL" clId="{C827D26A-CDFD-43A7-8EE7-C51D6F84706C}" dt="2025-06-20T01:50:46.651" v="562" actId="1035"/>
          <ac:spMkLst>
            <pc:docMk/>
            <pc:sldMk cId="3316832712" sldId="2252"/>
            <ac:spMk id="3" creationId="{5B0B4A7F-3CA8-3490-037A-0AE2CAEAC11B}"/>
          </ac:spMkLst>
        </pc:spChg>
        <pc:spChg chg="mod">
          <ac:chgData name="Fabian Bernal Lopez" userId="a2b67318-d2f6-4283-843a-aa662118e1da" providerId="ADAL" clId="{C827D26A-CDFD-43A7-8EE7-C51D6F84706C}" dt="2025-06-20T01:50:56.579" v="563" actId="14100"/>
          <ac:spMkLst>
            <pc:docMk/>
            <pc:sldMk cId="3316832712" sldId="2252"/>
            <ac:spMk id="34" creationId="{829AEC0A-F1D4-E8DA-DE35-F73B95854842}"/>
          </ac:spMkLst>
        </pc:spChg>
        <pc:spChg chg="mod">
          <ac:chgData name="Fabian Bernal Lopez" userId="a2b67318-d2f6-4283-843a-aa662118e1da" providerId="ADAL" clId="{C827D26A-CDFD-43A7-8EE7-C51D6F84706C}" dt="2025-06-20T01:50:56.579" v="563" actId="14100"/>
          <ac:spMkLst>
            <pc:docMk/>
            <pc:sldMk cId="3316832712" sldId="2252"/>
            <ac:spMk id="35" creationId="{D385291B-8021-58D6-2EC4-FAA8B6163AD5}"/>
          </ac:spMkLst>
        </pc:spChg>
        <pc:spChg chg="mod">
          <ac:chgData name="Fabian Bernal Lopez" userId="a2b67318-d2f6-4283-843a-aa662118e1da" providerId="ADAL" clId="{C827D26A-CDFD-43A7-8EE7-C51D6F84706C}" dt="2025-06-20T01:50:56.579" v="563" actId="14100"/>
          <ac:spMkLst>
            <pc:docMk/>
            <pc:sldMk cId="3316832712" sldId="2252"/>
            <ac:spMk id="36" creationId="{4C5C8A5C-3EA7-2DE3-3028-27BEF3ED67EB}"/>
          </ac:spMkLst>
        </pc:spChg>
      </pc:sldChg>
      <pc:sldChg chg="addSp modSp mod">
        <pc:chgData name="Fabian Bernal Lopez" userId="a2b67318-d2f6-4283-843a-aa662118e1da" providerId="ADAL" clId="{C827D26A-CDFD-43A7-8EE7-C51D6F84706C}" dt="2025-06-20T01:52:05.740" v="568" actId="20577"/>
        <pc:sldMkLst>
          <pc:docMk/>
          <pc:sldMk cId="2974469909" sldId="2253"/>
        </pc:sldMkLst>
        <pc:spChg chg="add mod">
          <ac:chgData name="Fabian Bernal Lopez" userId="a2b67318-d2f6-4283-843a-aa662118e1da" providerId="ADAL" clId="{C827D26A-CDFD-43A7-8EE7-C51D6F84706C}" dt="2025-06-20T01:52:05.740" v="568" actId="20577"/>
          <ac:spMkLst>
            <pc:docMk/>
            <pc:sldMk cId="2974469909" sldId="2253"/>
            <ac:spMk id="3" creationId="{5A9E84DA-F145-82A3-0EED-0EC51B0DB2B6}"/>
          </ac:spMkLst>
        </pc:spChg>
      </pc:sldChg>
      <pc:sldChg chg="addSp modSp mod">
        <pc:chgData name="Fabian Bernal Lopez" userId="a2b67318-d2f6-4283-843a-aa662118e1da" providerId="ADAL" clId="{C827D26A-CDFD-43A7-8EE7-C51D6F84706C}" dt="2025-06-20T01:59:52.975" v="713" actId="1035"/>
        <pc:sldMkLst>
          <pc:docMk/>
          <pc:sldMk cId="1165447088" sldId="2254"/>
        </pc:sldMkLst>
        <pc:spChg chg="add mod">
          <ac:chgData name="Fabian Bernal Lopez" userId="a2b67318-d2f6-4283-843a-aa662118e1da" providerId="ADAL" clId="{C827D26A-CDFD-43A7-8EE7-C51D6F84706C}" dt="2025-06-20T01:59:46.626" v="702" actId="1035"/>
          <ac:spMkLst>
            <pc:docMk/>
            <pc:sldMk cId="1165447088" sldId="2254"/>
            <ac:spMk id="3" creationId="{AAA1A16F-C5CB-CCF8-530B-F8D0A630BD7C}"/>
          </ac:spMkLst>
        </pc:spChg>
        <pc:spChg chg="mod">
          <ac:chgData name="Fabian Bernal Lopez" userId="a2b67318-d2f6-4283-843a-aa662118e1da" providerId="ADAL" clId="{C827D26A-CDFD-43A7-8EE7-C51D6F84706C}" dt="2025-06-20T01:59:52.975" v="713" actId="1035"/>
          <ac:spMkLst>
            <pc:docMk/>
            <pc:sldMk cId="1165447088" sldId="2254"/>
            <ac:spMk id="34" creationId="{829AEC0A-F1D4-E8DA-DE35-F73B95854842}"/>
          </ac:spMkLst>
        </pc:spChg>
        <pc:spChg chg="mod">
          <ac:chgData name="Fabian Bernal Lopez" userId="a2b67318-d2f6-4283-843a-aa662118e1da" providerId="ADAL" clId="{C827D26A-CDFD-43A7-8EE7-C51D6F84706C}" dt="2025-06-20T01:59:52.975" v="713" actId="1035"/>
          <ac:spMkLst>
            <pc:docMk/>
            <pc:sldMk cId="1165447088" sldId="2254"/>
            <ac:spMk id="35" creationId="{D385291B-8021-58D6-2EC4-FAA8B6163AD5}"/>
          </ac:spMkLst>
        </pc:spChg>
        <pc:spChg chg="mod">
          <ac:chgData name="Fabian Bernal Lopez" userId="a2b67318-d2f6-4283-843a-aa662118e1da" providerId="ADAL" clId="{C827D26A-CDFD-43A7-8EE7-C51D6F84706C}" dt="2025-06-20T01:59:46.626" v="702" actId="1035"/>
          <ac:spMkLst>
            <pc:docMk/>
            <pc:sldMk cId="1165447088" sldId="2254"/>
            <ac:spMk id="36" creationId="{4C5C8A5C-3EA7-2DE3-3028-27BEF3ED67EB}"/>
          </ac:spMkLst>
        </pc:spChg>
      </pc:sldChg>
      <pc:sldChg chg="addSp modSp">
        <pc:chgData name="Fabian Bernal Lopez" userId="a2b67318-d2f6-4283-843a-aa662118e1da" providerId="ADAL" clId="{C827D26A-CDFD-43A7-8EE7-C51D6F84706C}" dt="2025-06-20T02:03:04.233" v="774"/>
        <pc:sldMkLst>
          <pc:docMk/>
          <pc:sldMk cId="2359985932" sldId="2255"/>
        </pc:sldMkLst>
        <pc:spChg chg="add mod">
          <ac:chgData name="Fabian Bernal Lopez" userId="a2b67318-d2f6-4283-843a-aa662118e1da" providerId="ADAL" clId="{C827D26A-CDFD-43A7-8EE7-C51D6F84706C}" dt="2025-06-20T02:03:04.233" v="774"/>
          <ac:spMkLst>
            <pc:docMk/>
            <pc:sldMk cId="2359985932" sldId="2255"/>
            <ac:spMk id="3" creationId="{A72E7FB0-ACEF-196A-9077-FFA9040ECDB3}"/>
          </ac:spMkLst>
        </pc:spChg>
      </pc:sldChg>
      <pc:sldChg chg="addSp modSp">
        <pc:chgData name="Fabian Bernal Lopez" userId="a2b67318-d2f6-4283-843a-aa662118e1da" providerId="ADAL" clId="{C827D26A-CDFD-43A7-8EE7-C51D6F84706C}" dt="2025-06-20T02:03:07.915" v="775"/>
        <pc:sldMkLst>
          <pc:docMk/>
          <pc:sldMk cId="1102571631" sldId="2256"/>
        </pc:sldMkLst>
        <pc:spChg chg="add mod">
          <ac:chgData name="Fabian Bernal Lopez" userId="a2b67318-d2f6-4283-843a-aa662118e1da" providerId="ADAL" clId="{C827D26A-CDFD-43A7-8EE7-C51D6F84706C}" dt="2025-06-20T02:03:07.915" v="775"/>
          <ac:spMkLst>
            <pc:docMk/>
            <pc:sldMk cId="1102571631" sldId="2256"/>
            <ac:spMk id="3" creationId="{4B56036B-39DC-5C49-0ACE-7E9FB632D86E}"/>
          </ac:spMkLst>
        </pc:spChg>
      </pc:sldChg>
      <pc:sldChg chg="addSp modSp mod">
        <pc:chgData name="Fabian Bernal Lopez" userId="a2b67318-d2f6-4283-843a-aa662118e1da" providerId="ADAL" clId="{C827D26A-CDFD-43A7-8EE7-C51D6F84706C}" dt="2025-06-20T02:03:12.562" v="780" actId="1035"/>
        <pc:sldMkLst>
          <pc:docMk/>
          <pc:sldMk cId="3132765190" sldId="2257"/>
        </pc:sldMkLst>
        <pc:spChg chg="add mod">
          <ac:chgData name="Fabian Bernal Lopez" userId="a2b67318-d2f6-4283-843a-aa662118e1da" providerId="ADAL" clId="{C827D26A-CDFD-43A7-8EE7-C51D6F84706C}" dt="2025-06-20T02:03:12.562" v="780" actId="1035"/>
          <ac:spMkLst>
            <pc:docMk/>
            <pc:sldMk cId="3132765190" sldId="2257"/>
            <ac:spMk id="3" creationId="{5E0143E3-E94B-D1F2-9053-583A7F121A8C}"/>
          </ac:spMkLst>
        </pc:spChg>
      </pc:sldChg>
      <pc:sldChg chg="addSp modSp mod">
        <pc:chgData name="Fabian Bernal Lopez" userId="a2b67318-d2f6-4283-843a-aa662118e1da" providerId="ADAL" clId="{C827D26A-CDFD-43A7-8EE7-C51D6F84706C}" dt="2025-06-20T02:13:15.753" v="931" actId="20577"/>
        <pc:sldMkLst>
          <pc:docMk/>
          <pc:sldMk cId="207890740" sldId="2145706963"/>
        </pc:sldMkLst>
        <pc:spChg chg="add mod">
          <ac:chgData name="Fabian Bernal Lopez" userId="a2b67318-d2f6-4283-843a-aa662118e1da" providerId="ADAL" clId="{C827D26A-CDFD-43A7-8EE7-C51D6F84706C}" dt="2025-06-20T02:13:15.753" v="931" actId="20577"/>
          <ac:spMkLst>
            <pc:docMk/>
            <pc:sldMk cId="207890740" sldId="2145706963"/>
            <ac:spMk id="3" creationId="{2D636483-E781-FDE4-7BD9-6358E944FB71}"/>
          </ac:spMkLst>
        </pc:spChg>
      </pc:sldChg>
      <pc:sldChg chg="addSp modSp mod">
        <pc:chgData name="Fabian Bernal Lopez" userId="a2b67318-d2f6-4283-843a-aa662118e1da" providerId="ADAL" clId="{C827D26A-CDFD-43A7-8EE7-C51D6F84706C}" dt="2025-06-20T02:13:33.986" v="947" actId="1037"/>
        <pc:sldMkLst>
          <pc:docMk/>
          <pc:sldMk cId="1803351747" sldId="2145706964"/>
        </pc:sldMkLst>
        <pc:spChg chg="add mod">
          <ac:chgData name="Fabian Bernal Lopez" userId="a2b67318-d2f6-4283-843a-aa662118e1da" providerId="ADAL" clId="{C827D26A-CDFD-43A7-8EE7-C51D6F84706C}" dt="2025-06-20T02:13:33.986" v="947" actId="1037"/>
          <ac:spMkLst>
            <pc:docMk/>
            <pc:sldMk cId="1803351747" sldId="2145706964"/>
            <ac:spMk id="3" creationId="{AB1F6838-2DDF-EFA2-1930-47EF6EA71F1F}"/>
          </ac:spMkLst>
        </pc:spChg>
        <pc:spChg chg="mod">
          <ac:chgData name="Fabian Bernal Lopez" userId="a2b67318-d2f6-4283-843a-aa662118e1da" providerId="ADAL" clId="{C827D26A-CDFD-43A7-8EE7-C51D6F84706C}" dt="2025-06-20T02:11:31.504" v="882" actId="1035"/>
          <ac:spMkLst>
            <pc:docMk/>
            <pc:sldMk cId="1803351747" sldId="2145706964"/>
            <ac:spMk id="34" creationId="{829AEC0A-F1D4-E8DA-DE35-F73B95854842}"/>
          </ac:spMkLst>
        </pc:spChg>
        <pc:spChg chg="mod">
          <ac:chgData name="Fabian Bernal Lopez" userId="a2b67318-d2f6-4283-843a-aa662118e1da" providerId="ADAL" clId="{C827D26A-CDFD-43A7-8EE7-C51D6F84706C}" dt="2025-06-20T02:11:31.504" v="882" actId="1035"/>
          <ac:spMkLst>
            <pc:docMk/>
            <pc:sldMk cId="1803351747" sldId="2145706964"/>
            <ac:spMk id="35" creationId="{D385291B-8021-58D6-2EC4-FAA8B6163AD5}"/>
          </ac:spMkLst>
        </pc:spChg>
        <pc:spChg chg="mod">
          <ac:chgData name="Fabian Bernal Lopez" userId="a2b67318-d2f6-4283-843a-aa662118e1da" providerId="ADAL" clId="{C827D26A-CDFD-43A7-8EE7-C51D6F84706C}" dt="2025-06-20T02:11:31.504" v="882" actId="1035"/>
          <ac:spMkLst>
            <pc:docMk/>
            <pc:sldMk cId="1803351747" sldId="2145706964"/>
            <ac:spMk id="36" creationId="{4C5C8A5C-3EA7-2DE3-3028-27BEF3ED67EB}"/>
          </ac:spMkLst>
        </pc:spChg>
      </pc:sldChg>
      <pc:sldChg chg="addSp modSp mod">
        <pc:chgData name="Fabian Bernal Lopez" userId="a2b67318-d2f6-4283-843a-aa662118e1da" providerId="ADAL" clId="{C827D26A-CDFD-43A7-8EE7-C51D6F84706C}" dt="2025-06-20T02:13:47.985" v="970" actId="1037"/>
        <pc:sldMkLst>
          <pc:docMk/>
          <pc:sldMk cId="3171070957" sldId="2145706965"/>
        </pc:sldMkLst>
        <pc:spChg chg="add mod">
          <ac:chgData name="Fabian Bernal Lopez" userId="a2b67318-d2f6-4283-843a-aa662118e1da" providerId="ADAL" clId="{C827D26A-CDFD-43A7-8EE7-C51D6F84706C}" dt="2025-06-20T02:13:47.985" v="970" actId="1037"/>
          <ac:spMkLst>
            <pc:docMk/>
            <pc:sldMk cId="3171070957" sldId="2145706965"/>
            <ac:spMk id="3" creationId="{F99D6F9C-E6A3-4B05-03EB-934FAF238104}"/>
          </ac:spMkLst>
        </pc:spChg>
        <pc:spChg chg="mod">
          <ac:chgData name="Fabian Bernal Lopez" userId="a2b67318-d2f6-4283-843a-aa662118e1da" providerId="ADAL" clId="{C827D26A-CDFD-43A7-8EE7-C51D6F84706C}" dt="2025-06-20T02:11:41.502" v="907" actId="1036"/>
          <ac:spMkLst>
            <pc:docMk/>
            <pc:sldMk cId="3171070957" sldId="2145706965"/>
            <ac:spMk id="34" creationId="{829AEC0A-F1D4-E8DA-DE35-F73B95854842}"/>
          </ac:spMkLst>
        </pc:spChg>
        <pc:spChg chg="mod">
          <ac:chgData name="Fabian Bernal Lopez" userId="a2b67318-d2f6-4283-843a-aa662118e1da" providerId="ADAL" clId="{C827D26A-CDFD-43A7-8EE7-C51D6F84706C}" dt="2025-06-20T02:11:41.502" v="907" actId="1036"/>
          <ac:spMkLst>
            <pc:docMk/>
            <pc:sldMk cId="3171070957" sldId="2145706965"/>
            <ac:spMk id="35" creationId="{D385291B-8021-58D6-2EC4-FAA8B6163AD5}"/>
          </ac:spMkLst>
        </pc:spChg>
        <pc:spChg chg="mod">
          <ac:chgData name="Fabian Bernal Lopez" userId="a2b67318-d2f6-4283-843a-aa662118e1da" providerId="ADAL" clId="{C827D26A-CDFD-43A7-8EE7-C51D6F84706C}" dt="2025-06-20T02:11:41.502" v="907" actId="1036"/>
          <ac:spMkLst>
            <pc:docMk/>
            <pc:sldMk cId="3171070957" sldId="2145706965"/>
            <ac:spMk id="36" creationId="{4C5C8A5C-3EA7-2DE3-3028-27BEF3ED67EB}"/>
          </ac:spMkLst>
        </pc:spChg>
      </pc:sldChg>
      <pc:sldChg chg="addSp modSp mod">
        <pc:chgData name="Fabian Bernal Lopez" userId="a2b67318-d2f6-4283-843a-aa662118e1da" providerId="ADAL" clId="{C827D26A-CDFD-43A7-8EE7-C51D6F84706C}" dt="2025-06-20T02:13:58.653" v="986" actId="1035"/>
        <pc:sldMkLst>
          <pc:docMk/>
          <pc:sldMk cId="2088764093" sldId="2145706966"/>
        </pc:sldMkLst>
        <pc:spChg chg="add mod">
          <ac:chgData name="Fabian Bernal Lopez" userId="a2b67318-d2f6-4283-843a-aa662118e1da" providerId="ADAL" clId="{C827D26A-CDFD-43A7-8EE7-C51D6F84706C}" dt="2025-06-20T02:13:58.653" v="986" actId="1035"/>
          <ac:spMkLst>
            <pc:docMk/>
            <pc:sldMk cId="2088764093" sldId="2145706966"/>
            <ac:spMk id="3" creationId="{9C07227D-423C-2F1D-44C8-229B820A2E3B}"/>
          </ac:spMkLst>
        </pc:spChg>
        <pc:spChg chg="mod">
          <ac:chgData name="Fabian Bernal Lopez" userId="a2b67318-d2f6-4283-843a-aa662118e1da" providerId="ADAL" clId="{C827D26A-CDFD-43A7-8EE7-C51D6F84706C}" dt="2025-06-20T02:11:49.799" v="923" actId="1036"/>
          <ac:spMkLst>
            <pc:docMk/>
            <pc:sldMk cId="2088764093" sldId="2145706966"/>
            <ac:spMk id="34" creationId="{829AEC0A-F1D4-E8DA-DE35-F73B95854842}"/>
          </ac:spMkLst>
        </pc:spChg>
        <pc:spChg chg="mod">
          <ac:chgData name="Fabian Bernal Lopez" userId="a2b67318-d2f6-4283-843a-aa662118e1da" providerId="ADAL" clId="{C827D26A-CDFD-43A7-8EE7-C51D6F84706C}" dt="2025-06-20T02:11:49.799" v="923" actId="1036"/>
          <ac:spMkLst>
            <pc:docMk/>
            <pc:sldMk cId="2088764093" sldId="2145706966"/>
            <ac:spMk id="35" creationId="{D385291B-8021-58D6-2EC4-FAA8B6163AD5}"/>
          </ac:spMkLst>
        </pc:spChg>
        <pc:spChg chg="mod">
          <ac:chgData name="Fabian Bernal Lopez" userId="a2b67318-d2f6-4283-843a-aa662118e1da" providerId="ADAL" clId="{C827D26A-CDFD-43A7-8EE7-C51D6F84706C}" dt="2025-06-20T02:11:49.799" v="923" actId="1036"/>
          <ac:spMkLst>
            <pc:docMk/>
            <pc:sldMk cId="2088764093" sldId="2145706966"/>
            <ac:spMk id="36" creationId="{4C5C8A5C-3EA7-2DE3-3028-27BEF3ED67EB}"/>
          </ac:spMkLst>
        </pc:spChg>
      </pc:sldChg>
      <pc:sldChg chg="modSp mod">
        <pc:chgData name="Fabian Bernal Lopez" userId="a2b67318-d2f6-4283-843a-aa662118e1da" providerId="ADAL" clId="{C827D26A-CDFD-43A7-8EE7-C51D6F84706C}" dt="2025-06-20T01:48:19.344" v="420" actId="1035"/>
        <pc:sldMkLst>
          <pc:docMk/>
          <pc:sldMk cId="711042559" sldId="2145706967"/>
        </pc:sldMkLst>
        <pc:spChg chg="mod">
          <ac:chgData name="Fabian Bernal Lopez" userId="a2b67318-d2f6-4283-843a-aa662118e1da" providerId="ADAL" clId="{C827D26A-CDFD-43A7-8EE7-C51D6F84706C}" dt="2025-06-20T01:48:19.344" v="420" actId="1035"/>
          <ac:spMkLst>
            <pc:docMk/>
            <pc:sldMk cId="711042559" sldId="2145706967"/>
            <ac:spMk id="6" creationId="{2C6EDE90-61A2-03D7-5A67-445B0C648816}"/>
          </ac:spMkLst>
        </pc:spChg>
        <pc:spChg chg="mod">
          <ac:chgData name="Fabian Bernal Lopez" userId="a2b67318-d2f6-4283-843a-aa662118e1da" providerId="ADAL" clId="{C827D26A-CDFD-43A7-8EE7-C51D6F84706C}" dt="2025-06-20T01:48:19.344" v="420" actId="1035"/>
          <ac:spMkLst>
            <pc:docMk/>
            <pc:sldMk cId="711042559" sldId="2145706967"/>
            <ac:spMk id="23" creationId="{C2C0C4B5-EED5-217F-E887-439CCCB0DA22}"/>
          </ac:spMkLst>
        </pc:spChg>
        <pc:spChg chg="mod">
          <ac:chgData name="Fabian Bernal Lopez" userId="a2b67318-d2f6-4283-843a-aa662118e1da" providerId="ADAL" clId="{C827D26A-CDFD-43A7-8EE7-C51D6F84706C}" dt="2025-06-20T01:48:19.344" v="420" actId="1035"/>
          <ac:spMkLst>
            <pc:docMk/>
            <pc:sldMk cId="711042559" sldId="2145706967"/>
            <ac:spMk id="32" creationId="{CE89DD55-C2FE-85D3-3F35-98B0C7E2104F}"/>
          </ac:spMkLst>
        </pc:spChg>
        <pc:spChg chg="mod">
          <ac:chgData name="Fabian Bernal Lopez" userId="a2b67318-d2f6-4283-843a-aa662118e1da" providerId="ADAL" clId="{C827D26A-CDFD-43A7-8EE7-C51D6F84706C}" dt="2025-06-20T01:48:19.344" v="420" actId="1035"/>
          <ac:spMkLst>
            <pc:docMk/>
            <pc:sldMk cId="711042559" sldId="2145706967"/>
            <ac:spMk id="33" creationId="{F0BA4B12-4F37-C40C-B5A0-4F35856FB96A}"/>
          </ac:spMkLst>
        </pc:spChg>
        <pc:spChg chg="mod">
          <ac:chgData name="Fabian Bernal Lopez" userId="a2b67318-d2f6-4283-843a-aa662118e1da" providerId="ADAL" clId="{C827D26A-CDFD-43A7-8EE7-C51D6F84706C}" dt="2025-06-20T01:48:19.344" v="420" actId="1035"/>
          <ac:spMkLst>
            <pc:docMk/>
            <pc:sldMk cId="711042559" sldId="2145706967"/>
            <ac:spMk id="34" creationId="{829AEC0A-F1D4-E8DA-DE35-F73B95854842}"/>
          </ac:spMkLst>
        </pc:spChg>
        <pc:spChg chg="mod">
          <ac:chgData name="Fabian Bernal Lopez" userId="a2b67318-d2f6-4283-843a-aa662118e1da" providerId="ADAL" clId="{C827D26A-CDFD-43A7-8EE7-C51D6F84706C}" dt="2025-06-20T01:48:19.344" v="420" actId="1035"/>
          <ac:spMkLst>
            <pc:docMk/>
            <pc:sldMk cId="711042559" sldId="2145706967"/>
            <ac:spMk id="35" creationId="{D385291B-8021-58D6-2EC4-FAA8B6163AD5}"/>
          </ac:spMkLst>
        </pc:spChg>
        <pc:spChg chg="mod">
          <ac:chgData name="Fabian Bernal Lopez" userId="a2b67318-d2f6-4283-843a-aa662118e1da" providerId="ADAL" clId="{C827D26A-CDFD-43A7-8EE7-C51D6F84706C}" dt="2025-06-20T01:48:19.344" v="420" actId="1035"/>
          <ac:spMkLst>
            <pc:docMk/>
            <pc:sldMk cId="711042559" sldId="2145706967"/>
            <ac:spMk id="36" creationId="{4C5C8A5C-3EA7-2DE3-3028-27BEF3ED67EB}"/>
          </ac:spMkLst>
        </pc:spChg>
      </pc:sldChg>
      <pc:sldChg chg="del">
        <pc:chgData name="Fabian Bernal Lopez" userId="a2b67318-d2f6-4283-843a-aa662118e1da" providerId="ADAL" clId="{C827D26A-CDFD-43A7-8EE7-C51D6F84706C}" dt="2025-06-16T19:10:41.151" v="5" actId="47"/>
        <pc:sldMkLst>
          <pc:docMk/>
          <pc:sldMk cId="876038712" sldId="2145706968"/>
        </pc:sldMkLst>
      </pc:sldChg>
      <pc:sldChg chg="del">
        <pc:chgData name="Fabian Bernal Lopez" userId="a2b67318-d2f6-4283-843a-aa662118e1da" providerId="ADAL" clId="{C827D26A-CDFD-43A7-8EE7-C51D6F84706C}" dt="2025-06-16T19:12:28.658" v="41" actId="47"/>
        <pc:sldMkLst>
          <pc:docMk/>
          <pc:sldMk cId="180141991" sldId="2145706982"/>
        </pc:sldMkLst>
      </pc:sldChg>
      <pc:sldChg chg="del">
        <pc:chgData name="Fabian Bernal Lopez" userId="a2b67318-d2f6-4283-843a-aa662118e1da" providerId="ADAL" clId="{C827D26A-CDFD-43A7-8EE7-C51D6F84706C}" dt="2025-06-16T19:13:19.749" v="44" actId="47"/>
        <pc:sldMkLst>
          <pc:docMk/>
          <pc:sldMk cId="1482394078" sldId="2145706983"/>
        </pc:sldMkLst>
      </pc:sldChg>
      <pc:sldChg chg="del">
        <pc:chgData name="Fabian Bernal Lopez" userId="a2b67318-d2f6-4283-843a-aa662118e1da" providerId="ADAL" clId="{C827D26A-CDFD-43A7-8EE7-C51D6F84706C}" dt="2025-06-16T19:16:23.295" v="157" actId="47"/>
        <pc:sldMkLst>
          <pc:docMk/>
          <pc:sldMk cId="502580461" sldId="2145706984"/>
        </pc:sldMkLst>
      </pc:sldChg>
      <pc:sldChg chg="del">
        <pc:chgData name="Fabian Bernal Lopez" userId="a2b67318-d2f6-4283-843a-aa662118e1da" providerId="ADAL" clId="{C827D26A-CDFD-43A7-8EE7-C51D6F84706C}" dt="2025-06-16T19:18:47.881" v="163" actId="47"/>
        <pc:sldMkLst>
          <pc:docMk/>
          <pc:sldMk cId="3776047672" sldId="2145706985"/>
        </pc:sldMkLst>
      </pc:sldChg>
      <pc:sldChg chg="del">
        <pc:chgData name="Fabian Bernal Lopez" userId="a2b67318-d2f6-4283-843a-aa662118e1da" providerId="ADAL" clId="{C827D26A-CDFD-43A7-8EE7-C51D6F84706C}" dt="2025-06-16T19:20:11.783" v="183" actId="47"/>
        <pc:sldMkLst>
          <pc:docMk/>
          <pc:sldMk cId="99795746" sldId="2145706986"/>
        </pc:sldMkLst>
      </pc:sldChg>
      <pc:sldChg chg="del">
        <pc:chgData name="Fabian Bernal Lopez" userId="a2b67318-d2f6-4283-843a-aa662118e1da" providerId="ADAL" clId="{C827D26A-CDFD-43A7-8EE7-C51D6F84706C}" dt="2025-06-16T19:20:47.716" v="186" actId="47"/>
        <pc:sldMkLst>
          <pc:docMk/>
          <pc:sldMk cId="1371005414" sldId="2145706987"/>
        </pc:sldMkLst>
      </pc:sldChg>
      <pc:sldChg chg="del">
        <pc:chgData name="Fabian Bernal Lopez" userId="a2b67318-d2f6-4283-843a-aa662118e1da" providerId="ADAL" clId="{C827D26A-CDFD-43A7-8EE7-C51D6F84706C}" dt="2025-06-16T19:21:08.065" v="189" actId="47"/>
        <pc:sldMkLst>
          <pc:docMk/>
          <pc:sldMk cId="3425989193" sldId="2145706988"/>
        </pc:sldMkLst>
      </pc:sldChg>
      <pc:sldChg chg="del">
        <pc:chgData name="Fabian Bernal Lopez" userId="a2b67318-d2f6-4283-843a-aa662118e1da" providerId="ADAL" clId="{C827D26A-CDFD-43A7-8EE7-C51D6F84706C}" dt="2025-06-16T19:21:36.684" v="209" actId="47"/>
        <pc:sldMkLst>
          <pc:docMk/>
          <pc:sldMk cId="503215044" sldId="2145706989"/>
        </pc:sldMkLst>
      </pc:sldChg>
      <pc:sldChg chg="del">
        <pc:chgData name="Fabian Bernal Lopez" userId="a2b67318-d2f6-4283-843a-aa662118e1da" providerId="ADAL" clId="{C827D26A-CDFD-43A7-8EE7-C51D6F84706C}" dt="2025-06-16T19:21:49.785" v="212" actId="47"/>
        <pc:sldMkLst>
          <pc:docMk/>
          <pc:sldMk cId="3528900615" sldId="2145706990"/>
        </pc:sldMkLst>
      </pc:sldChg>
      <pc:sldChg chg="del">
        <pc:chgData name="Fabian Bernal Lopez" userId="a2b67318-d2f6-4283-843a-aa662118e1da" providerId="ADAL" clId="{C827D26A-CDFD-43A7-8EE7-C51D6F84706C}" dt="2025-06-16T19:23:24.686" v="227" actId="47"/>
        <pc:sldMkLst>
          <pc:docMk/>
          <pc:sldMk cId="3593548553" sldId="2145706991"/>
        </pc:sldMkLst>
      </pc:sldChg>
      <pc:sldChg chg="add ord">
        <pc:chgData name="Fabian Bernal Lopez" userId="a2b67318-d2f6-4283-843a-aa662118e1da" providerId="ADAL" clId="{C827D26A-CDFD-43A7-8EE7-C51D6F84706C}" dt="2025-06-16T19:10:52.115" v="7"/>
        <pc:sldMkLst>
          <pc:docMk/>
          <pc:sldMk cId="1071832473" sldId="2145706992"/>
        </pc:sldMkLst>
      </pc:sldChg>
      <pc:sldChg chg="add ord modNotes">
        <pc:chgData name="Fabian Bernal Lopez" userId="a2b67318-d2f6-4283-843a-aa662118e1da" providerId="ADAL" clId="{C827D26A-CDFD-43A7-8EE7-C51D6F84706C}" dt="2025-06-16T19:12:44.004" v="43"/>
        <pc:sldMkLst>
          <pc:docMk/>
          <pc:sldMk cId="3081869642" sldId="2145706993"/>
        </pc:sldMkLst>
      </pc:sldChg>
      <pc:sldChg chg="add ord modNotes">
        <pc:chgData name="Fabian Bernal Lopez" userId="a2b67318-d2f6-4283-843a-aa662118e1da" providerId="ADAL" clId="{C827D26A-CDFD-43A7-8EE7-C51D6F84706C}" dt="2025-06-16T19:14:14.204" v="46"/>
        <pc:sldMkLst>
          <pc:docMk/>
          <pc:sldMk cId="2143213054" sldId="2145706994"/>
        </pc:sldMkLst>
      </pc:sldChg>
      <pc:sldChg chg="add ord">
        <pc:chgData name="Fabian Bernal Lopez" userId="a2b67318-d2f6-4283-843a-aa662118e1da" providerId="ADAL" clId="{C827D26A-CDFD-43A7-8EE7-C51D6F84706C}" dt="2025-06-16T19:16:09.282" v="156"/>
        <pc:sldMkLst>
          <pc:docMk/>
          <pc:sldMk cId="2913883209" sldId="2145707050"/>
        </pc:sldMkLst>
      </pc:sldChg>
      <pc:sldChg chg="add ord">
        <pc:chgData name="Fabian Bernal Lopez" userId="a2b67318-d2f6-4283-843a-aa662118e1da" providerId="ADAL" clId="{C827D26A-CDFD-43A7-8EE7-C51D6F84706C}" dt="2025-06-16T19:17:01.378" v="159"/>
        <pc:sldMkLst>
          <pc:docMk/>
          <pc:sldMk cId="4069269227" sldId="2145707051"/>
        </pc:sldMkLst>
      </pc:sldChg>
      <pc:sldChg chg="modSp add mod">
        <pc:chgData name="Fabian Bernal Lopez" userId="a2b67318-d2f6-4283-843a-aa662118e1da" providerId="ADAL" clId="{C827D26A-CDFD-43A7-8EE7-C51D6F84706C}" dt="2025-06-16T19:22:30.690" v="218" actId="113"/>
        <pc:sldMkLst>
          <pc:docMk/>
          <pc:sldMk cId="1099103467" sldId="2145707052"/>
        </pc:sldMkLst>
        <pc:spChg chg="mod">
          <ac:chgData name="Fabian Bernal Lopez" userId="a2b67318-d2f6-4283-843a-aa662118e1da" providerId="ADAL" clId="{C827D26A-CDFD-43A7-8EE7-C51D6F84706C}" dt="2025-06-16T19:22:30.690" v="218" actId="113"/>
          <ac:spMkLst>
            <pc:docMk/>
            <pc:sldMk cId="1099103467" sldId="2145707052"/>
            <ac:spMk id="4" creationId="{5F0F6683-B496-4279-872F-2774CCE3E523}"/>
          </ac:spMkLst>
        </pc:spChg>
      </pc:sldChg>
      <pc:sldChg chg="add del">
        <pc:chgData name="Fabian Bernal Lopez" userId="a2b67318-d2f6-4283-843a-aa662118e1da" providerId="ADAL" clId="{C827D26A-CDFD-43A7-8EE7-C51D6F84706C}" dt="2025-06-16T19:21:55.948" v="213" actId="2696"/>
        <pc:sldMkLst>
          <pc:docMk/>
          <pc:sldMk cId="1467120904" sldId="2145707052"/>
        </pc:sldMkLst>
      </pc:sldChg>
      <pc:sldChg chg="modSp mod">
        <pc:chgData name="Fabian Bernal Lopez" userId="a2b67318-d2f6-4283-843a-aa662118e1da" providerId="ADAL" clId="{C827D26A-CDFD-43A7-8EE7-C51D6F84706C}" dt="2025-06-20T01:33:55.941" v="268" actId="207"/>
        <pc:sldMkLst>
          <pc:docMk/>
          <pc:sldMk cId="3922358650" sldId="2145707053"/>
        </pc:sldMkLst>
        <pc:spChg chg="mod">
          <ac:chgData name="Fabian Bernal Lopez" userId="a2b67318-d2f6-4283-843a-aa662118e1da" providerId="ADAL" clId="{C827D26A-CDFD-43A7-8EE7-C51D6F84706C}" dt="2025-06-20T01:33:55.941" v="268" actId="207"/>
          <ac:spMkLst>
            <pc:docMk/>
            <pc:sldMk cId="3922358650" sldId="2145707053"/>
            <ac:spMk id="32" creationId="{8A61B4B6-6C6F-B8AA-871F-BDE33D705032}"/>
          </ac:spMkLst>
        </pc:spChg>
      </pc:sldChg>
      <pc:sldMasterChg chg="delSldLayout modSldLayout">
        <pc:chgData name="Fabian Bernal Lopez" userId="a2b67318-d2f6-4283-843a-aa662118e1da" providerId="ADAL" clId="{C827D26A-CDFD-43A7-8EE7-C51D6F84706C}" dt="2025-06-16T19:24:53.873" v="228" actId="207"/>
        <pc:sldMasterMkLst>
          <pc:docMk/>
          <pc:sldMasterMk cId="2269466538" sldId="2147483738"/>
        </pc:sldMasterMkLst>
        <pc:sldLayoutChg chg="del">
          <pc:chgData name="Fabian Bernal Lopez" userId="a2b67318-d2f6-4283-843a-aa662118e1da" providerId="ADAL" clId="{C827D26A-CDFD-43A7-8EE7-C51D6F84706C}" dt="2025-06-16T19:08:33.573" v="1" actId="47"/>
          <pc:sldLayoutMkLst>
            <pc:docMk/>
            <pc:sldMasterMk cId="2269466538" sldId="2147483738"/>
            <pc:sldLayoutMk cId="940469941" sldId="2147483739"/>
          </pc:sldLayoutMkLst>
        </pc:sldLayoutChg>
        <pc:sldLayoutChg chg="modSp mod">
          <pc:chgData name="Fabian Bernal Lopez" userId="a2b67318-d2f6-4283-843a-aa662118e1da" providerId="ADAL" clId="{C827D26A-CDFD-43A7-8EE7-C51D6F84706C}" dt="2025-06-16T19:24:53.873" v="228" actId="207"/>
          <pc:sldLayoutMkLst>
            <pc:docMk/>
            <pc:sldMasterMk cId="2269466538" sldId="2147483738"/>
            <pc:sldLayoutMk cId="1523612343" sldId="2147483742"/>
          </pc:sldLayoutMkLst>
          <pc:spChg chg="mod">
            <ac:chgData name="Fabian Bernal Lopez" userId="a2b67318-d2f6-4283-843a-aa662118e1da" providerId="ADAL" clId="{C827D26A-CDFD-43A7-8EE7-C51D6F84706C}" dt="2025-06-16T19:24:53.873" v="228" actId="207"/>
            <ac:spMkLst>
              <pc:docMk/>
              <pc:sldMasterMk cId="2269466538" sldId="2147483738"/>
              <pc:sldLayoutMk cId="1523612343" sldId="2147483742"/>
              <ac:spMk id="2" creationId="{224E3036-0E8B-500D-D1ED-3AD535A875B6}"/>
            </ac:spMkLst>
          </pc:spChg>
        </pc:sldLayoutChg>
      </pc:sldMasterChg>
      <pc:sldMasterChg chg="del delSldLayout">
        <pc:chgData name="Fabian Bernal Lopez" userId="a2b67318-d2f6-4283-843a-aa662118e1da" providerId="ADAL" clId="{C827D26A-CDFD-43A7-8EE7-C51D6F84706C}" dt="2025-06-16T19:08:33.573" v="1" actId="47"/>
        <pc:sldMasterMkLst>
          <pc:docMk/>
          <pc:sldMasterMk cId="206623980" sldId="2147483747"/>
        </pc:sldMasterMkLst>
        <pc:sldLayoutChg chg="del">
          <pc:chgData name="Fabian Bernal Lopez" userId="a2b67318-d2f6-4283-843a-aa662118e1da" providerId="ADAL" clId="{C827D26A-CDFD-43A7-8EE7-C51D6F84706C}" dt="2025-06-16T19:08:33.573" v="1" actId="47"/>
          <pc:sldLayoutMkLst>
            <pc:docMk/>
            <pc:sldMasterMk cId="206623980" sldId="2147483747"/>
            <pc:sldLayoutMk cId="3084011246" sldId="2147483748"/>
          </pc:sldLayoutMkLst>
        </pc:sldLayoutChg>
        <pc:sldLayoutChg chg="del">
          <pc:chgData name="Fabian Bernal Lopez" userId="a2b67318-d2f6-4283-843a-aa662118e1da" providerId="ADAL" clId="{C827D26A-CDFD-43A7-8EE7-C51D6F84706C}" dt="2025-06-16T19:08:33.573" v="1" actId="47"/>
          <pc:sldLayoutMkLst>
            <pc:docMk/>
            <pc:sldMasterMk cId="206623980" sldId="2147483747"/>
            <pc:sldLayoutMk cId="1553465331" sldId="2147483749"/>
          </pc:sldLayoutMkLst>
        </pc:sldLayoutChg>
        <pc:sldLayoutChg chg="del">
          <pc:chgData name="Fabian Bernal Lopez" userId="a2b67318-d2f6-4283-843a-aa662118e1da" providerId="ADAL" clId="{C827D26A-CDFD-43A7-8EE7-C51D6F84706C}" dt="2025-06-16T19:08:33.573" v="1" actId="47"/>
          <pc:sldLayoutMkLst>
            <pc:docMk/>
            <pc:sldMasterMk cId="206623980" sldId="2147483747"/>
            <pc:sldLayoutMk cId="3666405795" sldId="2147483750"/>
          </pc:sldLayoutMkLst>
        </pc:sldLayoutChg>
        <pc:sldLayoutChg chg="del">
          <pc:chgData name="Fabian Bernal Lopez" userId="a2b67318-d2f6-4283-843a-aa662118e1da" providerId="ADAL" clId="{C827D26A-CDFD-43A7-8EE7-C51D6F84706C}" dt="2025-06-16T19:08:33.573" v="1" actId="47"/>
          <pc:sldLayoutMkLst>
            <pc:docMk/>
            <pc:sldMasterMk cId="206623980" sldId="2147483747"/>
            <pc:sldLayoutMk cId="3701999127" sldId="2147483751"/>
          </pc:sldLayoutMkLst>
        </pc:sldLayoutChg>
        <pc:sldLayoutChg chg="del">
          <pc:chgData name="Fabian Bernal Lopez" userId="a2b67318-d2f6-4283-843a-aa662118e1da" providerId="ADAL" clId="{C827D26A-CDFD-43A7-8EE7-C51D6F84706C}" dt="2025-06-16T19:08:33.573" v="1" actId="47"/>
          <pc:sldLayoutMkLst>
            <pc:docMk/>
            <pc:sldMasterMk cId="206623980" sldId="2147483747"/>
            <pc:sldLayoutMk cId="1760689798" sldId="2147483752"/>
          </pc:sldLayoutMkLst>
        </pc:sldLayoutChg>
        <pc:sldLayoutChg chg="del">
          <pc:chgData name="Fabian Bernal Lopez" userId="a2b67318-d2f6-4283-843a-aa662118e1da" providerId="ADAL" clId="{C827D26A-CDFD-43A7-8EE7-C51D6F84706C}" dt="2025-06-16T19:08:33.573" v="1" actId="47"/>
          <pc:sldLayoutMkLst>
            <pc:docMk/>
            <pc:sldMasterMk cId="206623980" sldId="2147483747"/>
            <pc:sldLayoutMk cId="2431080564" sldId="2147483753"/>
          </pc:sldLayoutMkLst>
        </pc:sldLayoutChg>
        <pc:sldLayoutChg chg="del">
          <pc:chgData name="Fabian Bernal Lopez" userId="a2b67318-d2f6-4283-843a-aa662118e1da" providerId="ADAL" clId="{C827D26A-CDFD-43A7-8EE7-C51D6F84706C}" dt="2025-06-16T19:08:33.573" v="1" actId="47"/>
          <pc:sldLayoutMkLst>
            <pc:docMk/>
            <pc:sldMasterMk cId="206623980" sldId="2147483747"/>
            <pc:sldLayoutMk cId="363803150" sldId="2147483754"/>
          </pc:sldLayoutMkLst>
        </pc:sldLayoutChg>
      </pc:sldMasterChg>
    </pc:docChg>
  </pc:docChgLst>
  <pc:docChgLst>
    <pc:chgData name="veronicax.ramirez@urosario.edu.co" userId="S::urn:spo:guest#veronicax.ramirez@urosario.edu.co::" providerId="AD" clId="Web-{8D0AD431-EB38-235B-B360-1BD300FD630A}"/>
    <pc:docChg chg="addSld delSld modSld">
      <pc:chgData name="veronicax.ramirez@urosario.edu.co" userId="S::urn:spo:guest#veronicax.ramirez@urosario.edu.co::" providerId="AD" clId="Web-{8D0AD431-EB38-235B-B360-1BD300FD630A}" dt="2025-06-17T20:29:13.954" v="232" actId="20577"/>
      <pc:docMkLst>
        <pc:docMk/>
      </pc:docMkLst>
      <pc:sldChg chg="addSp delSp modSp add del">
        <pc:chgData name="veronicax.ramirez@urosario.edu.co" userId="S::urn:spo:guest#veronicax.ramirez@urosario.edu.co::" providerId="AD" clId="Web-{8D0AD431-EB38-235B-B360-1BD300FD630A}" dt="2025-06-17T19:20:44.538" v="89" actId="20577"/>
        <pc:sldMkLst>
          <pc:docMk/>
          <pc:sldMk cId="2321887547" sldId="2182"/>
        </pc:sldMkLst>
        <pc:spChg chg="mod">
          <ac:chgData name="veronicax.ramirez@urosario.edu.co" userId="S::urn:spo:guest#veronicax.ramirez@urosario.edu.co::" providerId="AD" clId="Web-{8D0AD431-EB38-235B-B360-1BD300FD630A}" dt="2025-06-17T19:17:59.410" v="77" actId="20577"/>
          <ac:spMkLst>
            <pc:docMk/>
            <pc:sldMk cId="2321887547" sldId="2182"/>
            <ac:spMk id="5" creationId="{EF3DB24E-D7AA-4857-8A41-EE042D3858C3}"/>
          </ac:spMkLst>
        </pc:spChg>
        <pc:spChg chg="add mod">
          <ac:chgData name="veronicax.ramirez@urosario.edu.co" userId="S::urn:spo:guest#veronicax.ramirez@urosario.edu.co::" providerId="AD" clId="Web-{8D0AD431-EB38-235B-B360-1BD300FD630A}" dt="2025-06-17T19:20:44.538" v="89" actId="20577"/>
          <ac:spMkLst>
            <pc:docMk/>
            <pc:sldMk cId="2321887547" sldId="2182"/>
            <ac:spMk id="6" creationId="{C1F25BC5-F8EE-85D5-24F8-6B9D2706697C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15:09.594" v="39" actId="1076"/>
          <ac:spMkLst>
            <pc:docMk/>
            <pc:sldMk cId="2321887547" sldId="2182"/>
            <ac:spMk id="21" creationId="{B8983146-58D8-84F5-E600-5AFC44DCA36C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20:30.116" v="84" actId="20577"/>
          <ac:spMkLst>
            <pc:docMk/>
            <pc:sldMk cId="2321887547" sldId="2182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15:14.329" v="40" actId="1076"/>
          <ac:spMkLst>
            <pc:docMk/>
            <pc:sldMk cId="2321887547" sldId="2182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17:41.035" v="74" actId="1076"/>
          <ac:spMkLst>
            <pc:docMk/>
            <pc:sldMk cId="2321887547" sldId="2182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17:41.035" v="73" actId="1076"/>
          <ac:spMkLst>
            <pc:docMk/>
            <pc:sldMk cId="2321887547" sldId="2182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17:41.035" v="72" actId="1076"/>
          <ac:spMkLst>
            <pc:docMk/>
            <pc:sldMk cId="2321887547" sldId="2182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17:41.035" v="71" actId="1076"/>
          <ac:spMkLst>
            <pc:docMk/>
            <pc:sldMk cId="2321887547" sldId="2182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17:41.035" v="70" actId="1076"/>
          <ac:spMkLst>
            <pc:docMk/>
            <pc:sldMk cId="2321887547" sldId="2182"/>
            <ac:spMk id="36" creationId="{4C5C8A5C-3EA7-2DE3-3028-27BEF3ED67EB}"/>
          </ac:spMkLst>
        </pc:spChg>
        <pc:picChg chg="add mod">
          <ac:chgData name="veronicax.ramirez@urosario.edu.co" userId="S::urn:spo:guest#veronicax.ramirez@urosario.edu.co::" providerId="AD" clId="Web-{8D0AD431-EB38-235B-B360-1BD300FD630A}" dt="2025-06-17T19:15:24.048" v="44" actId="1076"/>
          <ac:picMkLst>
            <pc:docMk/>
            <pc:sldMk cId="2321887547" sldId="2182"/>
            <ac:picMk id="2" creationId="{762F65AB-21C9-0C39-64B1-41020EE3B2F6}"/>
          </ac:picMkLst>
        </pc:picChg>
      </pc:sldChg>
      <pc:sldChg chg="addSp delSp modSp">
        <pc:chgData name="veronicax.ramirez@urosario.edu.co" userId="S::urn:spo:guest#veronicax.ramirez@urosario.edu.co::" providerId="AD" clId="Web-{8D0AD431-EB38-235B-B360-1BD300FD630A}" dt="2025-06-17T19:36:26.649" v="108" actId="20577"/>
        <pc:sldMkLst>
          <pc:docMk/>
          <pc:sldMk cId="4037932249" sldId="2188"/>
        </pc:sldMkLst>
        <pc:spChg chg="add mod">
          <ac:chgData name="veronicax.ramirez@urosario.edu.co" userId="S::urn:spo:guest#veronicax.ramirez@urosario.edu.co::" providerId="AD" clId="Web-{8D0AD431-EB38-235B-B360-1BD300FD630A}" dt="2025-06-17T19:36:26.649" v="108" actId="20577"/>
          <ac:spMkLst>
            <pc:docMk/>
            <pc:sldMk cId="4037932249" sldId="2188"/>
            <ac:spMk id="4" creationId="{FBC40F35-996E-34E5-3D0D-046CF1D0818A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4:36.897" v="91" actId="1076"/>
          <ac:spMkLst>
            <pc:docMk/>
            <pc:sldMk cId="4037932249" sldId="2188"/>
            <ac:spMk id="13" creationId="{63E60102-F276-E4E3-6198-3176CC9CE4B4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4:42.960" v="92" actId="1076"/>
          <ac:spMkLst>
            <pc:docMk/>
            <pc:sldMk cId="4037932249" sldId="2188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4:31.850" v="90" actId="1076"/>
          <ac:spMkLst>
            <pc:docMk/>
            <pc:sldMk cId="4037932249" sldId="2188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4:42.975" v="93" actId="1076"/>
          <ac:spMkLst>
            <pc:docMk/>
            <pc:sldMk cId="4037932249" sldId="2188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4:43.006" v="94" actId="1076"/>
          <ac:spMkLst>
            <pc:docMk/>
            <pc:sldMk cId="4037932249" sldId="2188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4:43.022" v="95" actId="1076"/>
          <ac:spMkLst>
            <pc:docMk/>
            <pc:sldMk cId="4037932249" sldId="2188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4:43.053" v="96" actId="1076"/>
          <ac:spMkLst>
            <pc:docMk/>
            <pc:sldMk cId="4037932249" sldId="2188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4:43.069" v="97" actId="1076"/>
          <ac:spMkLst>
            <pc:docMk/>
            <pc:sldMk cId="4037932249" sldId="2188"/>
            <ac:spMk id="36" creationId="{4C5C8A5C-3EA7-2DE3-3028-27BEF3ED67EB}"/>
          </ac:spMkLst>
        </pc:spChg>
      </pc:sldChg>
      <pc:sldChg chg="addSp modSp">
        <pc:chgData name="veronicax.ramirez@urosario.edu.co" userId="S::urn:spo:guest#veronicax.ramirez@urosario.edu.co::" providerId="AD" clId="Web-{8D0AD431-EB38-235B-B360-1BD300FD630A}" dt="2025-06-17T19:40:16.809" v="158" actId="1076"/>
        <pc:sldMkLst>
          <pc:docMk/>
          <pc:sldMk cId="4147332270" sldId="2189"/>
        </pc:sldMkLst>
        <pc:spChg chg="add">
          <ac:chgData name="veronicax.ramirez@urosario.edu.co" userId="S::urn:spo:guest#veronicax.ramirez@urosario.edu.co::" providerId="AD" clId="Web-{8D0AD431-EB38-235B-B360-1BD300FD630A}" dt="2025-06-17T19:39:57.809" v="152"/>
          <ac:spMkLst>
            <pc:docMk/>
            <pc:sldMk cId="4147332270" sldId="2189"/>
            <ac:spMk id="3" creationId="{FA0B0760-EBF9-9DB5-D6D3-DF357F7F2517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40:09.481" v="155" actId="1076"/>
          <ac:spMkLst>
            <pc:docMk/>
            <pc:sldMk cId="4147332270" sldId="2189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40:02.590" v="153" actId="1076"/>
          <ac:spMkLst>
            <pc:docMk/>
            <pc:sldMk cId="4147332270" sldId="2189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40:04.950" v="154" actId="1076"/>
          <ac:spMkLst>
            <pc:docMk/>
            <pc:sldMk cId="4147332270" sldId="2189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40:13.981" v="156" actId="1076"/>
          <ac:spMkLst>
            <pc:docMk/>
            <pc:sldMk cId="4147332270" sldId="2189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40:14.091" v="157" actId="1076"/>
          <ac:spMkLst>
            <pc:docMk/>
            <pc:sldMk cId="4147332270" sldId="2189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40:16.809" v="158" actId="1076"/>
          <ac:spMkLst>
            <pc:docMk/>
            <pc:sldMk cId="4147332270" sldId="2189"/>
            <ac:spMk id="36" creationId="{4C5C8A5C-3EA7-2DE3-3028-27BEF3ED67EB}"/>
          </ac:spMkLst>
        </pc:spChg>
      </pc:sldChg>
      <pc:sldChg chg="modSp">
        <pc:chgData name="veronicax.ramirez@urosario.edu.co" userId="S::urn:spo:guest#veronicax.ramirez@urosario.edu.co::" providerId="AD" clId="Web-{8D0AD431-EB38-235B-B360-1BD300FD630A}" dt="2025-06-17T20:29:13.954" v="232" actId="20577"/>
        <pc:sldMkLst>
          <pc:docMk/>
          <pc:sldMk cId="119306602" sldId="2216"/>
        </pc:sldMkLst>
        <pc:spChg chg="mod">
          <ac:chgData name="veronicax.ramirez@urosario.edu.co" userId="S::urn:spo:guest#veronicax.ramirez@urosario.edu.co::" providerId="AD" clId="Web-{8D0AD431-EB38-235B-B360-1BD300FD630A}" dt="2025-06-17T20:28:47.047" v="204" actId="20577"/>
          <ac:spMkLst>
            <pc:docMk/>
            <pc:sldMk cId="119306602" sldId="2216"/>
            <ac:spMk id="5" creationId="{EF3DB24E-D7AA-4857-8A41-EE042D3858C3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20:29:13.954" v="232" actId="20577"/>
          <ac:spMkLst>
            <pc:docMk/>
            <pc:sldMk cId="119306602" sldId="2216"/>
            <ac:spMk id="37" creationId="{2F7F4796-FEAA-B617-4DEC-376F0F93677D}"/>
          </ac:spMkLst>
        </pc:spChg>
      </pc:sldChg>
      <pc:sldChg chg="modSp">
        <pc:chgData name="veronicax.ramirez@urosario.edu.co" userId="S::urn:spo:guest#veronicax.ramirez@urosario.edu.co::" providerId="AD" clId="Web-{8D0AD431-EB38-235B-B360-1BD300FD630A}" dt="2025-06-17T20:27:53.389" v="166" actId="1076"/>
        <pc:sldMkLst>
          <pc:docMk/>
          <pc:sldMk cId="847566564" sldId="2217"/>
        </pc:sldMkLst>
        <pc:spChg chg="mod">
          <ac:chgData name="veronicax.ramirez@urosario.edu.co" userId="S::urn:spo:guest#veronicax.ramirez@urosario.edu.co::" providerId="AD" clId="Web-{8D0AD431-EB38-235B-B360-1BD300FD630A}" dt="2025-06-17T20:27:46.170" v="160" actId="1076"/>
          <ac:spMkLst>
            <pc:docMk/>
            <pc:sldMk cId="847566564" sldId="2217"/>
            <ac:spMk id="3" creationId="{560D470E-E19E-34A6-A564-8AAB46A85173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20:27:53.045" v="161" actId="1076"/>
          <ac:spMkLst>
            <pc:docMk/>
            <pc:sldMk cId="847566564" sldId="2217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20:27:37.092" v="159" actId="1076"/>
          <ac:spMkLst>
            <pc:docMk/>
            <pc:sldMk cId="847566564" sldId="2217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20:27:53.077" v="162" actId="1076"/>
          <ac:spMkLst>
            <pc:docMk/>
            <pc:sldMk cId="847566564" sldId="2217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20:27:53.124" v="163" actId="1076"/>
          <ac:spMkLst>
            <pc:docMk/>
            <pc:sldMk cId="847566564" sldId="2217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20:27:53.327" v="164" actId="1076"/>
          <ac:spMkLst>
            <pc:docMk/>
            <pc:sldMk cId="847566564" sldId="2217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20:27:53.358" v="165" actId="1076"/>
          <ac:spMkLst>
            <pc:docMk/>
            <pc:sldMk cId="847566564" sldId="2217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20:27:53.389" v="166" actId="1076"/>
          <ac:spMkLst>
            <pc:docMk/>
            <pc:sldMk cId="847566564" sldId="2217"/>
            <ac:spMk id="36" creationId="{4C5C8A5C-3EA7-2DE3-3028-27BEF3ED67EB}"/>
          </ac:spMkLst>
        </pc:spChg>
      </pc:sldChg>
      <pc:sldChg chg="addSp modSp">
        <pc:chgData name="veronicax.ramirez@urosario.edu.co" userId="S::urn:spo:guest#veronicax.ramirez@urosario.edu.co::" providerId="AD" clId="Web-{8D0AD431-EB38-235B-B360-1BD300FD630A}" dt="2025-06-17T19:37:14.666" v="119"/>
        <pc:sldMkLst>
          <pc:docMk/>
          <pc:sldMk cId="404904534" sldId="2231"/>
        </pc:sldMkLst>
        <pc:spChg chg="add">
          <ac:chgData name="veronicax.ramirez@urosario.edu.co" userId="S::urn:spo:guest#veronicax.ramirez@urosario.edu.co::" providerId="AD" clId="Web-{8D0AD431-EB38-235B-B360-1BD300FD630A}" dt="2025-06-17T19:37:14.666" v="119"/>
          <ac:spMkLst>
            <pc:docMk/>
            <pc:sldMk cId="404904534" sldId="2231"/>
            <ac:spMk id="3" creationId="{BAD0B20E-2FB2-13D4-4179-CA5E7ADC6C6D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6:41.712" v="112" actId="1076"/>
          <ac:spMkLst>
            <pc:docMk/>
            <pc:sldMk cId="404904534" sldId="2231"/>
            <ac:spMk id="13" creationId="{63E60102-F276-E4E3-6198-3176CC9CE4B4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7:09.322" v="113" actId="1076"/>
          <ac:spMkLst>
            <pc:docMk/>
            <pc:sldMk cId="404904534" sldId="2231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6:36.540" v="109" actId="1076"/>
          <ac:spMkLst>
            <pc:docMk/>
            <pc:sldMk cId="404904534" sldId="2231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7:09.337" v="114" actId="1076"/>
          <ac:spMkLst>
            <pc:docMk/>
            <pc:sldMk cId="404904534" sldId="2231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7:09.369" v="115" actId="1076"/>
          <ac:spMkLst>
            <pc:docMk/>
            <pc:sldMk cId="404904534" sldId="2231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7:09.400" v="116" actId="1076"/>
          <ac:spMkLst>
            <pc:docMk/>
            <pc:sldMk cId="404904534" sldId="2231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7:09.431" v="117" actId="1076"/>
          <ac:spMkLst>
            <pc:docMk/>
            <pc:sldMk cId="404904534" sldId="2231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7:09.447" v="118" actId="1076"/>
          <ac:spMkLst>
            <pc:docMk/>
            <pc:sldMk cId="404904534" sldId="2231"/>
            <ac:spMk id="36" creationId="{4C5C8A5C-3EA7-2DE3-3028-27BEF3ED67EB}"/>
          </ac:spMkLst>
        </pc:spChg>
      </pc:sldChg>
      <pc:sldChg chg="addSp delSp modSp">
        <pc:chgData name="veronicax.ramirez@urosario.edu.co" userId="S::urn:spo:guest#veronicax.ramirez@urosario.edu.co::" providerId="AD" clId="Web-{8D0AD431-EB38-235B-B360-1BD300FD630A}" dt="2025-06-17T19:17:55.644" v="76" actId="20577"/>
        <pc:sldMkLst>
          <pc:docMk/>
          <pc:sldMk cId="817522378" sldId="2234"/>
        </pc:sldMkLst>
        <pc:spChg chg="mod">
          <ac:chgData name="veronicax.ramirez@urosario.edu.co" userId="S::urn:spo:guest#veronicax.ramirez@urosario.edu.co::" providerId="AD" clId="Web-{8D0AD431-EB38-235B-B360-1BD300FD630A}" dt="2025-06-17T19:17:55.644" v="76" actId="20577"/>
          <ac:spMkLst>
            <pc:docMk/>
            <pc:sldMk cId="817522378" sldId="2234"/>
            <ac:spMk id="5" creationId="{EF3DB24E-D7AA-4857-8A41-EE042D3858C3}"/>
          </ac:spMkLst>
        </pc:spChg>
        <pc:spChg chg="add del">
          <ac:chgData name="veronicax.ramirez@urosario.edu.co" userId="S::urn:spo:guest#veronicax.ramirez@urosario.edu.co::" providerId="AD" clId="Web-{8D0AD431-EB38-235B-B360-1BD300FD630A}" dt="2025-06-17T19:15:04.282" v="36"/>
          <ac:spMkLst>
            <pc:docMk/>
            <pc:sldMk cId="817522378" sldId="2234"/>
            <ac:spMk id="13" creationId="{2488571B-D781-B1FD-2BDA-4A2BE3690F90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15:01.047" v="32" actId="1076"/>
          <ac:spMkLst>
            <pc:docMk/>
            <pc:sldMk cId="817522378" sldId="2234"/>
            <ac:spMk id="31" creationId="{75F80FFD-2FED-F632-383C-0AB7C8243C6B}"/>
          </ac:spMkLst>
        </pc:spChg>
      </pc:sldChg>
      <pc:sldChg chg="modSp add del">
        <pc:chgData name="veronicax.ramirez@urosario.edu.co" userId="S::urn:spo:guest#veronicax.ramirez@urosario.edu.co::" providerId="AD" clId="Web-{8D0AD431-EB38-235B-B360-1BD300FD630A}" dt="2025-06-17T19:18:05.707" v="79" actId="20577"/>
        <pc:sldMkLst>
          <pc:docMk/>
          <pc:sldMk cId="3904662426" sldId="2235"/>
        </pc:sldMkLst>
        <pc:spChg chg="mod">
          <ac:chgData name="veronicax.ramirez@urosario.edu.co" userId="S::urn:spo:guest#veronicax.ramirez@urosario.edu.co::" providerId="AD" clId="Web-{8D0AD431-EB38-235B-B360-1BD300FD630A}" dt="2025-06-17T19:18:05.707" v="79" actId="20577"/>
          <ac:spMkLst>
            <pc:docMk/>
            <pc:sldMk cId="3904662426" sldId="2235"/>
            <ac:spMk id="5" creationId="{EF3DB24E-D7AA-4857-8A41-EE042D3858C3}"/>
          </ac:spMkLst>
        </pc:spChg>
      </pc:sldChg>
      <pc:sldChg chg="addSp modSp">
        <pc:chgData name="veronicax.ramirez@urosario.edu.co" userId="S::urn:spo:guest#veronicax.ramirez@urosario.edu.co::" providerId="AD" clId="Web-{8D0AD431-EB38-235B-B360-1BD300FD630A}" dt="2025-06-17T19:39:20.652" v="140" actId="20577"/>
        <pc:sldMkLst>
          <pc:docMk/>
          <pc:sldMk cId="4026797812" sldId="2238"/>
        </pc:sldMkLst>
        <pc:spChg chg="mod">
          <ac:chgData name="veronicax.ramirez@urosario.edu.co" userId="S::urn:spo:guest#veronicax.ramirez@urosario.edu.co::" providerId="AD" clId="Web-{8D0AD431-EB38-235B-B360-1BD300FD630A}" dt="2025-06-17T19:38:30.026" v="120" actId="1076"/>
          <ac:spMkLst>
            <pc:docMk/>
            <pc:sldMk cId="4026797812" sldId="2238"/>
            <ac:spMk id="3" creationId="{560D470E-E19E-34A6-A564-8AAB46A85173}"/>
          </ac:spMkLst>
        </pc:spChg>
        <pc:spChg chg="add mod">
          <ac:chgData name="veronicax.ramirez@urosario.edu.co" userId="S::urn:spo:guest#veronicax.ramirez@urosario.edu.co::" providerId="AD" clId="Web-{8D0AD431-EB38-235B-B360-1BD300FD630A}" dt="2025-06-17T19:39:20.652" v="140" actId="20577"/>
          <ac:spMkLst>
            <pc:docMk/>
            <pc:sldMk cId="4026797812" sldId="2238"/>
            <ac:spMk id="4" creationId="{ACFB0541-339E-FA5B-DF8F-597CF884F855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8:30.073" v="121" actId="1076"/>
          <ac:spMkLst>
            <pc:docMk/>
            <pc:sldMk cId="4026797812" sldId="2238"/>
            <ac:spMk id="21" creationId="{B8983146-58D8-84F5-E600-5AFC44DCA36C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8:45.948" v="135" actId="1076"/>
          <ac:spMkLst>
            <pc:docMk/>
            <pc:sldMk cId="4026797812" sldId="2238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8:30.167" v="123" actId="1076"/>
          <ac:spMkLst>
            <pc:docMk/>
            <pc:sldMk cId="4026797812" sldId="2238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8:37.136" v="130" actId="1076"/>
          <ac:spMkLst>
            <pc:docMk/>
            <pc:sldMk cId="4026797812" sldId="2238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8:56.777" v="137" actId="1076"/>
          <ac:spMkLst>
            <pc:docMk/>
            <pc:sldMk cId="4026797812" sldId="2238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8:37.214" v="132" actId="1076"/>
          <ac:spMkLst>
            <pc:docMk/>
            <pc:sldMk cId="4026797812" sldId="2238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8:37.245" v="133" actId="1076"/>
          <ac:spMkLst>
            <pc:docMk/>
            <pc:sldMk cId="4026797812" sldId="2238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8:37.292" v="134" actId="1076"/>
          <ac:spMkLst>
            <pc:docMk/>
            <pc:sldMk cId="4026797812" sldId="2238"/>
            <ac:spMk id="36" creationId="{4C5C8A5C-3EA7-2DE3-3028-27BEF3ED67EB}"/>
          </ac:spMkLst>
        </pc:spChg>
      </pc:sldChg>
      <pc:sldChg chg="addSp modSp">
        <pc:chgData name="veronicax.ramirez@urosario.edu.co" userId="S::urn:spo:guest#veronicax.ramirez@urosario.edu.co::" providerId="AD" clId="Web-{8D0AD431-EB38-235B-B360-1BD300FD630A}" dt="2025-06-17T19:39:55.372" v="151" actId="1076"/>
        <pc:sldMkLst>
          <pc:docMk/>
          <pc:sldMk cId="3100031249" sldId="2239"/>
        </pc:sldMkLst>
        <pc:spChg chg="add">
          <ac:chgData name="veronicax.ramirez@urosario.edu.co" userId="S::urn:spo:guest#veronicax.ramirez@urosario.edu.co::" providerId="AD" clId="Web-{8D0AD431-EB38-235B-B360-1BD300FD630A}" dt="2025-06-17T19:39:32.637" v="141"/>
          <ac:spMkLst>
            <pc:docMk/>
            <pc:sldMk cId="3100031249" sldId="2239"/>
            <ac:spMk id="3" creationId="{57A904A3-E177-0D35-226A-19F742251DE1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9:34.481" v="144" actId="1076"/>
          <ac:spMkLst>
            <pc:docMk/>
            <pc:sldMk cId="3100031249" sldId="2239"/>
            <ac:spMk id="13" creationId="{4C012A0D-F6AF-3F71-8321-344FD674C560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9:34.418" v="142" actId="1076"/>
          <ac:spMkLst>
            <pc:docMk/>
            <pc:sldMk cId="3100031249" sldId="2239"/>
            <ac:spMk id="21" creationId="{B8983146-58D8-84F5-E600-5AFC44DCA36C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9:52.247" v="150" actId="1076"/>
          <ac:spMkLst>
            <pc:docMk/>
            <pc:sldMk cId="3100031249" sldId="2239"/>
            <ac:spMk id="23" creationId="{C2C0C4B5-EED5-217F-E887-439CCCB0DA22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9:34.449" v="143" actId="1076"/>
          <ac:spMkLst>
            <pc:docMk/>
            <pc:sldMk cId="3100031249" sldId="2239"/>
            <ac:spMk id="31" creationId="{75F80FFD-2FED-F632-383C-0AB7C8243C6B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9:45.137" v="145" actId="1076"/>
          <ac:spMkLst>
            <pc:docMk/>
            <pc:sldMk cId="3100031249" sldId="2239"/>
            <ac:spMk id="32" creationId="{CE89DD55-C2FE-85D3-3F35-98B0C7E2104F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9:55.372" v="151" actId="1076"/>
          <ac:spMkLst>
            <pc:docMk/>
            <pc:sldMk cId="3100031249" sldId="2239"/>
            <ac:spMk id="33" creationId="{F0BA4B12-4F37-C40C-B5A0-4F35856FB96A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9:45.200" v="147" actId="1076"/>
          <ac:spMkLst>
            <pc:docMk/>
            <pc:sldMk cId="3100031249" sldId="2239"/>
            <ac:spMk id="34" creationId="{829AEC0A-F1D4-E8DA-DE35-F73B95854842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9:45.215" v="148" actId="1076"/>
          <ac:spMkLst>
            <pc:docMk/>
            <pc:sldMk cId="3100031249" sldId="2239"/>
            <ac:spMk id="35" creationId="{D385291B-8021-58D6-2EC4-FAA8B6163AD5}"/>
          </ac:spMkLst>
        </pc:spChg>
        <pc:spChg chg="mod">
          <ac:chgData name="veronicax.ramirez@urosario.edu.co" userId="S::urn:spo:guest#veronicax.ramirez@urosario.edu.co::" providerId="AD" clId="Web-{8D0AD431-EB38-235B-B360-1BD300FD630A}" dt="2025-06-17T19:39:45.246" v="149" actId="1076"/>
          <ac:spMkLst>
            <pc:docMk/>
            <pc:sldMk cId="3100031249" sldId="2239"/>
            <ac:spMk id="36" creationId="{4C5C8A5C-3EA7-2DE3-3028-27BEF3ED67E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2E5E04-2156-4F10-BE78-E5E52ADA071A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93198E2-330C-4EF4-BAD5-3CAE2D6C09A8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S" sz="2000" b="1">
              <a:latin typeface="Arial" panose="020B0604020202020204" pitchFamily="34" charset="0"/>
              <a:cs typeface="Arial" panose="020B0604020202020204" pitchFamily="34" charset="0"/>
            </a:rPr>
            <a:t>Índice Departamental de Competitividad</a:t>
          </a:r>
        </a:p>
      </dgm:t>
    </dgm:pt>
    <dgm:pt modelId="{EF0E9747-BAE2-445A-BB80-C417390BA10E}" type="parTrans" cxnId="{60538EAF-A702-4790-B0E9-897C007805C1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7A5D9-4AB1-4DCD-8FA0-B2D45AFF258A}" type="sibTrans" cxnId="{60538EAF-A702-4790-B0E9-897C007805C1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C4917A-F041-419A-942E-361AB20A46BE}">
      <dgm:prSet phldrT="[Texto]" custT="1"/>
      <dgm:spPr>
        <a:solidFill>
          <a:srgbClr val="DCC4EE"/>
        </a:solidFill>
      </dgm:spPr>
      <dgm:t>
        <a:bodyPr/>
        <a:lstStyle/>
        <a:p>
          <a:r>
            <a:rPr lang="es-ES" sz="18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Capital humano</a:t>
          </a:r>
        </a:p>
      </dgm:t>
    </dgm:pt>
    <dgm:pt modelId="{706C97F5-06F3-4B53-A0FD-BDBAB9456F47}" type="parTrans" cxnId="{46F34749-9978-4727-B500-2F7E15FBD324}">
      <dgm:prSet/>
      <dgm:spPr>
        <a:ln>
          <a:solidFill>
            <a:srgbClr val="003621"/>
          </a:solidFill>
        </a:ln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051F5-2D2F-48F0-8A47-46168A35D7AF}" type="sibTrans" cxnId="{46F34749-9978-4727-B500-2F7E15FBD32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E50BF8-0D75-41C4-9D79-42E75CF07DCB}">
      <dgm:prSet custT="1"/>
      <dgm:spPr>
        <a:solidFill>
          <a:srgbClr val="DCC4EE"/>
        </a:solidFill>
      </dgm:spPr>
      <dgm:t>
        <a:bodyPr/>
        <a:lstStyle/>
        <a:p>
          <a:r>
            <a:rPr lang="es-ES" sz="18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Condiciones habilitantes</a:t>
          </a:r>
        </a:p>
      </dgm:t>
    </dgm:pt>
    <dgm:pt modelId="{75D5EBE1-D090-4228-B60B-E68D57E98DBB}" type="parTrans" cxnId="{B75309C4-9580-4C88-BECE-0F4541FDA976}">
      <dgm:prSet/>
      <dgm:spPr>
        <a:ln>
          <a:solidFill>
            <a:srgbClr val="003621"/>
          </a:solidFill>
        </a:ln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1AA30-25C6-4DD6-A413-F37AF4FA2205}" type="sibTrans" cxnId="{B75309C4-9580-4C88-BECE-0F4541FDA97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998FE-226A-4280-9680-4E6385A7B620}">
      <dgm:prSet phldrT="[Texto]" custT="1"/>
      <dgm:spPr>
        <a:solidFill>
          <a:srgbClr val="DCC4EE"/>
        </a:solidFill>
      </dgm:spPr>
      <dgm:t>
        <a:bodyPr/>
        <a:lstStyle/>
        <a:p>
          <a:r>
            <a:rPr lang="es-ES" sz="18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Eficiencia de los mercados</a:t>
          </a:r>
        </a:p>
      </dgm:t>
    </dgm:pt>
    <dgm:pt modelId="{279CB41D-3E75-495E-ACC1-F21B00BA95FA}" type="parTrans" cxnId="{B2EFD12B-E728-4155-87F5-DCE9A3198707}">
      <dgm:prSet/>
      <dgm:spPr>
        <a:ln>
          <a:solidFill>
            <a:srgbClr val="003621"/>
          </a:solidFill>
        </a:ln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116D95-455B-4BDF-A428-DE256A7B2DFB}" type="sibTrans" cxnId="{B2EFD12B-E728-4155-87F5-DCE9A3198707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D31C20-E525-43C8-95DB-9E3169F593D0}">
      <dgm:prSet phldrT="[Texto]" custT="1"/>
      <dgm:spPr>
        <a:solidFill>
          <a:srgbClr val="DCC4EE"/>
        </a:solidFill>
      </dgm:spPr>
      <dgm:t>
        <a:bodyPr/>
        <a:lstStyle/>
        <a:p>
          <a:r>
            <a:rPr lang="es-ES" sz="18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Ecosistema innovador</a:t>
          </a:r>
        </a:p>
      </dgm:t>
    </dgm:pt>
    <dgm:pt modelId="{F89FA57F-506A-475E-984A-9A6E13EBC79B}" type="parTrans" cxnId="{F929DA0A-403B-4FC3-ACDF-EB54D2B7C922}">
      <dgm:prSet/>
      <dgm:spPr>
        <a:ln>
          <a:solidFill>
            <a:srgbClr val="003621"/>
          </a:solidFill>
        </a:ln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BED65D-F537-4D2F-AC9D-29893A2E57C0}" type="sibTrans" cxnId="{F929DA0A-403B-4FC3-ACDF-EB54D2B7C922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01DE6C-39A2-44F4-8714-EEFE5BF759F0}">
      <dgm:prSet phldrT="[Texto]" custT="1"/>
      <dgm:spPr>
        <a:solidFill>
          <a:schemeClr val="bg1"/>
        </a:solidFill>
        <a:ln>
          <a:solidFill>
            <a:srgbClr val="C39BE1"/>
          </a:solidFill>
        </a:ln>
      </dgm:spPr>
      <dgm:t>
        <a:bodyPr/>
        <a:lstStyle/>
        <a:p>
          <a:pPr algn="l"/>
          <a:r>
            <a:rPr lang="es-CO" sz="18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5. </a:t>
          </a:r>
          <a:r>
            <a:rPr lang="es-CO" sz="1800" b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Salud</a:t>
          </a:r>
        </a:p>
        <a:p>
          <a:pPr algn="l"/>
          <a:r>
            <a:rPr lang="es-CO" sz="18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6. </a:t>
          </a:r>
          <a:r>
            <a:rPr lang="es-CO" sz="18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Educación básica y media</a:t>
          </a:r>
        </a:p>
        <a:p>
          <a:pPr algn="l"/>
          <a:r>
            <a:rPr lang="es-CO" sz="18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7. </a:t>
          </a:r>
          <a:r>
            <a:rPr lang="es-CO" sz="1800" b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Educación superior y formación para el trabajo</a:t>
          </a:r>
          <a:endParaRPr lang="es-CO" sz="18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7BCAA-0F18-473D-BD50-0C65107CED2E}" type="parTrans" cxnId="{0DA718ED-8676-4D4A-96DC-67C406D12D24}">
      <dgm:prSet/>
      <dgm:spPr>
        <a:ln>
          <a:solidFill>
            <a:schemeClr val="bg1"/>
          </a:solidFill>
        </a:ln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5E770-5F72-4E66-BECF-71ECE7579871}" type="sibTrans" cxnId="{0DA718ED-8676-4D4A-96DC-67C406D12D2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EB3B2-B67F-49DE-95DE-B725930E5010}">
      <dgm:prSet phldrT="[Texto]" custT="1"/>
      <dgm:spPr>
        <a:solidFill>
          <a:schemeClr val="bg1"/>
        </a:solidFill>
        <a:ln>
          <a:solidFill>
            <a:srgbClr val="C39BE1"/>
          </a:solidFill>
        </a:ln>
      </dgm:spPr>
      <dgm:t>
        <a:bodyPr/>
        <a:lstStyle/>
        <a:p>
          <a:pPr algn="l"/>
          <a:r>
            <a:rPr lang="es-CO" sz="1800" b="1" i="0" u="none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8. </a:t>
          </a:r>
          <a:r>
            <a:rPr lang="es-CO" sz="1800" b="0" i="0" u="none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Entorno para los negocios</a:t>
          </a:r>
        </a:p>
        <a:p>
          <a:pPr algn="l"/>
          <a:r>
            <a:rPr lang="es-CO" sz="1800" b="1" i="0" u="none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9. </a:t>
          </a:r>
          <a:r>
            <a:rPr lang="es-CO" sz="1800" b="0" i="0" u="none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Mercado laboral</a:t>
          </a:r>
        </a:p>
        <a:p>
          <a:pPr algn="l"/>
          <a:r>
            <a:rPr lang="es-CO" sz="1800" b="1" i="0" u="none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10. </a:t>
          </a:r>
          <a:r>
            <a:rPr lang="es-CO" sz="1800" b="0" i="0" u="none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Sistema financiero</a:t>
          </a:r>
          <a:endParaRPr lang="es-CO" sz="1800" b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s-CO" sz="18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11. </a:t>
          </a:r>
          <a:r>
            <a:rPr lang="es-CO" sz="18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Tamaño del mercado</a:t>
          </a:r>
          <a:endParaRPr lang="es-ES" sz="180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5A3B12-35A5-45DB-BA00-017A770EBC8F}" type="parTrans" cxnId="{0E89BA63-6302-43DF-A195-E45B46EC5ED5}">
      <dgm:prSet/>
      <dgm:spPr>
        <a:ln>
          <a:solidFill>
            <a:schemeClr val="bg1"/>
          </a:solidFill>
        </a:ln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DA4EAC-07A2-45AA-AE8D-5C2CBF05860D}" type="sibTrans" cxnId="{0E89BA63-6302-43DF-A195-E45B46EC5ED5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4789F2-C769-49A1-BEC4-E49FE0845E00}">
      <dgm:prSet phldrT="[Texto]" custT="1"/>
      <dgm:spPr>
        <a:solidFill>
          <a:schemeClr val="bg1"/>
        </a:solidFill>
        <a:ln>
          <a:solidFill>
            <a:srgbClr val="C39BE1"/>
          </a:solidFill>
        </a:ln>
      </dgm:spPr>
      <dgm:t>
        <a:bodyPr/>
        <a:lstStyle/>
        <a:p>
          <a:pPr algn="l"/>
          <a:r>
            <a:rPr lang="es-CO" sz="18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12. </a:t>
          </a:r>
          <a:r>
            <a:rPr lang="es-CO" sz="18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Sofisticación y diversificación</a:t>
          </a:r>
        </a:p>
        <a:p>
          <a:pPr algn="l"/>
          <a:r>
            <a:rPr lang="es-CO" sz="18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13. </a:t>
          </a:r>
          <a:r>
            <a:rPr lang="es-CO" sz="18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Innovación</a:t>
          </a:r>
          <a:endParaRPr lang="es-ES" sz="180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0C4B55-532A-4A2E-BD36-C6DB4C925E92}" type="parTrans" cxnId="{AB39CEA3-BFAE-46AF-8344-F3CE73B5DBD6}">
      <dgm:prSet/>
      <dgm:spPr>
        <a:ln>
          <a:solidFill>
            <a:schemeClr val="bg1"/>
          </a:solidFill>
        </a:ln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D4D51-7603-43DF-85FC-1B10C63A31C7}" type="sibTrans" cxnId="{AB39CEA3-BFAE-46AF-8344-F3CE73B5DBD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2A26C-6037-46FF-9646-AB5060DA2B71}">
      <dgm:prSet custT="1"/>
      <dgm:spPr>
        <a:solidFill>
          <a:schemeClr val="bg1"/>
        </a:solidFill>
        <a:ln>
          <a:solidFill>
            <a:srgbClr val="C39BE1"/>
          </a:solidFill>
        </a:ln>
      </dgm:spPr>
      <dgm:t>
        <a:bodyPr/>
        <a:lstStyle/>
        <a:p>
          <a:pPr algn="l"/>
          <a:r>
            <a:rPr lang="es-CO" sz="1800" b="1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1. </a:t>
          </a:r>
          <a:r>
            <a:rPr lang="es-CO" sz="1800" kern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Instituciones</a:t>
          </a:r>
        </a:p>
        <a:p>
          <a:pPr algn="l"/>
          <a:r>
            <a:rPr lang="es-CO" sz="1800" b="1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2. </a:t>
          </a:r>
          <a:r>
            <a:rPr lang="es-CO" sz="1800" kern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Infraestructura </a:t>
          </a:r>
          <a:r>
            <a:rPr lang="es-CO" sz="1800" b="1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3</a:t>
          </a:r>
          <a:r>
            <a:rPr lang="es-CO" sz="1800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s-CO" sz="1800" kern="120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Adopción TIC</a:t>
          </a:r>
        </a:p>
        <a:p>
          <a:pPr algn="l"/>
          <a:r>
            <a:rPr lang="es-CO" sz="1800" b="1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4. </a:t>
          </a:r>
          <a:r>
            <a:rPr lang="es-CO" sz="1800" kern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Sostenibilidad ambiental</a:t>
          </a:r>
          <a:endParaRPr lang="es-ES" sz="1800" kern="120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8D0702-D7BB-4EB1-B033-E67653380F00}" type="sibTrans" cxnId="{CD27C118-F532-4FCA-B12E-261D2528F82E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BE4FD1-5738-45D0-B931-F75E2FEBB7CE}" type="parTrans" cxnId="{CD27C118-F532-4FCA-B12E-261D2528F82E}">
      <dgm:prSet/>
      <dgm:spPr>
        <a:ln>
          <a:solidFill>
            <a:schemeClr val="bg1"/>
          </a:solidFill>
        </a:ln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1439B7-B7E9-4211-87EC-EFD94EC19764}" type="pres">
      <dgm:prSet presAssocID="{DB2E5E04-2156-4F10-BE78-E5E52ADA071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E3BDB13-D4BE-4E7D-A031-C5F17FEE1716}" type="pres">
      <dgm:prSet presAssocID="{DB2E5E04-2156-4F10-BE78-E5E52ADA071A}" presName="hierFlow" presStyleCnt="0"/>
      <dgm:spPr/>
    </dgm:pt>
    <dgm:pt modelId="{FC37246E-4159-4CEA-B701-7A4544F94054}" type="pres">
      <dgm:prSet presAssocID="{DB2E5E04-2156-4F10-BE78-E5E52ADA071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81D503F-45B3-47F8-9CFB-0806DA4FDB5C}" type="pres">
      <dgm:prSet presAssocID="{193198E2-330C-4EF4-BAD5-3CAE2D6C09A8}" presName="Name14" presStyleCnt="0"/>
      <dgm:spPr/>
    </dgm:pt>
    <dgm:pt modelId="{6F234C12-D72C-4EB3-BE08-D5F6289D47A5}" type="pres">
      <dgm:prSet presAssocID="{193198E2-330C-4EF4-BAD5-3CAE2D6C09A8}" presName="level1Shape" presStyleLbl="node0" presStyleIdx="0" presStyleCnt="1" custScaleX="2000000" custScaleY="225573" custLinFactNeighborX="9251" custLinFactNeighborY="-53771">
        <dgm:presLayoutVars>
          <dgm:chPref val="3"/>
        </dgm:presLayoutVars>
      </dgm:prSet>
      <dgm:spPr/>
    </dgm:pt>
    <dgm:pt modelId="{3C31D1E3-1E08-4A8E-9B85-1C1191E66C4B}" type="pres">
      <dgm:prSet presAssocID="{193198E2-330C-4EF4-BAD5-3CAE2D6C09A8}" presName="hierChild2" presStyleCnt="0"/>
      <dgm:spPr/>
    </dgm:pt>
    <dgm:pt modelId="{F35A4E57-C6E9-4469-A8FC-FF65DF43DB6C}" type="pres">
      <dgm:prSet presAssocID="{75D5EBE1-D090-4228-B60B-E68D57E98DBB}" presName="Name19" presStyleLbl="parChTrans1D2" presStyleIdx="0" presStyleCnt="4"/>
      <dgm:spPr/>
    </dgm:pt>
    <dgm:pt modelId="{EEB6C4B7-CB65-4311-AC90-8111783722A7}" type="pres">
      <dgm:prSet presAssocID="{2EE50BF8-0D75-41C4-9D79-42E75CF07DCB}" presName="Name21" presStyleCnt="0"/>
      <dgm:spPr/>
    </dgm:pt>
    <dgm:pt modelId="{6C51BEE8-33FD-4D0A-BD16-FBC05347CDEE}" type="pres">
      <dgm:prSet presAssocID="{2EE50BF8-0D75-41C4-9D79-42E75CF07DCB}" presName="level2Shape" presStyleLbl="node2" presStyleIdx="0" presStyleCnt="4" custScaleX="757665" custScaleY="307162" custLinFactNeighborX="29762"/>
      <dgm:spPr/>
    </dgm:pt>
    <dgm:pt modelId="{343C95E5-5C26-4BB0-96FD-7FCCA393FAE9}" type="pres">
      <dgm:prSet presAssocID="{2EE50BF8-0D75-41C4-9D79-42E75CF07DCB}" presName="hierChild3" presStyleCnt="0"/>
      <dgm:spPr/>
    </dgm:pt>
    <dgm:pt modelId="{A3F96136-0831-4414-A321-D17B94949400}" type="pres">
      <dgm:prSet presAssocID="{F8BE4FD1-5738-45D0-B931-F75E2FEBB7CE}" presName="Name19" presStyleLbl="parChTrans1D3" presStyleIdx="0" presStyleCnt="4"/>
      <dgm:spPr/>
    </dgm:pt>
    <dgm:pt modelId="{23047C4C-D223-4EB1-8061-153613F28550}" type="pres">
      <dgm:prSet presAssocID="{D482A26C-6037-46FF-9646-AB5060DA2B71}" presName="Name21" presStyleCnt="0"/>
      <dgm:spPr/>
    </dgm:pt>
    <dgm:pt modelId="{DFC46DB6-4A0E-4A7E-8AB9-2878B6BAA6D3}" type="pres">
      <dgm:prSet presAssocID="{D482A26C-6037-46FF-9646-AB5060DA2B71}" presName="level2Shape" presStyleLbl="node3" presStyleIdx="0" presStyleCnt="4" custScaleX="757665" custScaleY="1214578" custLinFactNeighborX="29656" custLinFactNeighborY="5647"/>
      <dgm:spPr/>
    </dgm:pt>
    <dgm:pt modelId="{D1321928-6E06-45C3-A1F4-87D8B3B4521C}" type="pres">
      <dgm:prSet presAssocID="{D482A26C-6037-46FF-9646-AB5060DA2B71}" presName="hierChild3" presStyleCnt="0"/>
      <dgm:spPr/>
    </dgm:pt>
    <dgm:pt modelId="{1139A420-CD09-4FD5-86D2-20A1F69001AF}" type="pres">
      <dgm:prSet presAssocID="{706C97F5-06F3-4B53-A0FD-BDBAB9456F47}" presName="Name19" presStyleLbl="parChTrans1D2" presStyleIdx="1" presStyleCnt="4"/>
      <dgm:spPr/>
    </dgm:pt>
    <dgm:pt modelId="{36A3463D-39C8-45A2-8651-38522C49903A}" type="pres">
      <dgm:prSet presAssocID="{E2C4917A-F041-419A-942E-361AB20A46BE}" presName="Name21" presStyleCnt="0"/>
      <dgm:spPr/>
    </dgm:pt>
    <dgm:pt modelId="{B32EBFAE-2D0D-49B6-BB1D-1B6150883DCA}" type="pres">
      <dgm:prSet presAssocID="{E2C4917A-F041-419A-942E-361AB20A46BE}" presName="level2Shape" presStyleLbl="node2" presStyleIdx="1" presStyleCnt="4" custScaleX="757665" custScaleY="307162" custLinFactNeighborX="12653"/>
      <dgm:spPr/>
    </dgm:pt>
    <dgm:pt modelId="{0D3AA5B8-DA4E-4CC9-9C09-1DB48FF0B8A2}" type="pres">
      <dgm:prSet presAssocID="{E2C4917A-F041-419A-942E-361AB20A46BE}" presName="hierChild3" presStyleCnt="0"/>
      <dgm:spPr/>
    </dgm:pt>
    <dgm:pt modelId="{6DE1021D-8EEB-4FAE-80F9-DD485A4DB503}" type="pres">
      <dgm:prSet presAssocID="{6897BCAA-0F18-473D-BD50-0C65107CED2E}" presName="Name19" presStyleLbl="parChTrans1D3" presStyleIdx="1" presStyleCnt="4"/>
      <dgm:spPr/>
    </dgm:pt>
    <dgm:pt modelId="{56ED90DB-529B-4595-9FAF-95309F0DB6A0}" type="pres">
      <dgm:prSet presAssocID="{C801DE6C-39A2-44F4-8714-EEFE5BF759F0}" presName="Name21" presStyleCnt="0"/>
      <dgm:spPr/>
    </dgm:pt>
    <dgm:pt modelId="{B9525053-5584-4281-8420-3954BF5D902A}" type="pres">
      <dgm:prSet presAssocID="{C801DE6C-39A2-44F4-8714-EEFE5BF759F0}" presName="level2Shape" presStyleLbl="node3" presStyleIdx="1" presStyleCnt="4" custScaleX="757665" custScaleY="1214578" custLinFactNeighborX="11259" custLinFactNeighborY="6563"/>
      <dgm:spPr/>
    </dgm:pt>
    <dgm:pt modelId="{3D1024AE-80EE-4F30-8DF8-F1C645608439}" type="pres">
      <dgm:prSet presAssocID="{C801DE6C-39A2-44F4-8714-EEFE5BF759F0}" presName="hierChild3" presStyleCnt="0"/>
      <dgm:spPr/>
    </dgm:pt>
    <dgm:pt modelId="{4095A0A6-526D-4F99-8267-AF211122EB86}" type="pres">
      <dgm:prSet presAssocID="{279CB41D-3E75-495E-ACC1-F21B00BA95FA}" presName="Name19" presStyleLbl="parChTrans1D2" presStyleIdx="2" presStyleCnt="4"/>
      <dgm:spPr/>
    </dgm:pt>
    <dgm:pt modelId="{A9EA94E3-62BC-4A04-8476-B72B0F5EC79D}" type="pres">
      <dgm:prSet presAssocID="{55C998FE-226A-4280-9680-4E6385A7B620}" presName="Name21" presStyleCnt="0"/>
      <dgm:spPr/>
    </dgm:pt>
    <dgm:pt modelId="{99D4C9D5-1629-4DF5-B63F-DF21DC9A0969}" type="pres">
      <dgm:prSet presAssocID="{55C998FE-226A-4280-9680-4E6385A7B620}" presName="level2Shape" presStyleLbl="node2" presStyleIdx="2" presStyleCnt="4" custScaleX="757665" custScaleY="307162"/>
      <dgm:spPr/>
    </dgm:pt>
    <dgm:pt modelId="{6FFC3DF7-8977-4BE4-BFC9-BF68446FD4AC}" type="pres">
      <dgm:prSet presAssocID="{55C998FE-226A-4280-9680-4E6385A7B620}" presName="hierChild3" presStyleCnt="0"/>
      <dgm:spPr/>
    </dgm:pt>
    <dgm:pt modelId="{7BFB22C1-D478-46EE-9234-E6DEC7B10EB5}" type="pres">
      <dgm:prSet presAssocID="{945A3B12-35A5-45DB-BA00-017A770EBC8F}" presName="Name19" presStyleLbl="parChTrans1D3" presStyleIdx="2" presStyleCnt="4"/>
      <dgm:spPr/>
    </dgm:pt>
    <dgm:pt modelId="{AE4900D6-8659-45BF-B36E-852ED41F0B42}" type="pres">
      <dgm:prSet presAssocID="{0B9EB3B2-B67F-49DE-95DE-B725930E5010}" presName="Name21" presStyleCnt="0"/>
      <dgm:spPr/>
    </dgm:pt>
    <dgm:pt modelId="{CDC6D736-404D-44C1-8DF2-96CE1ED760AA}" type="pres">
      <dgm:prSet presAssocID="{0B9EB3B2-B67F-49DE-95DE-B725930E5010}" presName="level2Shape" presStyleLbl="node3" presStyleIdx="2" presStyleCnt="4" custScaleX="757665" custScaleY="1214578"/>
      <dgm:spPr/>
    </dgm:pt>
    <dgm:pt modelId="{C4F496A4-9A24-4B2E-BCF7-2E57C826980D}" type="pres">
      <dgm:prSet presAssocID="{0B9EB3B2-B67F-49DE-95DE-B725930E5010}" presName="hierChild3" presStyleCnt="0"/>
      <dgm:spPr/>
    </dgm:pt>
    <dgm:pt modelId="{DBAE224B-6E3D-4A97-980B-775120D52B7D}" type="pres">
      <dgm:prSet presAssocID="{F89FA57F-506A-475E-984A-9A6E13EBC79B}" presName="Name19" presStyleLbl="parChTrans1D2" presStyleIdx="3" presStyleCnt="4"/>
      <dgm:spPr/>
    </dgm:pt>
    <dgm:pt modelId="{CCD2D363-348A-4B0D-ABC5-AD08E94A0289}" type="pres">
      <dgm:prSet presAssocID="{3AD31C20-E525-43C8-95DB-9E3169F593D0}" presName="Name21" presStyleCnt="0"/>
      <dgm:spPr/>
    </dgm:pt>
    <dgm:pt modelId="{9DD72BDA-3662-48DD-AC11-A28B2D2A5AD5}" type="pres">
      <dgm:prSet presAssocID="{3AD31C20-E525-43C8-95DB-9E3169F593D0}" presName="level2Shape" presStyleLbl="node2" presStyleIdx="3" presStyleCnt="4" custScaleX="757665" custScaleY="307162"/>
      <dgm:spPr/>
    </dgm:pt>
    <dgm:pt modelId="{E3B88B8C-0B59-4A5A-BFF8-985520625B65}" type="pres">
      <dgm:prSet presAssocID="{3AD31C20-E525-43C8-95DB-9E3169F593D0}" presName="hierChild3" presStyleCnt="0"/>
      <dgm:spPr/>
    </dgm:pt>
    <dgm:pt modelId="{02FF04FE-776D-4B74-9622-E2D59BA4D9F9}" type="pres">
      <dgm:prSet presAssocID="{470C4B55-532A-4A2E-BD36-C6DB4C925E92}" presName="Name19" presStyleLbl="parChTrans1D3" presStyleIdx="3" presStyleCnt="4"/>
      <dgm:spPr/>
    </dgm:pt>
    <dgm:pt modelId="{03C7FD0C-C648-4C14-844A-995ED9DC187F}" type="pres">
      <dgm:prSet presAssocID="{A84789F2-C769-49A1-BEC4-E49FE0845E00}" presName="Name21" presStyleCnt="0"/>
      <dgm:spPr/>
    </dgm:pt>
    <dgm:pt modelId="{C9AA01B7-88DF-4AEE-99EB-038A00B85371}" type="pres">
      <dgm:prSet presAssocID="{A84789F2-C769-49A1-BEC4-E49FE0845E00}" presName="level2Shape" presStyleLbl="node3" presStyleIdx="3" presStyleCnt="4" custScaleX="757665" custScaleY="1214578"/>
      <dgm:spPr/>
    </dgm:pt>
    <dgm:pt modelId="{605F2B03-7F6C-4139-89CC-79D4B965154D}" type="pres">
      <dgm:prSet presAssocID="{A84789F2-C769-49A1-BEC4-E49FE0845E00}" presName="hierChild3" presStyleCnt="0"/>
      <dgm:spPr/>
    </dgm:pt>
    <dgm:pt modelId="{4C639BEA-B704-488A-AF24-B9DA82D5D5F1}" type="pres">
      <dgm:prSet presAssocID="{DB2E5E04-2156-4F10-BE78-E5E52ADA071A}" presName="bgShapesFlow" presStyleCnt="0"/>
      <dgm:spPr/>
    </dgm:pt>
  </dgm:ptLst>
  <dgm:cxnLst>
    <dgm:cxn modelId="{460AD101-EDAE-4C63-80C8-C5663EF7B395}" type="presOf" srcId="{706C97F5-06F3-4B53-A0FD-BDBAB9456F47}" destId="{1139A420-CD09-4FD5-86D2-20A1F69001AF}" srcOrd="0" destOrd="0" presId="urn:microsoft.com/office/officeart/2005/8/layout/hierarchy6"/>
    <dgm:cxn modelId="{0F211F08-BF22-4A06-9A4C-28B9D2575ADA}" type="presOf" srcId="{75D5EBE1-D090-4228-B60B-E68D57E98DBB}" destId="{F35A4E57-C6E9-4469-A8FC-FF65DF43DB6C}" srcOrd="0" destOrd="0" presId="urn:microsoft.com/office/officeart/2005/8/layout/hierarchy6"/>
    <dgm:cxn modelId="{F929DA0A-403B-4FC3-ACDF-EB54D2B7C922}" srcId="{193198E2-330C-4EF4-BAD5-3CAE2D6C09A8}" destId="{3AD31C20-E525-43C8-95DB-9E3169F593D0}" srcOrd="3" destOrd="0" parTransId="{F89FA57F-506A-475E-984A-9A6E13EBC79B}" sibTransId="{A8BED65D-F537-4D2F-AC9D-29893A2E57C0}"/>
    <dgm:cxn modelId="{CD27C118-F532-4FCA-B12E-261D2528F82E}" srcId="{2EE50BF8-0D75-41C4-9D79-42E75CF07DCB}" destId="{D482A26C-6037-46FF-9646-AB5060DA2B71}" srcOrd="0" destOrd="0" parTransId="{F8BE4FD1-5738-45D0-B931-F75E2FEBB7CE}" sibTransId="{7E8D0702-D7BB-4EB1-B033-E67653380F00}"/>
    <dgm:cxn modelId="{83FDA52A-3A06-4442-8899-70E5E424342F}" type="presOf" srcId="{945A3B12-35A5-45DB-BA00-017A770EBC8F}" destId="{7BFB22C1-D478-46EE-9234-E6DEC7B10EB5}" srcOrd="0" destOrd="0" presId="urn:microsoft.com/office/officeart/2005/8/layout/hierarchy6"/>
    <dgm:cxn modelId="{B2EFD12B-E728-4155-87F5-DCE9A3198707}" srcId="{193198E2-330C-4EF4-BAD5-3CAE2D6C09A8}" destId="{55C998FE-226A-4280-9680-4E6385A7B620}" srcOrd="2" destOrd="0" parTransId="{279CB41D-3E75-495E-ACC1-F21B00BA95FA}" sibTransId="{6F116D95-455B-4BDF-A428-DE256A7B2DFB}"/>
    <dgm:cxn modelId="{BBBA1A32-6181-40E0-BD30-BD49DDEB7E15}" type="presOf" srcId="{6897BCAA-0F18-473D-BD50-0C65107CED2E}" destId="{6DE1021D-8EEB-4FAE-80F9-DD485A4DB503}" srcOrd="0" destOrd="0" presId="urn:microsoft.com/office/officeart/2005/8/layout/hierarchy6"/>
    <dgm:cxn modelId="{9EA0B13D-4D77-40D4-AAC8-51EE1CB21B7A}" type="presOf" srcId="{193198E2-330C-4EF4-BAD5-3CAE2D6C09A8}" destId="{6F234C12-D72C-4EB3-BE08-D5F6289D47A5}" srcOrd="0" destOrd="0" presId="urn:microsoft.com/office/officeart/2005/8/layout/hierarchy6"/>
    <dgm:cxn modelId="{15973142-0135-49FE-BC8F-16665450128B}" type="presOf" srcId="{279CB41D-3E75-495E-ACC1-F21B00BA95FA}" destId="{4095A0A6-526D-4F99-8267-AF211122EB86}" srcOrd="0" destOrd="0" presId="urn:microsoft.com/office/officeart/2005/8/layout/hierarchy6"/>
    <dgm:cxn modelId="{0E89BA63-6302-43DF-A195-E45B46EC5ED5}" srcId="{55C998FE-226A-4280-9680-4E6385A7B620}" destId="{0B9EB3B2-B67F-49DE-95DE-B725930E5010}" srcOrd="0" destOrd="0" parTransId="{945A3B12-35A5-45DB-BA00-017A770EBC8F}" sibTransId="{DADA4EAC-07A2-45AA-AE8D-5C2CBF05860D}"/>
    <dgm:cxn modelId="{46F34749-9978-4727-B500-2F7E15FBD324}" srcId="{193198E2-330C-4EF4-BAD5-3CAE2D6C09A8}" destId="{E2C4917A-F041-419A-942E-361AB20A46BE}" srcOrd="1" destOrd="0" parTransId="{706C97F5-06F3-4B53-A0FD-BDBAB9456F47}" sibTransId="{563051F5-2D2F-48F0-8A47-46168A35D7AF}"/>
    <dgm:cxn modelId="{6F83956D-A6C5-4455-987B-64F5100EBC8B}" type="presOf" srcId="{2EE50BF8-0D75-41C4-9D79-42E75CF07DCB}" destId="{6C51BEE8-33FD-4D0A-BD16-FBC05347CDEE}" srcOrd="0" destOrd="0" presId="urn:microsoft.com/office/officeart/2005/8/layout/hierarchy6"/>
    <dgm:cxn modelId="{10862A4E-14BB-46B0-AA08-FA71E3B91DCA}" type="presOf" srcId="{A84789F2-C769-49A1-BEC4-E49FE0845E00}" destId="{C9AA01B7-88DF-4AEE-99EB-038A00B85371}" srcOrd="0" destOrd="0" presId="urn:microsoft.com/office/officeart/2005/8/layout/hierarchy6"/>
    <dgm:cxn modelId="{DE5B1B73-778F-4AF1-B0AB-9451931E3EA3}" type="presOf" srcId="{E2C4917A-F041-419A-942E-361AB20A46BE}" destId="{B32EBFAE-2D0D-49B6-BB1D-1B6150883DCA}" srcOrd="0" destOrd="0" presId="urn:microsoft.com/office/officeart/2005/8/layout/hierarchy6"/>
    <dgm:cxn modelId="{20E39088-CF3B-430E-A05E-A9CD6706896D}" type="presOf" srcId="{F8BE4FD1-5738-45D0-B931-F75E2FEBB7CE}" destId="{A3F96136-0831-4414-A321-D17B94949400}" srcOrd="0" destOrd="0" presId="urn:microsoft.com/office/officeart/2005/8/layout/hierarchy6"/>
    <dgm:cxn modelId="{E925958B-7289-40C5-9C05-AD7246C173BA}" type="presOf" srcId="{470C4B55-532A-4A2E-BD36-C6DB4C925E92}" destId="{02FF04FE-776D-4B74-9622-E2D59BA4D9F9}" srcOrd="0" destOrd="0" presId="urn:microsoft.com/office/officeart/2005/8/layout/hierarchy6"/>
    <dgm:cxn modelId="{E14D7B9C-64C4-4206-AFFF-7724F8698AD9}" type="presOf" srcId="{F89FA57F-506A-475E-984A-9A6E13EBC79B}" destId="{DBAE224B-6E3D-4A97-980B-775120D52B7D}" srcOrd="0" destOrd="0" presId="urn:microsoft.com/office/officeart/2005/8/layout/hierarchy6"/>
    <dgm:cxn modelId="{AB39CEA3-BFAE-46AF-8344-F3CE73B5DBD6}" srcId="{3AD31C20-E525-43C8-95DB-9E3169F593D0}" destId="{A84789F2-C769-49A1-BEC4-E49FE0845E00}" srcOrd="0" destOrd="0" parTransId="{470C4B55-532A-4A2E-BD36-C6DB4C925E92}" sibTransId="{615D4D51-7603-43DF-85FC-1B10C63A31C7}"/>
    <dgm:cxn modelId="{2B0EA2A6-31DE-43E3-A276-3B4A875A29AF}" type="presOf" srcId="{DB2E5E04-2156-4F10-BE78-E5E52ADA071A}" destId="{1F1439B7-B7E9-4211-87EC-EFD94EC19764}" srcOrd="0" destOrd="0" presId="urn:microsoft.com/office/officeart/2005/8/layout/hierarchy6"/>
    <dgm:cxn modelId="{60538EAF-A702-4790-B0E9-897C007805C1}" srcId="{DB2E5E04-2156-4F10-BE78-E5E52ADA071A}" destId="{193198E2-330C-4EF4-BAD5-3CAE2D6C09A8}" srcOrd="0" destOrd="0" parTransId="{EF0E9747-BAE2-445A-BB80-C417390BA10E}" sibTransId="{6A07A5D9-4AB1-4DCD-8FA0-B2D45AFF258A}"/>
    <dgm:cxn modelId="{EDE3B1B8-BC62-4EF0-9A67-FF03791BF757}" type="presOf" srcId="{C801DE6C-39A2-44F4-8714-EEFE5BF759F0}" destId="{B9525053-5584-4281-8420-3954BF5D902A}" srcOrd="0" destOrd="0" presId="urn:microsoft.com/office/officeart/2005/8/layout/hierarchy6"/>
    <dgm:cxn modelId="{894F1CBD-0AD1-42D6-B4B0-431F0282CF33}" type="presOf" srcId="{3AD31C20-E525-43C8-95DB-9E3169F593D0}" destId="{9DD72BDA-3662-48DD-AC11-A28B2D2A5AD5}" srcOrd="0" destOrd="0" presId="urn:microsoft.com/office/officeart/2005/8/layout/hierarchy6"/>
    <dgm:cxn modelId="{A16723BE-3F68-493B-AFF4-8D1AA46E4408}" type="presOf" srcId="{55C998FE-226A-4280-9680-4E6385A7B620}" destId="{99D4C9D5-1629-4DF5-B63F-DF21DC9A0969}" srcOrd="0" destOrd="0" presId="urn:microsoft.com/office/officeart/2005/8/layout/hierarchy6"/>
    <dgm:cxn modelId="{B75309C4-9580-4C88-BECE-0F4541FDA976}" srcId="{193198E2-330C-4EF4-BAD5-3CAE2D6C09A8}" destId="{2EE50BF8-0D75-41C4-9D79-42E75CF07DCB}" srcOrd="0" destOrd="0" parTransId="{75D5EBE1-D090-4228-B60B-E68D57E98DBB}" sibTransId="{8661AA30-25C6-4DD6-A413-F37AF4FA2205}"/>
    <dgm:cxn modelId="{275EEEC7-753F-4B77-886D-822F995C9807}" type="presOf" srcId="{D482A26C-6037-46FF-9646-AB5060DA2B71}" destId="{DFC46DB6-4A0E-4A7E-8AB9-2878B6BAA6D3}" srcOrd="0" destOrd="0" presId="urn:microsoft.com/office/officeart/2005/8/layout/hierarchy6"/>
    <dgm:cxn modelId="{8D4A43CE-835C-4A03-900D-816AE788BDB0}" type="presOf" srcId="{0B9EB3B2-B67F-49DE-95DE-B725930E5010}" destId="{CDC6D736-404D-44C1-8DF2-96CE1ED760AA}" srcOrd="0" destOrd="0" presId="urn:microsoft.com/office/officeart/2005/8/layout/hierarchy6"/>
    <dgm:cxn modelId="{0DA718ED-8676-4D4A-96DC-67C406D12D24}" srcId="{E2C4917A-F041-419A-942E-361AB20A46BE}" destId="{C801DE6C-39A2-44F4-8714-EEFE5BF759F0}" srcOrd="0" destOrd="0" parTransId="{6897BCAA-0F18-473D-BD50-0C65107CED2E}" sibTransId="{E0F5E770-5F72-4E66-BECF-71ECE7579871}"/>
    <dgm:cxn modelId="{1381324A-744E-4BC3-8330-79088B3FEE3E}" type="presParOf" srcId="{1F1439B7-B7E9-4211-87EC-EFD94EC19764}" destId="{FE3BDB13-D4BE-4E7D-A031-C5F17FEE1716}" srcOrd="0" destOrd="0" presId="urn:microsoft.com/office/officeart/2005/8/layout/hierarchy6"/>
    <dgm:cxn modelId="{FB03D475-6C7E-4B41-9F01-F9D9A4A69150}" type="presParOf" srcId="{FE3BDB13-D4BE-4E7D-A031-C5F17FEE1716}" destId="{FC37246E-4159-4CEA-B701-7A4544F94054}" srcOrd="0" destOrd="0" presId="urn:microsoft.com/office/officeart/2005/8/layout/hierarchy6"/>
    <dgm:cxn modelId="{C920D9A9-665B-4EA8-9A3A-83E5B5948B52}" type="presParOf" srcId="{FC37246E-4159-4CEA-B701-7A4544F94054}" destId="{681D503F-45B3-47F8-9CFB-0806DA4FDB5C}" srcOrd="0" destOrd="0" presId="urn:microsoft.com/office/officeart/2005/8/layout/hierarchy6"/>
    <dgm:cxn modelId="{653BF680-7224-48FE-9315-44CD167C9DE2}" type="presParOf" srcId="{681D503F-45B3-47F8-9CFB-0806DA4FDB5C}" destId="{6F234C12-D72C-4EB3-BE08-D5F6289D47A5}" srcOrd="0" destOrd="0" presId="urn:microsoft.com/office/officeart/2005/8/layout/hierarchy6"/>
    <dgm:cxn modelId="{E19B9945-7FD1-4EFE-8B30-A02E86288C29}" type="presParOf" srcId="{681D503F-45B3-47F8-9CFB-0806DA4FDB5C}" destId="{3C31D1E3-1E08-4A8E-9B85-1C1191E66C4B}" srcOrd="1" destOrd="0" presId="urn:microsoft.com/office/officeart/2005/8/layout/hierarchy6"/>
    <dgm:cxn modelId="{3565C2FD-0689-4A2E-8FDF-6E5BC1DE08F5}" type="presParOf" srcId="{3C31D1E3-1E08-4A8E-9B85-1C1191E66C4B}" destId="{F35A4E57-C6E9-4469-A8FC-FF65DF43DB6C}" srcOrd="0" destOrd="0" presId="urn:microsoft.com/office/officeart/2005/8/layout/hierarchy6"/>
    <dgm:cxn modelId="{E03E0EEF-F2EF-4332-AD4D-22FFFE45F424}" type="presParOf" srcId="{3C31D1E3-1E08-4A8E-9B85-1C1191E66C4B}" destId="{EEB6C4B7-CB65-4311-AC90-8111783722A7}" srcOrd="1" destOrd="0" presId="urn:microsoft.com/office/officeart/2005/8/layout/hierarchy6"/>
    <dgm:cxn modelId="{2FCA9D03-8978-4DA2-8C38-882CDBC9F917}" type="presParOf" srcId="{EEB6C4B7-CB65-4311-AC90-8111783722A7}" destId="{6C51BEE8-33FD-4D0A-BD16-FBC05347CDEE}" srcOrd="0" destOrd="0" presId="urn:microsoft.com/office/officeart/2005/8/layout/hierarchy6"/>
    <dgm:cxn modelId="{CA9BD008-3D59-443A-9ADD-AC4C4219D93D}" type="presParOf" srcId="{EEB6C4B7-CB65-4311-AC90-8111783722A7}" destId="{343C95E5-5C26-4BB0-96FD-7FCCA393FAE9}" srcOrd="1" destOrd="0" presId="urn:microsoft.com/office/officeart/2005/8/layout/hierarchy6"/>
    <dgm:cxn modelId="{AFE854E2-09D2-4DC7-AF4B-2DCD15A57910}" type="presParOf" srcId="{343C95E5-5C26-4BB0-96FD-7FCCA393FAE9}" destId="{A3F96136-0831-4414-A321-D17B94949400}" srcOrd="0" destOrd="0" presId="urn:microsoft.com/office/officeart/2005/8/layout/hierarchy6"/>
    <dgm:cxn modelId="{C7CE188C-EEB6-4339-8FF2-974EB49747EC}" type="presParOf" srcId="{343C95E5-5C26-4BB0-96FD-7FCCA393FAE9}" destId="{23047C4C-D223-4EB1-8061-153613F28550}" srcOrd="1" destOrd="0" presId="urn:microsoft.com/office/officeart/2005/8/layout/hierarchy6"/>
    <dgm:cxn modelId="{D2A56281-EE02-4B87-B8E9-BA13DDB0F3F1}" type="presParOf" srcId="{23047C4C-D223-4EB1-8061-153613F28550}" destId="{DFC46DB6-4A0E-4A7E-8AB9-2878B6BAA6D3}" srcOrd="0" destOrd="0" presId="urn:microsoft.com/office/officeart/2005/8/layout/hierarchy6"/>
    <dgm:cxn modelId="{81F83D59-2FEC-4398-9BA9-59FE9F4401E5}" type="presParOf" srcId="{23047C4C-D223-4EB1-8061-153613F28550}" destId="{D1321928-6E06-45C3-A1F4-87D8B3B4521C}" srcOrd="1" destOrd="0" presId="urn:microsoft.com/office/officeart/2005/8/layout/hierarchy6"/>
    <dgm:cxn modelId="{899F46AE-9389-40ED-9F39-0BD6EB7A310C}" type="presParOf" srcId="{3C31D1E3-1E08-4A8E-9B85-1C1191E66C4B}" destId="{1139A420-CD09-4FD5-86D2-20A1F69001AF}" srcOrd="2" destOrd="0" presId="urn:microsoft.com/office/officeart/2005/8/layout/hierarchy6"/>
    <dgm:cxn modelId="{7D870B14-4645-48A6-9BB7-17EB44B30F4C}" type="presParOf" srcId="{3C31D1E3-1E08-4A8E-9B85-1C1191E66C4B}" destId="{36A3463D-39C8-45A2-8651-38522C49903A}" srcOrd="3" destOrd="0" presId="urn:microsoft.com/office/officeart/2005/8/layout/hierarchy6"/>
    <dgm:cxn modelId="{A864D038-CE48-40CB-AD9E-4DDAFF689167}" type="presParOf" srcId="{36A3463D-39C8-45A2-8651-38522C49903A}" destId="{B32EBFAE-2D0D-49B6-BB1D-1B6150883DCA}" srcOrd="0" destOrd="0" presId="urn:microsoft.com/office/officeart/2005/8/layout/hierarchy6"/>
    <dgm:cxn modelId="{B564C0B8-202A-4A08-8A1D-A499F4B7FE33}" type="presParOf" srcId="{36A3463D-39C8-45A2-8651-38522C49903A}" destId="{0D3AA5B8-DA4E-4CC9-9C09-1DB48FF0B8A2}" srcOrd="1" destOrd="0" presId="urn:microsoft.com/office/officeart/2005/8/layout/hierarchy6"/>
    <dgm:cxn modelId="{D929DA53-5F81-4EFE-87AF-43E401D2323D}" type="presParOf" srcId="{0D3AA5B8-DA4E-4CC9-9C09-1DB48FF0B8A2}" destId="{6DE1021D-8EEB-4FAE-80F9-DD485A4DB503}" srcOrd="0" destOrd="0" presId="urn:microsoft.com/office/officeart/2005/8/layout/hierarchy6"/>
    <dgm:cxn modelId="{A1542696-6D8E-4F52-8802-3FB28701F1C8}" type="presParOf" srcId="{0D3AA5B8-DA4E-4CC9-9C09-1DB48FF0B8A2}" destId="{56ED90DB-529B-4595-9FAF-95309F0DB6A0}" srcOrd="1" destOrd="0" presId="urn:microsoft.com/office/officeart/2005/8/layout/hierarchy6"/>
    <dgm:cxn modelId="{C5834BBB-8134-4FCF-867F-3C6D656268AF}" type="presParOf" srcId="{56ED90DB-529B-4595-9FAF-95309F0DB6A0}" destId="{B9525053-5584-4281-8420-3954BF5D902A}" srcOrd="0" destOrd="0" presId="urn:microsoft.com/office/officeart/2005/8/layout/hierarchy6"/>
    <dgm:cxn modelId="{C36C5E0E-5761-4942-9ECB-77940D30E27A}" type="presParOf" srcId="{56ED90DB-529B-4595-9FAF-95309F0DB6A0}" destId="{3D1024AE-80EE-4F30-8DF8-F1C645608439}" srcOrd="1" destOrd="0" presId="urn:microsoft.com/office/officeart/2005/8/layout/hierarchy6"/>
    <dgm:cxn modelId="{002BBDDB-E5D2-4347-B42E-E624D39BECC0}" type="presParOf" srcId="{3C31D1E3-1E08-4A8E-9B85-1C1191E66C4B}" destId="{4095A0A6-526D-4F99-8267-AF211122EB86}" srcOrd="4" destOrd="0" presId="urn:microsoft.com/office/officeart/2005/8/layout/hierarchy6"/>
    <dgm:cxn modelId="{2C674926-44CC-4A45-8868-EF9AF41E4D37}" type="presParOf" srcId="{3C31D1E3-1E08-4A8E-9B85-1C1191E66C4B}" destId="{A9EA94E3-62BC-4A04-8476-B72B0F5EC79D}" srcOrd="5" destOrd="0" presId="urn:microsoft.com/office/officeart/2005/8/layout/hierarchy6"/>
    <dgm:cxn modelId="{74F0A717-D132-47C2-ABF6-8A24E16F0C5C}" type="presParOf" srcId="{A9EA94E3-62BC-4A04-8476-B72B0F5EC79D}" destId="{99D4C9D5-1629-4DF5-B63F-DF21DC9A0969}" srcOrd="0" destOrd="0" presId="urn:microsoft.com/office/officeart/2005/8/layout/hierarchy6"/>
    <dgm:cxn modelId="{0B93FF68-F160-4438-9BCF-508D54CAF1CE}" type="presParOf" srcId="{A9EA94E3-62BC-4A04-8476-B72B0F5EC79D}" destId="{6FFC3DF7-8977-4BE4-BFC9-BF68446FD4AC}" srcOrd="1" destOrd="0" presId="urn:microsoft.com/office/officeart/2005/8/layout/hierarchy6"/>
    <dgm:cxn modelId="{0C85C483-8582-4270-90D3-2CC69D4197ED}" type="presParOf" srcId="{6FFC3DF7-8977-4BE4-BFC9-BF68446FD4AC}" destId="{7BFB22C1-D478-46EE-9234-E6DEC7B10EB5}" srcOrd="0" destOrd="0" presId="urn:microsoft.com/office/officeart/2005/8/layout/hierarchy6"/>
    <dgm:cxn modelId="{2F2CAE63-623A-46D8-85F6-97636F4007CE}" type="presParOf" srcId="{6FFC3DF7-8977-4BE4-BFC9-BF68446FD4AC}" destId="{AE4900D6-8659-45BF-B36E-852ED41F0B42}" srcOrd="1" destOrd="0" presId="urn:microsoft.com/office/officeart/2005/8/layout/hierarchy6"/>
    <dgm:cxn modelId="{EC2D69B8-919B-4349-AEAA-564535D55D6E}" type="presParOf" srcId="{AE4900D6-8659-45BF-B36E-852ED41F0B42}" destId="{CDC6D736-404D-44C1-8DF2-96CE1ED760AA}" srcOrd="0" destOrd="0" presId="urn:microsoft.com/office/officeart/2005/8/layout/hierarchy6"/>
    <dgm:cxn modelId="{3330CF78-F574-43DB-88F2-AD28774C19E3}" type="presParOf" srcId="{AE4900D6-8659-45BF-B36E-852ED41F0B42}" destId="{C4F496A4-9A24-4B2E-BCF7-2E57C826980D}" srcOrd="1" destOrd="0" presId="urn:microsoft.com/office/officeart/2005/8/layout/hierarchy6"/>
    <dgm:cxn modelId="{0BF56577-A122-4464-917F-9D9692E3E21C}" type="presParOf" srcId="{3C31D1E3-1E08-4A8E-9B85-1C1191E66C4B}" destId="{DBAE224B-6E3D-4A97-980B-775120D52B7D}" srcOrd="6" destOrd="0" presId="urn:microsoft.com/office/officeart/2005/8/layout/hierarchy6"/>
    <dgm:cxn modelId="{48CE5D15-902E-4660-BD95-111434CD8DFC}" type="presParOf" srcId="{3C31D1E3-1E08-4A8E-9B85-1C1191E66C4B}" destId="{CCD2D363-348A-4B0D-ABC5-AD08E94A0289}" srcOrd="7" destOrd="0" presId="urn:microsoft.com/office/officeart/2005/8/layout/hierarchy6"/>
    <dgm:cxn modelId="{A675E3FD-39D1-4F11-A1FF-D3DD2A50E656}" type="presParOf" srcId="{CCD2D363-348A-4B0D-ABC5-AD08E94A0289}" destId="{9DD72BDA-3662-48DD-AC11-A28B2D2A5AD5}" srcOrd="0" destOrd="0" presId="urn:microsoft.com/office/officeart/2005/8/layout/hierarchy6"/>
    <dgm:cxn modelId="{27049F98-9765-4A97-BD9D-0C91502B63E8}" type="presParOf" srcId="{CCD2D363-348A-4B0D-ABC5-AD08E94A0289}" destId="{E3B88B8C-0B59-4A5A-BFF8-985520625B65}" srcOrd="1" destOrd="0" presId="urn:microsoft.com/office/officeart/2005/8/layout/hierarchy6"/>
    <dgm:cxn modelId="{24CBF42F-64EE-4A53-ADD8-F0ACBA51C9AC}" type="presParOf" srcId="{E3B88B8C-0B59-4A5A-BFF8-985520625B65}" destId="{02FF04FE-776D-4B74-9622-E2D59BA4D9F9}" srcOrd="0" destOrd="0" presId="urn:microsoft.com/office/officeart/2005/8/layout/hierarchy6"/>
    <dgm:cxn modelId="{0965A68F-E43D-4D9A-9F10-7A5B9803ED84}" type="presParOf" srcId="{E3B88B8C-0B59-4A5A-BFF8-985520625B65}" destId="{03C7FD0C-C648-4C14-844A-995ED9DC187F}" srcOrd="1" destOrd="0" presId="urn:microsoft.com/office/officeart/2005/8/layout/hierarchy6"/>
    <dgm:cxn modelId="{CFE335E0-883A-4978-9255-7E22243239F4}" type="presParOf" srcId="{03C7FD0C-C648-4C14-844A-995ED9DC187F}" destId="{C9AA01B7-88DF-4AEE-99EB-038A00B85371}" srcOrd="0" destOrd="0" presId="urn:microsoft.com/office/officeart/2005/8/layout/hierarchy6"/>
    <dgm:cxn modelId="{030CA0AF-DF0D-4433-8799-9F53D6E753BF}" type="presParOf" srcId="{03C7FD0C-C648-4C14-844A-995ED9DC187F}" destId="{605F2B03-7F6C-4139-89CC-79D4B965154D}" srcOrd="1" destOrd="0" presId="urn:microsoft.com/office/officeart/2005/8/layout/hierarchy6"/>
    <dgm:cxn modelId="{40D8302B-879E-4B4E-B05B-8C3833E084AC}" type="presParOf" srcId="{1F1439B7-B7E9-4211-87EC-EFD94EC19764}" destId="{4C639BEA-B704-488A-AF24-B9DA82D5D5F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4C12-D72C-4EB3-BE08-D5F6289D47A5}">
      <dsp:nvSpPr>
        <dsp:cNvPr id="0" name=""/>
        <dsp:cNvSpPr/>
      </dsp:nvSpPr>
      <dsp:spPr>
        <a:xfrm>
          <a:off x="2191453" y="0"/>
          <a:ext cx="7193925" cy="540918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latin typeface="Arial" panose="020B0604020202020204" pitchFamily="34" charset="0"/>
              <a:cs typeface="Arial" panose="020B0604020202020204" pitchFamily="34" charset="0"/>
            </a:rPr>
            <a:t>Índice Departamental de Competitividad</a:t>
          </a:r>
        </a:p>
      </dsp:txBody>
      <dsp:txXfrm>
        <a:off x="2207296" y="15843"/>
        <a:ext cx="7162239" cy="509232"/>
      </dsp:txXfrm>
    </dsp:sp>
    <dsp:sp modelId="{F35A4E57-C6E9-4469-A8FC-FF65DF43DB6C}">
      <dsp:nvSpPr>
        <dsp:cNvPr id="0" name=""/>
        <dsp:cNvSpPr/>
      </dsp:nvSpPr>
      <dsp:spPr>
        <a:xfrm>
          <a:off x="1612390" y="540918"/>
          <a:ext cx="4176024" cy="97347"/>
        </a:xfrm>
        <a:custGeom>
          <a:avLst/>
          <a:gdLst/>
          <a:ahLst/>
          <a:cxnLst/>
          <a:rect l="0" t="0" r="0" b="0"/>
          <a:pathLst>
            <a:path>
              <a:moveTo>
                <a:pt x="4176024" y="0"/>
              </a:moveTo>
              <a:lnTo>
                <a:pt x="4176024" y="48673"/>
              </a:lnTo>
              <a:lnTo>
                <a:pt x="0" y="48673"/>
              </a:lnTo>
              <a:lnTo>
                <a:pt x="0" y="9734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1BEE8-33FD-4D0A-BD16-FBC05347CDEE}">
      <dsp:nvSpPr>
        <dsp:cNvPr id="0" name=""/>
        <dsp:cNvSpPr/>
      </dsp:nvSpPr>
      <dsp:spPr>
        <a:xfrm>
          <a:off x="249744" y="638265"/>
          <a:ext cx="2725292" cy="736566"/>
        </a:xfrm>
        <a:prstGeom prst="roundRect">
          <a:avLst>
            <a:gd name="adj" fmla="val 10000"/>
          </a:avLst>
        </a:prstGeom>
        <a:solidFill>
          <a:srgbClr val="DCC4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Condiciones habilitantes</a:t>
          </a:r>
        </a:p>
      </dsp:txBody>
      <dsp:txXfrm>
        <a:off x="271317" y="659838"/>
        <a:ext cx="2682146" cy="693420"/>
      </dsp:txXfrm>
    </dsp:sp>
    <dsp:sp modelId="{A3F96136-0831-4414-A321-D17B94949400}">
      <dsp:nvSpPr>
        <dsp:cNvPr id="0" name=""/>
        <dsp:cNvSpPr/>
      </dsp:nvSpPr>
      <dsp:spPr>
        <a:xfrm>
          <a:off x="1566289" y="1374832"/>
          <a:ext cx="91440" cy="97347"/>
        </a:xfrm>
        <a:custGeom>
          <a:avLst/>
          <a:gdLst/>
          <a:ahLst/>
          <a:cxnLst/>
          <a:rect l="0" t="0" r="0" b="0"/>
          <a:pathLst>
            <a:path>
              <a:moveTo>
                <a:pt x="46101" y="0"/>
              </a:moveTo>
              <a:lnTo>
                <a:pt x="46101" y="48673"/>
              </a:lnTo>
              <a:lnTo>
                <a:pt x="45720" y="48673"/>
              </a:lnTo>
              <a:lnTo>
                <a:pt x="45720" y="97347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46DB6-4A0E-4A7E-8AB9-2878B6BAA6D3}">
      <dsp:nvSpPr>
        <dsp:cNvPr id="0" name=""/>
        <dsp:cNvSpPr/>
      </dsp:nvSpPr>
      <dsp:spPr>
        <a:xfrm>
          <a:off x="249363" y="1472179"/>
          <a:ext cx="2725292" cy="291252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C39BE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1. </a:t>
          </a:r>
          <a:r>
            <a:rPr lang="es-CO" sz="1800" kern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Instituciones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2. </a:t>
          </a:r>
          <a:r>
            <a:rPr lang="es-CO" sz="1800" kern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Infraestructura </a:t>
          </a:r>
          <a:r>
            <a:rPr lang="es-CO" sz="1800" b="1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3</a:t>
          </a:r>
          <a:r>
            <a:rPr lang="es-CO" sz="1800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s-CO" sz="1800" kern="120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Adopción TIC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4. </a:t>
          </a:r>
          <a:r>
            <a:rPr lang="es-CO" sz="1800" kern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Sostenibilidad ambiental</a:t>
          </a:r>
          <a:endParaRPr lang="es-ES" sz="1800" kern="120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184" y="1552000"/>
        <a:ext cx="2565650" cy="2752885"/>
      </dsp:txXfrm>
    </dsp:sp>
    <dsp:sp modelId="{1139A420-CD09-4FD5-86D2-20A1F69001AF}">
      <dsp:nvSpPr>
        <dsp:cNvPr id="0" name=""/>
        <dsp:cNvSpPr/>
      </dsp:nvSpPr>
      <dsp:spPr>
        <a:xfrm>
          <a:off x="4384051" y="540918"/>
          <a:ext cx="1404363" cy="97347"/>
        </a:xfrm>
        <a:custGeom>
          <a:avLst/>
          <a:gdLst/>
          <a:ahLst/>
          <a:cxnLst/>
          <a:rect l="0" t="0" r="0" b="0"/>
          <a:pathLst>
            <a:path>
              <a:moveTo>
                <a:pt x="1404363" y="0"/>
              </a:moveTo>
              <a:lnTo>
                <a:pt x="1404363" y="48673"/>
              </a:lnTo>
              <a:lnTo>
                <a:pt x="0" y="48673"/>
              </a:lnTo>
              <a:lnTo>
                <a:pt x="0" y="9734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EBFAE-2D0D-49B6-BB1D-1B6150883DCA}">
      <dsp:nvSpPr>
        <dsp:cNvPr id="0" name=""/>
        <dsp:cNvSpPr/>
      </dsp:nvSpPr>
      <dsp:spPr>
        <a:xfrm>
          <a:off x="3021405" y="638265"/>
          <a:ext cx="2725292" cy="736566"/>
        </a:xfrm>
        <a:prstGeom prst="roundRect">
          <a:avLst>
            <a:gd name="adj" fmla="val 10000"/>
          </a:avLst>
        </a:prstGeom>
        <a:solidFill>
          <a:srgbClr val="DCC4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Capital humano</a:t>
          </a:r>
        </a:p>
      </dsp:txBody>
      <dsp:txXfrm>
        <a:off x="3042978" y="659838"/>
        <a:ext cx="2682146" cy="693420"/>
      </dsp:txXfrm>
    </dsp:sp>
    <dsp:sp modelId="{6DE1021D-8EEB-4FAE-80F9-DD485A4DB503}">
      <dsp:nvSpPr>
        <dsp:cNvPr id="0" name=""/>
        <dsp:cNvSpPr/>
      </dsp:nvSpPr>
      <dsp:spPr>
        <a:xfrm>
          <a:off x="4333317" y="1374832"/>
          <a:ext cx="91440" cy="97347"/>
        </a:xfrm>
        <a:custGeom>
          <a:avLst/>
          <a:gdLst/>
          <a:ahLst/>
          <a:cxnLst/>
          <a:rect l="0" t="0" r="0" b="0"/>
          <a:pathLst>
            <a:path>
              <a:moveTo>
                <a:pt x="50734" y="0"/>
              </a:moveTo>
              <a:lnTo>
                <a:pt x="50734" y="48673"/>
              </a:lnTo>
              <a:lnTo>
                <a:pt x="45720" y="48673"/>
              </a:lnTo>
              <a:lnTo>
                <a:pt x="45720" y="97347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25053-5584-4281-8420-3954BF5D902A}">
      <dsp:nvSpPr>
        <dsp:cNvPr id="0" name=""/>
        <dsp:cNvSpPr/>
      </dsp:nvSpPr>
      <dsp:spPr>
        <a:xfrm>
          <a:off x="3016391" y="1472179"/>
          <a:ext cx="2725292" cy="291252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C39BE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5. </a:t>
          </a:r>
          <a:r>
            <a:rPr lang="es-CO" sz="1800" b="0" kern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Salud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6. </a:t>
          </a:r>
          <a:r>
            <a:rPr lang="es-CO" sz="1800" kern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Educación básica y media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7. </a:t>
          </a:r>
          <a:r>
            <a:rPr lang="es-CO" sz="1800" b="0" kern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Educación superior y formación para el trabajo</a:t>
          </a:r>
          <a:endParaRPr lang="es-CO" sz="1800" b="1" kern="120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96212" y="1552000"/>
        <a:ext cx="2565650" cy="2752885"/>
      </dsp:txXfrm>
    </dsp:sp>
    <dsp:sp modelId="{4095A0A6-526D-4F99-8267-AF211122EB86}">
      <dsp:nvSpPr>
        <dsp:cNvPr id="0" name=""/>
        <dsp:cNvSpPr/>
      </dsp:nvSpPr>
      <dsp:spPr>
        <a:xfrm>
          <a:off x="5788415" y="540918"/>
          <a:ext cx="1383325" cy="97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73"/>
              </a:lnTo>
              <a:lnTo>
                <a:pt x="1383325" y="48673"/>
              </a:lnTo>
              <a:lnTo>
                <a:pt x="1383325" y="9734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4C9D5-1629-4DF5-B63F-DF21DC9A0969}">
      <dsp:nvSpPr>
        <dsp:cNvPr id="0" name=""/>
        <dsp:cNvSpPr/>
      </dsp:nvSpPr>
      <dsp:spPr>
        <a:xfrm>
          <a:off x="5809094" y="638265"/>
          <a:ext cx="2725292" cy="736566"/>
        </a:xfrm>
        <a:prstGeom prst="roundRect">
          <a:avLst>
            <a:gd name="adj" fmla="val 10000"/>
          </a:avLst>
        </a:prstGeom>
        <a:solidFill>
          <a:srgbClr val="DCC4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Eficiencia de los mercados</a:t>
          </a:r>
        </a:p>
      </dsp:txBody>
      <dsp:txXfrm>
        <a:off x="5830667" y="659838"/>
        <a:ext cx="2682146" cy="693420"/>
      </dsp:txXfrm>
    </dsp:sp>
    <dsp:sp modelId="{7BFB22C1-D478-46EE-9234-E6DEC7B10EB5}">
      <dsp:nvSpPr>
        <dsp:cNvPr id="0" name=""/>
        <dsp:cNvSpPr/>
      </dsp:nvSpPr>
      <dsp:spPr>
        <a:xfrm>
          <a:off x="7126020" y="1374832"/>
          <a:ext cx="91440" cy="95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591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6D736-404D-44C1-8DF2-96CE1ED760AA}">
      <dsp:nvSpPr>
        <dsp:cNvPr id="0" name=""/>
        <dsp:cNvSpPr/>
      </dsp:nvSpPr>
      <dsp:spPr>
        <a:xfrm>
          <a:off x="5809094" y="1470751"/>
          <a:ext cx="2725292" cy="291252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C39BE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i="0" u="none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8. </a:t>
          </a:r>
          <a:r>
            <a:rPr lang="es-CO" sz="1800" b="0" i="0" u="none" kern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Entorno para los negocios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i="0" u="none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9. </a:t>
          </a:r>
          <a:r>
            <a:rPr lang="es-CO" sz="1800" b="0" i="0" u="none" kern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Mercado laboral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i="0" u="none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10. </a:t>
          </a:r>
          <a:r>
            <a:rPr lang="es-CO" sz="1800" b="0" i="0" u="none" kern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Sistema financiero</a:t>
          </a:r>
          <a:endParaRPr lang="es-CO" sz="1800" b="0" kern="120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11. </a:t>
          </a:r>
          <a:r>
            <a:rPr lang="es-CO" sz="1800" kern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Tamaño del mercado</a:t>
          </a:r>
          <a:endParaRPr lang="es-ES" sz="1800" kern="120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88915" y="1550572"/>
        <a:ext cx="2565650" cy="2752885"/>
      </dsp:txXfrm>
    </dsp:sp>
    <dsp:sp modelId="{DBAE224B-6E3D-4A97-980B-775120D52B7D}">
      <dsp:nvSpPr>
        <dsp:cNvPr id="0" name=""/>
        <dsp:cNvSpPr/>
      </dsp:nvSpPr>
      <dsp:spPr>
        <a:xfrm>
          <a:off x="5788415" y="540918"/>
          <a:ext cx="4216526" cy="97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73"/>
              </a:lnTo>
              <a:lnTo>
                <a:pt x="4216526" y="48673"/>
              </a:lnTo>
              <a:lnTo>
                <a:pt x="4216526" y="9734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72BDA-3662-48DD-AC11-A28B2D2A5AD5}">
      <dsp:nvSpPr>
        <dsp:cNvPr id="0" name=""/>
        <dsp:cNvSpPr/>
      </dsp:nvSpPr>
      <dsp:spPr>
        <a:xfrm>
          <a:off x="8642295" y="638265"/>
          <a:ext cx="2725292" cy="736566"/>
        </a:xfrm>
        <a:prstGeom prst="roundRect">
          <a:avLst>
            <a:gd name="adj" fmla="val 10000"/>
          </a:avLst>
        </a:prstGeom>
        <a:solidFill>
          <a:srgbClr val="DCC4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Ecosistema innovador</a:t>
          </a:r>
        </a:p>
      </dsp:txBody>
      <dsp:txXfrm>
        <a:off x="8663868" y="659838"/>
        <a:ext cx="2682146" cy="693420"/>
      </dsp:txXfrm>
    </dsp:sp>
    <dsp:sp modelId="{02FF04FE-776D-4B74-9622-E2D59BA4D9F9}">
      <dsp:nvSpPr>
        <dsp:cNvPr id="0" name=""/>
        <dsp:cNvSpPr/>
      </dsp:nvSpPr>
      <dsp:spPr>
        <a:xfrm>
          <a:off x="9959222" y="1374832"/>
          <a:ext cx="91440" cy="95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591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A01B7-88DF-4AEE-99EB-038A00B85371}">
      <dsp:nvSpPr>
        <dsp:cNvPr id="0" name=""/>
        <dsp:cNvSpPr/>
      </dsp:nvSpPr>
      <dsp:spPr>
        <a:xfrm>
          <a:off x="8642295" y="1470751"/>
          <a:ext cx="2725292" cy="291252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C39BE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12. </a:t>
          </a:r>
          <a:r>
            <a:rPr lang="es-CO" sz="1800" kern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Sofisticación y diversificación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Pilar 13. </a:t>
          </a:r>
          <a:r>
            <a:rPr lang="es-CO" sz="1800" kern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Innovación</a:t>
          </a:r>
          <a:endParaRPr lang="es-ES" sz="1800" kern="120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22116" y="1550572"/>
        <a:ext cx="2565650" cy="2752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A18DD-32A4-46A8-94BA-A1F6E90BD26C}" type="datetimeFigureOut">
              <a:rPr lang="es-419" smtClean="0"/>
              <a:t>20/6/2025</a:t>
            </a:fld>
            <a:endParaRPr lang="es-41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5C47A-805F-4ECF-BF2B-D099AE51184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7166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u="sng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0EA38-CC44-4DC3-8E29-28CD655B0C2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698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861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0EA38-CC44-4DC3-8E29-28CD655B0C2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617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517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FAD7D-5766-C9B9-FCBE-05EE4F86D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C48E1FC-FE9B-A0BD-628E-B9BEA9AE3E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BBC098E-4EEC-4F4E-07D6-8748833F84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439700-53C8-9DE9-1B5D-D4A66FC03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976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664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575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390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332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551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74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0EA38-CC44-4DC3-8E29-28CD655B0C2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6998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05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/>
              <a:t>Indicador de ahorro del </a:t>
            </a:r>
            <a:r>
              <a:rPr lang="es-CO" err="1"/>
              <a:t>dnp</a:t>
            </a:r>
            <a:r>
              <a:rPr lang="es-CO"/>
              <a:t>: determina el grado en el cual se liberan excedentes para financiar la inversión ahorro corriente/ingresos corrientes. https://</a:t>
            </a:r>
            <a:r>
              <a:rPr lang="es-CO" err="1"/>
              <a:t>colaboracion.dnp.gov.co</a:t>
            </a:r>
            <a:r>
              <a:rPr lang="es-CO"/>
              <a:t>/CDT/Desarrollo%20Territorial/</a:t>
            </a:r>
            <a:r>
              <a:rPr lang="es-CO" err="1"/>
              <a:t>Guia</a:t>
            </a:r>
            <a:r>
              <a:rPr lang="es-CO"/>
              <a:t>-Corta-</a:t>
            </a:r>
            <a:r>
              <a:rPr lang="es-CO" err="1"/>
              <a:t>Metodlogia</a:t>
            </a:r>
            <a:r>
              <a:rPr lang="es-CO"/>
              <a:t>-</a:t>
            </a:r>
            <a:r>
              <a:rPr lang="es-CO" err="1"/>
              <a:t>Medicion</a:t>
            </a:r>
            <a:r>
              <a:rPr lang="es-CO"/>
              <a:t>-Nuevo-</a:t>
            </a:r>
            <a:r>
              <a:rPr lang="es-CO" err="1"/>
              <a:t>IDF.pdf</a:t>
            </a:r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74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32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176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034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753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0EA38-CC44-4DC3-8E29-28CD655B0C2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8657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66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A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0703078-AECC-1447-9810-EAAE092C8ABA}"/>
              </a:ext>
            </a:extLst>
          </p:cNvPr>
          <p:cNvGrpSpPr/>
          <p:nvPr userDrawn="1"/>
        </p:nvGrpSpPr>
        <p:grpSpPr>
          <a:xfrm>
            <a:off x="0" y="22743"/>
            <a:ext cx="12192000" cy="6812514"/>
            <a:chOff x="0" y="22743"/>
            <a:chExt cx="12192000" cy="68125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81886F-AADF-1343-A1E2-CE6170F79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22743"/>
              <a:ext cx="12192000" cy="68125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0554B0-C96E-764F-AA16-FA50944DA1DA}"/>
                </a:ext>
              </a:extLst>
            </p:cNvPr>
            <p:cNvSpPr/>
            <p:nvPr userDrawn="1"/>
          </p:nvSpPr>
          <p:spPr>
            <a:xfrm>
              <a:off x="5303520" y="3602038"/>
              <a:ext cx="6465346" cy="27127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611CB7-CD85-6643-8567-9DA0A83A95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20639" y="3534803"/>
            <a:ext cx="6465345" cy="981916"/>
          </a:xfrm>
        </p:spPr>
        <p:txBody>
          <a:bodyPr anchor="b"/>
          <a:lstStyle>
            <a:lvl1pPr algn="ctr">
              <a:defRPr sz="6000" b="1">
                <a:solidFill>
                  <a:srgbClr val="116AA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ASDF:</a:t>
            </a:r>
          </a:p>
        </p:txBody>
      </p:sp>
    </p:spTree>
    <p:extLst>
      <p:ext uri="{BB962C8B-B14F-4D97-AF65-F5344CB8AC3E}">
        <p14:creationId xmlns:p14="http://schemas.microsoft.com/office/powerpoint/2010/main" val="217102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214C-2801-1A4F-9FDB-F4CEB8289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724D2-2569-1444-9AE4-06A454ABC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6A026-BE9E-C14C-B720-3E77FD19B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9B72E-C67B-9840-8B07-DA805620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433EB-D0AF-CB47-BE86-2FFBB596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30520-EF79-D646-AF35-278769D0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4495E94-1517-C14B-9FEF-4218541A87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9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B2B1-2FE2-D347-B311-EFA432C2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98992-A719-E846-9624-DF5341468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C6A16-EA9A-9F46-B7A1-10F6A10F6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A811E-D65D-D24C-975A-280EFB0C3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8C284-3749-1C42-BC50-9E96EFACE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EC22A-BC8C-4C4E-ABD3-1EC029C7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488B5A-B004-EB4C-A536-E7DAA4F0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CA0CE-4DE1-4F46-BA79-E8EB2AC6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35FAE9B-454F-CA4F-947D-E55BDC961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0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683C-C23F-5F4B-BCE1-873366D7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0328D-0E5A-3B48-8A60-3892AA84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AFCAC-01E8-C745-8525-E9493821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20C16-350D-6940-BED6-FA591181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AB4B29-0F47-5A48-AF8B-09B9CC7875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  <p:sp>
        <p:nvSpPr>
          <p:cNvPr id="9" name="Google Shape;253;p58">
            <a:extLst>
              <a:ext uri="{FF2B5EF4-FFF2-40B4-BE49-F238E27FC236}">
                <a16:creationId xmlns:a16="http://schemas.microsoft.com/office/drawing/2014/main" id="{D7FFFCDC-2614-E925-B114-CE9C1D8AFD7C}"/>
              </a:ext>
            </a:extLst>
          </p:cNvPr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830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3D629-C7B2-3244-A3CF-0945A84A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32302-4B6D-584B-B72F-695B9E95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C976D-F562-BA41-9C6F-573C352D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ED3571-3341-3245-94DF-FA12686159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  <p:sp>
        <p:nvSpPr>
          <p:cNvPr id="8" name="Google Shape;253;p58">
            <a:extLst>
              <a:ext uri="{FF2B5EF4-FFF2-40B4-BE49-F238E27FC236}">
                <a16:creationId xmlns:a16="http://schemas.microsoft.com/office/drawing/2014/main" id="{5CB4EFAE-73B9-DA69-FBC1-EA85B0F2685B}"/>
              </a:ext>
            </a:extLst>
          </p:cNvPr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28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78D9-131B-8B4C-AD2F-D76D5C35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4FB5-F681-344E-8AE0-0BBAEEFF6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7A8BD-D55B-0944-8829-FFC218E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A060D-0BB5-BD46-B0DF-F8AE6A19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AEAE2-39F2-4742-89CB-8DC1BCFB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AAA44-E148-1243-9A97-95001B78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2BC914E-52B5-1642-B476-0523285FFC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8851"/>
            <a:ext cx="1978213" cy="5520298"/>
          </a:xfrm>
          <a:prstGeom prst="rect">
            <a:avLst/>
          </a:prstGeom>
        </p:spPr>
      </p:pic>
      <p:sp>
        <p:nvSpPr>
          <p:cNvPr id="11" name="Google Shape;253;p58">
            <a:extLst>
              <a:ext uri="{FF2B5EF4-FFF2-40B4-BE49-F238E27FC236}">
                <a16:creationId xmlns:a16="http://schemas.microsoft.com/office/drawing/2014/main" id="{C9CEBCA5-1BF1-F1DC-FE87-7BFC4531A9D0}"/>
              </a:ext>
            </a:extLst>
          </p:cNvPr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929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987E-4F32-D34B-B957-DCC91CA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DBFCA-F834-714A-9CAD-F323E5000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F340D-574B-894E-86CF-AD6B00D3F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F38FE-4884-6243-A379-FB63DD89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3A14A-6EC4-3140-A8F8-D3FBE2B2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E5429-3EF0-C246-AD58-52BDD8E5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5F57-E1EE-D54C-95E6-CAE095869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07750-6C03-CC43-99EE-3DE39A0A7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9EF88-A605-4240-811D-DA174361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541E4-6B59-134F-A406-D339E390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ADDA7-25FE-2B4B-A125-6C0035D0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0DC99-610F-9B46-A647-822F3C35C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CDD5C-2716-9E45-8C0F-D9AAB14B8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8747B-0C70-E542-87F5-E77D637F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1538E-0DBE-4143-B611-D11DE6E7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BA972-543C-194E-8B85-897D62A3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0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219" y="0"/>
            <a:ext cx="11693562" cy="89019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445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br>
              <a:rPr lang="en-US"/>
            </a:br>
            <a:r>
              <a:rPr lang="en-US" err="1"/>
              <a:t>asdf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9" y="2083808"/>
            <a:ext cx="1169356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87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preserve="1">
  <p:cSld name="3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56"/>
          <p:cNvGrpSpPr/>
          <p:nvPr/>
        </p:nvGrpSpPr>
        <p:grpSpPr>
          <a:xfrm>
            <a:off x="4837020" y="4917495"/>
            <a:ext cx="2698397" cy="598784"/>
            <a:chOff x="1822450" y="2261394"/>
            <a:chExt cx="2474601" cy="549293"/>
          </a:xfrm>
        </p:grpSpPr>
        <p:sp>
          <p:nvSpPr>
            <p:cNvPr id="116" name="Google Shape;116;p56"/>
            <p:cNvSpPr/>
            <p:nvPr/>
          </p:nvSpPr>
          <p:spPr>
            <a:xfrm>
              <a:off x="4004806" y="24293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6"/>
            <p:cNvSpPr/>
            <p:nvPr/>
          </p:nvSpPr>
          <p:spPr>
            <a:xfrm>
              <a:off x="3763798" y="22628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>
              <a:off x="3645747" y="24252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>
              <a:off x="4151878" y="22642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>
              <a:off x="3647089" y="24220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>
              <a:off x="3644933" y="24220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6"/>
            <p:cNvSpPr/>
            <p:nvPr/>
          </p:nvSpPr>
          <p:spPr>
            <a:xfrm>
              <a:off x="3762456" y="22613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6"/>
            <p:cNvSpPr/>
            <p:nvPr/>
          </p:nvSpPr>
          <p:spPr>
            <a:xfrm>
              <a:off x="2374681" y="26435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6"/>
            <p:cNvSpPr/>
            <p:nvPr/>
          </p:nvSpPr>
          <p:spPr>
            <a:xfrm>
              <a:off x="3438044" y="25994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6"/>
            <p:cNvSpPr/>
            <p:nvPr/>
          </p:nvSpPr>
          <p:spPr>
            <a:xfrm>
              <a:off x="2676415" y="23574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6"/>
            <p:cNvSpPr/>
            <p:nvPr/>
          </p:nvSpPr>
          <p:spPr>
            <a:xfrm>
              <a:off x="2561604" y="26428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6"/>
            <p:cNvSpPr/>
            <p:nvPr/>
          </p:nvSpPr>
          <p:spPr>
            <a:xfrm>
              <a:off x="3203027" y="25994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6"/>
            <p:cNvSpPr/>
            <p:nvPr/>
          </p:nvSpPr>
          <p:spPr>
            <a:xfrm>
              <a:off x="1822450" y="25994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6"/>
            <p:cNvSpPr/>
            <p:nvPr/>
          </p:nvSpPr>
          <p:spPr>
            <a:xfrm>
              <a:off x="3155585" y="23489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>
              <a:off x="2113251" y="26069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6"/>
            <p:cNvSpPr/>
            <p:nvPr/>
          </p:nvSpPr>
          <p:spPr>
            <a:xfrm>
              <a:off x="1837394" y="23544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6"/>
            <p:cNvSpPr/>
            <p:nvPr/>
          </p:nvSpPr>
          <p:spPr>
            <a:xfrm>
              <a:off x="3323531" y="26442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6"/>
            <p:cNvSpPr/>
            <p:nvPr/>
          </p:nvSpPr>
          <p:spPr>
            <a:xfrm>
              <a:off x="3040980" y="23934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>
              <a:off x="2324346" y="23938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>
              <a:off x="1942762" y="26439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6"/>
            <p:cNvSpPr/>
            <p:nvPr/>
          </p:nvSpPr>
          <p:spPr>
            <a:xfrm>
              <a:off x="2677066" y="26438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6"/>
            <p:cNvSpPr/>
            <p:nvPr/>
          </p:nvSpPr>
          <p:spPr>
            <a:xfrm>
              <a:off x="2492926" y="23932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>
              <a:off x="2249885" y="26443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>
              <a:off x="1975033" y="23932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6"/>
            <p:cNvSpPr/>
            <p:nvPr/>
          </p:nvSpPr>
          <p:spPr>
            <a:xfrm>
              <a:off x="3274958" y="23941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6"/>
            <p:cNvSpPr/>
            <p:nvPr/>
          </p:nvSpPr>
          <p:spPr>
            <a:xfrm>
              <a:off x="2099514" y="23936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6"/>
            <p:cNvSpPr/>
            <p:nvPr/>
          </p:nvSpPr>
          <p:spPr>
            <a:xfrm>
              <a:off x="2216750" y="23926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6"/>
            <p:cNvSpPr/>
            <p:nvPr/>
          </p:nvSpPr>
          <p:spPr>
            <a:xfrm>
              <a:off x="3036978" y="26446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>
              <a:off x="2928809" y="23960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6"/>
            <p:cNvSpPr/>
            <p:nvPr/>
          </p:nvSpPr>
          <p:spPr>
            <a:xfrm>
              <a:off x="2784584" y="26210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6"/>
            <p:cNvSpPr/>
            <p:nvPr/>
          </p:nvSpPr>
          <p:spPr>
            <a:xfrm>
              <a:off x="2909832" y="26201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6"/>
            <p:cNvSpPr/>
            <p:nvPr/>
          </p:nvSpPr>
          <p:spPr>
            <a:xfrm>
              <a:off x="2424021" y="23960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6"/>
            <p:cNvSpPr/>
            <p:nvPr/>
          </p:nvSpPr>
          <p:spPr>
            <a:xfrm>
              <a:off x="2808305" y="23939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>
              <a:off x="2868083" y="26455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>
              <a:off x="3153687" y="26464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6"/>
            <p:cNvSpPr/>
            <p:nvPr/>
          </p:nvSpPr>
          <p:spPr>
            <a:xfrm>
              <a:off x="2994280" y="26455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6"/>
            <p:cNvSpPr/>
            <p:nvPr/>
          </p:nvSpPr>
          <p:spPr>
            <a:xfrm>
              <a:off x="2885162" y="23950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>
              <a:off x="2443947" y="23536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>
              <a:off x="2992382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6"/>
            <p:cNvSpPr/>
            <p:nvPr/>
          </p:nvSpPr>
          <p:spPr>
            <a:xfrm>
              <a:off x="2867134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6"/>
            <p:cNvSpPr/>
            <p:nvPr/>
          </p:nvSpPr>
          <p:spPr>
            <a:xfrm>
              <a:off x="3152738" y="26041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6"/>
            <p:cNvSpPr/>
            <p:nvPr/>
          </p:nvSpPr>
          <p:spPr>
            <a:xfrm>
              <a:off x="2883264" y="23536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81" y="1659673"/>
            <a:ext cx="6806107" cy="268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52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219" y="0"/>
            <a:ext cx="11693562" cy="89019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445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br>
              <a:rPr lang="en-US"/>
            </a:br>
            <a:r>
              <a:rPr lang="en-US" err="1"/>
              <a:t>asdf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9" y="2083808"/>
            <a:ext cx="1169356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F86CB4-873D-6F4C-9F1B-753B340469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1"/>
            <a:ext cx="12192000" cy="422854"/>
          </a:xfrm>
          <a:prstGeom prst="rect">
            <a:avLst/>
          </a:prstGeom>
          <a:solidFill>
            <a:srgbClr val="116AAF">
              <a:alpha val="10196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6601" rtl="0" eaLnBrk="0" fontAlgn="base" hangingPunct="0">
              <a:spcBef>
                <a:spcPct val="0"/>
              </a:spcBef>
              <a:spcAft>
                <a:spcPct val="0"/>
              </a:spcAft>
              <a:defRPr sz="2406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2pPr>
            <a:lvl3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3pPr>
            <a:lvl4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4pPr>
            <a:lvl5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5pPr>
            <a:lvl6pPr marL="4566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6pPr>
            <a:lvl7pPr marL="9132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7pPr>
            <a:lvl8pPr marL="13698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8pPr>
            <a:lvl9pPr marL="18264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9pPr>
          </a:lstStyle>
          <a:p>
            <a:pPr algn="ctr" defTabSz="454731">
              <a:defRPr/>
            </a:pPr>
            <a:endParaRPr lang="es-CO" sz="1594">
              <a:solidFill>
                <a:srgbClr val="002060"/>
              </a:solidFill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BEAA32FC-DDFD-5C44-AB0B-6883A9398A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19" y="6556647"/>
            <a:ext cx="1141183" cy="2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5C3A6B-29A3-6DBD-0657-8E43BC806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06382"/>
            <a:ext cx="548640" cy="5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9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>
  <p:cSld name="Title Slid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8"/>
          <p:cNvSpPr txBox="1">
            <a:spLocks noGrp="1"/>
          </p:cNvSpPr>
          <p:nvPr>
            <p:ph type="ctrTitle"/>
          </p:nvPr>
        </p:nvSpPr>
        <p:spPr>
          <a:xfrm>
            <a:off x="416821" y="424406"/>
            <a:ext cx="11306256" cy="36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946E"/>
              </a:buClr>
              <a:buSzPts val="2000"/>
              <a:buFont typeface="Arial"/>
              <a:buNone/>
              <a:defRPr sz="2666" b="1">
                <a:solidFill>
                  <a:srgbClr val="3494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8" name="Google Shape;208;p58"/>
          <p:cNvSpPr txBox="1">
            <a:spLocks noGrp="1"/>
          </p:cNvSpPr>
          <p:nvPr>
            <p:ph type="subTitle" idx="1"/>
          </p:nvPr>
        </p:nvSpPr>
        <p:spPr>
          <a:xfrm>
            <a:off x="416822" y="799787"/>
            <a:ext cx="11303652" cy="34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6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209" name="Google Shape;209;p58"/>
          <p:cNvGrpSpPr/>
          <p:nvPr/>
        </p:nvGrpSpPr>
        <p:grpSpPr>
          <a:xfrm>
            <a:off x="10452954" y="6246472"/>
            <a:ext cx="1332068" cy="295591"/>
            <a:chOff x="3333750" y="2299494"/>
            <a:chExt cx="2474601" cy="549293"/>
          </a:xfrm>
        </p:grpSpPr>
        <p:sp>
          <p:nvSpPr>
            <p:cNvPr id="210" name="Google Shape;210;p58"/>
            <p:cNvSpPr/>
            <p:nvPr/>
          </p:nvSpPr>
          <p:spPr>
            <a:xfrm>
              <a:off x="5516106" y="24674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8"/>
            <p:cNvSpPr/>
            <p:nvPr/>
          </p:nvSpPr>
          <p:spPr>
            <a:xfrm>
              <a:off x="5275098" y="23009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8"/>
            <p:cNvSpPr/>
            <p:nvPr/>
          </p:nvSpPr>
          <p:spPr>
            <a:xfrm>
              <a:off x="5157047" y="24633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8"/>
            <p:cNvSpPr/>
            <p:nvPr/>
          </p:nvSpPr>
          <p:spPr>
            <a:xfrm>
              <a:off x="5663178" y="23023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8"/>
            <p:cNvSpPr/>
            <p:nvPr/>
          </p:nvSpPr>
          <p:spPr>
            <a:xfrm>
              <a:off x="5158389" y="24601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8"/>
            <p:cNvSpPr/>
            <p:nvPr/>
          </p:nvSpPr>
          <p:spPr>
            <a:xfrm>
              <a:off x="5156233" y="24601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8"/>
            <p:cNvSpPr/>
            <p:nvPr/>
          </p:nvSpPr>
          <p:spPr>
            <a:xfrm>
              <a:off x="5273756" y="22994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8"/>
            <p:cNvSpPr/>
            <p:nvPr/>
          </p:nvSpPr>
          <p:spPr>
            <a:xfrm>
              <a:off x="3885981" y="26816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8"/>
            <p:cNvSpPr/>
            <p:nvPr/>
          </p:nvSpPr>
          <p:spPr>
            <a:xfrm>
              <a:off x="4949344" y="26375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8"/>
            <p:cNvSpPr/>
            <p:nvPr/>
          </p:nvSpPr>
          <p:spPr>
            <a:xfrm>
              <a:off x="4187715" y="23955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8"/>
            <p:cNvSpPr/>
            <p:nvPr/>
          </p:nvSpPr>
          <p:spPr>
            <a:xfrm>
              <a:off x="4072904" y="26809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8"/>
            <p:cNvSpPr/>
            <p:nvPr/>
          </p:nvSpPr>
          <p:spPr>
            <a:xfrm>
              <a:off x="4714327" y="26375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8"/>
            <p:cNvSpPr/>
            <p:nvPr/>
          </p:nvSpPr>
          <p:spPr>
            <a:xfrm>
              <a:off x="3333750" y="26375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8"/>
            <p:cNvSpPr/>
            <p:nvPr/>
          </p:nvSpPr>
          <p:spPr>
            <a:xfrm>
              <a:off x="4666885" y="23870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8"/>
            <p:cNvSpPr/>
            <p:nvPr/>
          </p:nvSpPr>
          <p:spPr>
            <a:xfrm>
              <a:off x="3624551" y="26450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8"/>
            <p:cNvSpPr/>
            <p:nvPr/>
          </p:nvSpPr>
          <p:spPr>
            <a:xfrm>
              <a:off x="3348694" y="23925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8"/>
            <p:cNvSpPr/>
            <p:nvPr/>
          </p:nvSpPr>
          <p:spPr>
            <a:xfrm>
              <a:off x="4834831" y="26823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8"/>
            <p:cNvSpPr/>
            <p:nvPr/>
          </p:nvSpPr>
          <p:spPr>
            <a:xfrm>
              <a:off x="4552280" y="24315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8"/>
            <p:cNvSpPr/>
            <p:nvPr/>
          </p:nvSpPr>
          <p:spPr>
            <a:xfrm>
              <a:off x="3835646" y="24319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8"/>
            <p:cNvSpPr/>
            <p:nvPr/>
          </p:nvSpPr>
          <p:spPr>
            <a:xfrm>
              <a:off x="3454062" y="26820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8"/>
            <p:cNvSpPr/>
            <p:nvPr/>
          </p:nvSpPr>
          <p:spPr>
            <a:xfrm>
              <a:off x="4188366" y="26819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8"/>
            <p:cNvSpPr/>
            <p:nvPr/>
          </p:nvSpPr>
          <p:spPr>
            <a:xfrm>
              <a:off x="4004226" y="24313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8"/>
            <p:cNvSpPr/>
            <p:nvPr/>
          </p:nvSpPr>
          <p:spPr>
            <a:xfrm>
              <a:off x="3761185" y="26824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8"/>
            <p:cNvSpPr/>
            <p:nvPr/>
          </p:nvSpPr>
          <p:spPr>
            <a:xfrm>
              <a:off x="3486333" y="24313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8"/>
            <p:cNvSpPr/>
            <p:nvPr/>
          </p:nvSpPr>
          <p:spPr>
            <a:xfrm>
              <a:off x="4786258" y="24322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8"/>
            <p:cNvSpPr/>
            <p:nvPr/>
          </p:nvSpPr>
          <p:spPr>
            <a:xfrm>
              <a:off x="3610814" y="24317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8"/>
            <p:cNvSpPr/>
            <p:nvPr/>
          </p:nvSpPr>
          <p:spPr>
            <a:xfrm>
              <a:off x="3728050" y="24307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8"/>
            <p:cNvSpPr/>
            <p:nvPr/>
          </p:nvSpPr>
          <p:spPr>
            <a:xfrm>
              <a:off x="4548278" y="26827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8"/>
            <p:cNvSpPr/>
            <p:nvPr/>
          </p:nvSpPr>
          <p:spPr>
            <a:xfrm>
              <a:off x="4440109" y="24341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8"/>
            <p:cNvSpPr/>
            <p:nvPr/>
          </p:nvSpPr>
          <p:spPr>
            <a:xfrm>
              <a:off x="4295884" y="26591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8"/>
            <p:cNvSpPr/>
            <p:nvPr/>
          </p:nvSpPr>
          <p:spPr>
            <a:xfrm>
              <a:off x="4421132" y="26582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8"/>
            <p:cNvSpPr/>
            <p:nvPr/>
          </p:nvSpPr>
          <p:spPr>
            <a:xfrm>
              <a:off x="3935321" y="24341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8"/>
            <p:cNvSpPr/>
            <p:nvPr/>
          </p:nvSpPr>
          <p:spPr>
            <a:xfrm>
              <a:off x="4319605" y="24320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8"/>
            <p:cNvSpPr/>
            <p:nvPr/>
          </p:nvSpPr>
          <p:spPr>
            <a:xfrm>
              <a:off x="4379383" y="26836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8"/>
            <p:cNvSpPr/>
            <p:nvPr/>
          </p:nvSpPr>
          <p:spPr>
            <a:xfrm>
              <a:off x="4664987" y="26845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8"/>
            <p:cNvSpPr/>
            <p:nvPr/>
          </p:nvSpPr>
          <p:spPr>
            <a:xfrm>
              <a:off x="4505580" y="26836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8"/>
            <p:cNvSpPr/>
            <p:nvPr/>
          </p:nvSpPr>
          <p:spPr>
            <a:xfrm>
              <a:off x="4396462" y="24331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8"/>
            <p:cNvSpPr/>
            <p:nvPr/>
          </p:nvSpPr>
          <p:spPr>
            <a:xfrm>
              <a:off x="3955247" y="23917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8"/>
            <p:cNvSpPr/>
            <p:nvPr/>
          </p:nvSpPr>
          <p:spPr>
            <a:xfrm>
              <a:off x="4503682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8"/>
            <p:cNvSpPr/>
            <p:nvPr/>
          </p:nvSpPr>
          <p:spPr>
            <a:xfrm>
              <a:off x="4378434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8"/>
            <p:cNvSpPr/>
            <p:nvPr/>
          </p:nvSpPr>
          <p:spPr>
            <a:xfrm>
              <a:off x="4664038" y="26422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8"/>
            <p:cNvSpPr/>
            <p:nvPr/>
          </p:nvSpPr>
          <p:spPr>
            <a:xfrm>
              <a:off x="4394564" y="23917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58"/>
          <p:cNvSpPr txBox="1">
            <a:spLocks noGrp="1"/>
          </p:cNvSpPr>
          <p:nvPr>
            <p:ph type="body" idx="2"/>
          </p:nvPr>
        </p:nvSpPr>
        <p:spPr>
          <a:xfrm>
            <a:off x="216810" y="6370411"/>
            <a:ext cx="9870620" cy="26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402" lvl="0" indent="-30470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1066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8804" lvl="1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206" lvl="2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608" lvl="3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009" lvl="4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411" lvl="5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5813" lvl="6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215" lvl="7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4617" lvl="8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3" name="Google Shape;253;p58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97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 preserve="1">
  <p:cSld name="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4570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804" lvl="1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206" lvl="2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608" lvl="3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009" lvl="4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411" lvl="5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5813" lvl="6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215" lvl="7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4617" lvl="8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5" name="Google Shape;305;p60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11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 preserve="1">
  <p:cSld name="9_Title Slid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1"/>
          <p:cNvSpPr/>
          <p:nvPr/>
        </p:nvSpPr>
        <p:spPr>
          <a:xfrm rot="10800000">
            <a:off x="0" y="6771243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1"/>
          <p:cNvSpPr txBox="1">
            <a:spLocks noGrp="1"/>
          </p:cNvSpPr>
          <p:nvPr>
            <p:ph type="ctrTitle"/>
          </p:nvPr>
        </p:nvSpPr>
        <p:spPr>
          <a:xfrm>
            <a:off x="1524000" y="2573073"/>
            <a:ext cx="9144000" cy="134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12" name="Google Shape;312;p61"/>
          <p:cNvSpPr txBox="1">
            <a:spLocks noGrp="1"/>
          </p:cNvSpPr>
          <p:nvPr>
            <p:ph type="subTitle" idx="1"/>
          </p:nvPr>
        </p:nvSpPr>
        <p:spPr>
          <a:xfrm>
            <a:off x="1524000" y="4008314"/>
            <a:ext cx="9144000" cy="95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313" name="Google Shape;313;p61"/>
          <p:cNvGrpSpPr/>
          <p:nvPr/>
        </p:nvGrpSpPr>
        <p:grpSpPr>
          <a:xfrm>
            <a:off x="4288616" y="1239659"/>
            <a:ext cx="3614768" cy="802130"/>
            <a:chOff x="3216462" y="930031"/>
            <a:chExt cx="2711076" cy="601783"/>
          </a:xfrm>
        </p:grpSpPr>
        <p:grpSp>
          <p:nvGrpSpPr>
            <p:cNvPr id="314" name="Google Shape;314;p61"/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315" name="Google Shape;315;p61"/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1"/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1"/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1"/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1"/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1"/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61"/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61"/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323" name="Google Shape;323;p61"/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1"/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61"/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61"/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1"/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61"/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61"/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61"/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61"/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61"/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61"/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61"/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61"/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61"/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61"/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61"/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61"/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1"/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1"/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1"/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61"/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61"/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1"/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1"/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61"/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1"/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1"/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61"/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61"/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1"/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1"/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1"/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1"/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61"/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61"/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683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 preserve="1">
  <p:cSld name="7_Title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3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636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preserve="1">
  <p:cSld name="1_Title Slide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05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 preserve="1">
  <p:cSld name="Encabezado de sección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62" name="Google Shape;462;p6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30470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399">
                <a:solidFill>
                  <a:srgbClr val="888888"/>
                </a:solidFill>
              </a:defRPr>
            </a:lvl1pPr>
            <a:lvl2pPr marL="1218804" lvl="1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999">
                <a:solidFill>
                  <a:srgbClr val="888888"/>
                </a:solidFill>
              </a:defRPr>
            </a:lvl2pPr>
            <a:lvl3pPr marL="1828206" lvl="2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799">
                <a:solidFill>
                  <a:srgbClr val="888888"/>
                </a:solidFill>
              </a:defRPr>
            </a:lvl3pPr>
            <a:lvl4pPr marL="2437608" lvl="3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4pPr>
            <a:lvl5pPr marL="3047009" lvl="4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5pPr>
            <a:lvl6pPr marL="3656411" lvl="5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6pPr>
            <a:lvl7pPr marL="4265813" lvl="6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7pPr>
            <a:lvl8pPr marL="4875215" lvl="7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8pPr>
            <a:lvl9pPr marL="5484617" lvl="8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63" name="Google Shape;463;p66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82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preserve="1">
  <p:cSld name="3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56"/>
          <p:cNvGrpSpPr/>
          <p:nvPr/>
        </p:nvGrpSpPr>
        <p:grpSpPr>
          <a:xfrm>
            <a:off x="4837020" y="4917495"/>
            <a:ext cx="2698397" cy="598784"/>
            <a:chOff x="1822450" y="2261394"/>
            <a:chExt cx="2474601" cy="549293"/>
          </a:xfrm>
        </p:grpSpPr>
        <p:sp>
          <p:nvSpPr>
            <p:cNvPr id="116" name="Google Shape;116;p56"/>
            <p:cNvSpPr/>
            <p:nvPr/>
          </p:nvSpPr>
          <p:spPr>
            <a:xfrm>
              <a:off x="4004806" y="24293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6"/>
            <p:cNvSpPr/>
            <p:nvPr/>
          </p:nvSpPr>
          <p:spPr>
            <a:xfrm>
              <a:off x="3763798" y="22628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>
              <a:off x="3645747" y="24252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>
              <a:off x="4151878" y="22642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>
              <a:off x="3647089" y="24220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>
              <a:off x="3644933" y="24220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6"/>
            <p:cNvSpPr/>
            <p:nvPr/>
          </p:nvSpPr>
          <p:spPr>
            <a:xfrm>
              <a:off x="3762456" y="22613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6"/>
            <p:cNvSpPr/>
            <p:nvPr/>
          </p:nvSpPr>
          <p:spPr>
            <a:xfrm>
              <a:off x="2374681" y="26435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6"/>
            <p:cNvSpPr/>
            <p:nvPr/>
          </p:nvSpPr>
          <p:spPr>
            <a:xfrm>
              <a:off x="3438044" y="25994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6"/>
            <p:cNvSpPr/>
            <p:nvPr/>
          </p:nvSpPr>
          <p:spPr>
            <a:xfrm>
              <a:off x="2676415" y="23574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6"/>
            <p:cNvSpPr/>
            <p:nvPr/>
          </p:nvSpPr>
          <p:spPr>
            <a:xfrm>
              <a:off x="2561604" y="26428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6"/>
            <p:cNvSpPr/>
            <p:nvPr/>
          </p:nvSpPr>
          <p:spPr>
            <a:xfrm>
              <a:off x="3203027" y="25994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6"/>
            <p:cNvSpPr/>
            <p:nvPr/>
          </p:nvSpPr>
          <p:spPr>
            <a:xfrm>
              <a:off x="1822450" y="25994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6"/>
            <p:cNvSpPr/>
            <p:nvPr/>
          </p:nvSpPr>
          <p:spPr>
            <a:xfrm>
              <a:off x="3155585" y="23489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>
              <a:off x="2113251" y="26069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6"/>
            <p:cNvSpPr/>
            <p:nvPr/>
          </p:nvSpPr>
          <p:spPr>
            <a:xfrm>
              <a:off x="1837394" y="23544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6"/>
            <p:cNvSpPr/>
            <p:nvPr/>
          </p:nvSpPr>
          <p:spPr>
            <a:xfrm>
              <a:off x="3323531" y="26442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6"/>
            <p:cNvSpPr/>
            <p:nvPr/>
          </p:nvSpPr>
          <p:spPr>
            <a:xfrm>
              <a:off x="3040980" y="23934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>
              <a:off x="2324346" y="23938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>
              <a:off x="1942762" y="26439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6"/>
            <p:cNvSpPr/>
            <p:nvPr/>
          </p:nvSpPr>
          <p:spPr>
            <a:xfrm>
              <a:off x="2677066" y="26438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6"/>
            <p:cNvSpPr/>
            <p:nvPr/>
          </p:nvSpPr>
          <p:spPr>
            <a:xfrm>
              <a:off x="2492926" y="23932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>
              <a:off x="2249885" y="26443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>
              <a:off x="1975033" y="23932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6"/>
            <p:cNvSpPr/>
            <p:nvPr/>
          </p:nvSpPr>
          <p:spPr>
            <a:xfrm>
              <a:off x="3274958" y="23941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6"/>
            <p:cNvSpPr/>
            <p:nvPr/>
          </p:nvSpPr>
          <p:spPr>
            <a:xfrm>
              <a:off x="2099514" y="23936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6"/>
            <p:cNvSpPr/>
            <p:nvPr/>
          </p:nvSpPr>
          <p:spPr>
            <a:xfrm>
              <a:off x="2216750" y="23926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6"/>
            <p:cNvSpPr/>
            <p:nvPr/>
          </p:nvSpPr>
          <p:spPr>
            <a:xfrm>
              <a:off x="3036978" y="26446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>
              <a:off x="2928809" y="23960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6"/>
            <p:cNvSpPr/>
            <p:nvPr/>
          </p:nvSpPr>
          <p:spPr>
            <a:xfrm>
              <a:off x="2784584" y="26210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6"/>
            <p:cNvSpPr/>
            <p:nvPr/>
          </p:nvSpPr>
          <p:spPr>
            <a:xfrm>
              <a:off x="2909832" y="26201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6"/>
            <p:cNvSpPr/>
            <p:nvPr/>
          </p:nvSpPr>
          <p:spPr>
            <a:xfrm>
              <a:off x="2424021" y="23960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6"/>
            <p:cNvSpPr/>
            <p:nvPr/>
          </p:nvSpPr>
          <p:spPr>
            <a:xfrm>
              <a:off x="2808305" y="23939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>
              <a:off x="2868083" y="26455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>
              <a:off x="3153687" y="26464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6"/>
            <p:cNvSpPr/>
            <p:nvPr/>
          </p:nvSpPr>
          <p:spPr>
            <a:xfrm>
              <a:off x="2994280" y="26455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6"/>
            <p:cNvSpPr/>
            <p:nvPr/>
          </p:nvSpPr>
          <p:spPr>
            <a:xfrm>
              <a:off x="2885162" y="23950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>
              <a:off x="2443947" y="23536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>
              <a:off x="2992382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6"/>
            <p:cNvSpPr/>
            <p:nvPr/>
          </p:nvSpPr>
          <p:spPr>
            <a:xfrm>
              <a:off x="2867134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6"/>
            <p:cNvSpPr/>
            <p:nvPr/>
          </p:nvSpPr>
          <p:spPr>
            <a:xfrm>
              <a:off x="3152738" y="26041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6"/>
            <p:cNvSpPr/>
            <p:nvPr/>
          </p:nvSpPr>
          <p:spPr>
            <a:xfrm>
              <a:off x="2883264" y="23536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81" y="1659673"/>
            <a:ext cx="6806107" cy="268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50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>
  <p:cSld name="Title Slid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8"/>
          <p:cNvSpPr txBox="1">
            <a:spLocks noGrp="1"/>
          </p:cNvSpPr>
          <p:nvPr>
            <p:ph type="ctrTitle"/>
          </p:nvPr>
        </p:nvSpPr>
        <p:spPr>
          <a:xfrm>
            <a:off x="416821" y="424406"/>
            <a:ext cx="11306256" cy="36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946E"/>
              </a:buClr>
              <a:buSzPts val="2000"/>
              <a:buFont typeface="Arial"/>
              <a:buNone/>
              <a:defRPr sz="2400" b="1">
                <a:solidFill>
                  <a:srgbClr val="3494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209" name="Google Shape;209;p58"/>
          <p:cNvGrpSpPr/>
          <p:nvPr/>
        </p:nvGrpSpPr>
        <p:grpSpPr>
          <a:xfrm>
            <a:off x="10452954" y="6462821"/>
            <a:ext cx="1332068" cy="295591"/>
            <a:chOff x="3333750" y="2299494"/>
            <a:chExt cx="2474601" cy="549293"/>
          </a:xfrm>
        </p:grpSpPr>
        <p:sp>
          <p:nvSpPr>
            <p:cNvPr id="210" name="Google Shape;210;p58"/>
            <p:cNvSpPr/>
            <p:nvPr/>
          </p:nvSpPr>
          <p:spPr>
            <a:xfrm>
              <a:off x="5516106" y="24674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8"/>
            <p:cNvSpPr/>
            <p:nvPr/>
          </p:nvSpPr>
          <p:spPr>
            <a:xfrm>
              <a:off x="5275098" y="23009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8"/>
            <p:cNvSpPr/>
            <p:nvPr/>
          </p:nvSpPr>
          <p:spPr>
            <a:xfrm>
              <a:off x="5157047" y="24633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8"/>
            <p:cNvSpPr/>
            <p:nvPr/>
          </p:nvSpPr>
          <p:spPr>
            <a:xfrm>
              <a:off x="5663178" y="23023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8"/>
            <p:cNvSpPr/>
            <p:nvPr/>
          </p:nvSpPr>
          <p:spPr>
            <a:xfrm>
              <a:off x="5158389" y="24601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8"/>
            <p:cNvSpPr/>
            <p:nvPr/>
          </p:nvSpPr>
          <p:spPr>
            <a:xfrm>
              <a:off x="5156233" y="24601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8"/>
            <p:cNvSpPr/>
            <p:nvPr/>
          </p:nvSpPr>
          <p:spPr>
            <a:xfrm>
              <a:off x="5273756" y="22994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8"/>
            <p:cNvSpPr/>
            <p:nvPr/>
          </p:nvSpPr>
          <p:spPr>
            <a:xfrm>
              <a:off x="3885981" y="26816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8"/>
            <p:cNvSpPr/>
            <p:nvPr/>
          </p:nvSpPr>
          <p:spPr>
            <a:xfrm>
              <a:off x="4949344" y="26375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8"/>
            <p:cNvSpPr/>
            <p:nvPr/>
          </p:nvSpPr>
          <p:spPr>
            <a:xfrm>
              <a:off x="4187715" y="23955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8"/>
            <p:cNvSpPr/>
            <p:nvPr/>
          </p:nvSpPr>
          <p:spPr>
            <a:xfrm>
              <a:off x="4072904" y="26809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8"/>
            <p:cNvSpPr/>
            <p:nvPr/>
          </p:nvSpPr>
          <p:spPr>
            <a:xfrm>
              <a:off x="4714327" y="26375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8"/>
            <p:cNvSpPr/>
            <p:nvPr/>
          </p:nvSpPr>
          <p:spPr>
            <a:xfrm>
              <a:off x="3333750" y="26375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8"/>
            <p:cNvSpPr/>
            <p:nvPr/>
          </p:nvSpPr>
          <p:spPr>
            <a:xfrm>
              <a:off x="4666885" y="23870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8"/>
            <p:cNvSpPr/>
            <p:nvPr/>
          </p:nvSpPr>
          <p:spPr>
            <a:xfrm>
              <a:off x="3624551" y="26450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8"/>
            <p:cNvSpPr/>
            <p:nvPr/>
          </p:nvSpPr>
          <p:spPr>
            <a:xfrm>
              <a:off x="3348694" y="23925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8"/>
            <p:cNvSpPr/>
            <p:nvPr/>
          </p:nvSpPr>
          <p:spPr>
            <a:xfrm>
              <a:off x="4834831" y="26823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8"/>
            <p:cNvSpPr/>
            <p:nvPr/>
          </p:nvSpPr>
          <p:spPr>
            <a:xfrm>
              <a:off x="4552280" y="24315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8"/>
            <p:cNvSpPr/>
            <p:nvPr/>
          </p:nvSpPr>
          <p:spPr>
            <a:xfrm>
              <a:off x="3835646" y="24319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8"/>
            <p:cNvSpPr/>
            <p:nvPr/>
          </p:nvSpPr>
          <p:spPr>
            <a:xfrm>
              <a:off x="3454062" y="26820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8"/>
            <p:cNvSpPr/>
            <p:nvPr/>
          </p:nvSpPr>
          <p:spPr>
            <a:xfrm>
              <a:off x="4188366" y="26819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8"/>
            <p:cNvSpPr/>
            <p:nvPr/>
          </p:nvSpPr>
          <p:spPr>
            <a:xfrm>
              <a:off x="4004226" y="24313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8"/>
            <p:cNvSpPr/>
            <p:nvPr/>
          </p:nvSpPr>
          <p:spPr>
            <a:xfrm>
              <a:off x="3761185" y="26824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8"/>
            <p:cNvSpPr/>
            <p:nvPr/>
          </p:nvSpPr>
          <p:spPr>
            <a:xfrm>
              <a:off x="3486333" y="24313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8"/>
            <p:cNvSpPr/>
            <p:nvPr/>
          </p:nvSpPr>
          <p:spPr>
            <a:xfrm>
              <a:off x="4786258" y="24322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8"/>
            <p:cNvSpPr/>
            <p:nvPr/>
          </p:nvSpPr>
          <p:spPr>
            <a:xfrm>
              <a:off x="3610814" y="24317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8"/>
            <p:cNvSpPr/>
            <p:nvPr/>
          </p:nvSpPr>
          <p:spPr>
            <a:xfrm>
              <a:off x="3728050" y="24307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8"/>
            <p:cNvSpPr/>
            <p:nvPr/>
          </p:nvSpPr>
          <p:spPr>
            <a:xfrm>
              <a:off x="4548278" y="26827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8"/>
            <p:cNvSpPr/>
            <p:nvPr/>
          </p:nvSpPr>
          <p:spPr>
            <a:xfrm>
              <a:off x="4440109" y="24341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8"/>
            <p:cNvSpPr/>
            <p:nvPr/>
          </p:nvSpPr>
          <p:spPr>
            <a:xfrm>
              <a:off x="4295884" y="26591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8"/>
            <p:cNvSpPr/>
            <p:nvPr/>
          </p:nvSpPr>
          <p:spPr>
            <a:xfrm>
              <a:off x="4421132" y="26582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8"/>
            <p:cNvSpPr/>
            <p:nvPr/>
          </p:nvSpPr>
          <p:spPr>
            <a:xfrm>
              <a:off x="3935321" y="24341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8"/>
            <p:cNvSpPr/>
            <p:nvPr/>
          </p:nvSpPr>
          <p:spPr>
            <a:xfrm>
              <a:off x="4319605" y="24320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8"/>
            <p:cNvSpPr/>
            <p:nvPr/>
          </p:nvSpPr>
          <p:spPr>
            <a:xfrm>
              <a:off x="4379383" y="26836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8"/>
            <p:cNvSpPr/>
            <p:nvPr/>
          </p:nvSpPr>
          <p:spPr>
            <a:xfrm>
              <a:off x="4664987" y="26845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8"/>
            <p:cNvSpPr/>
            <p:nvPr/>
          </p:nvSpPr>
          <p:spPr>
            <a:xfrm>
              <a:off x="4505580" y="26836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8"/>
            <p:cNvSpPr/>
            <p:nvPr/>
          </p:nvSpPr>
          <p:spPr>
            <a:xfrm>
              <a:off x="4396462" y="24331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8"/>
            <p:cNvSpPr/>
            <p:nvPr/>
          </p:nvSpPr>
          <p:spPr>
            <a:xfrm>
              <a:off x="3955247" y="23917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8"/>
            <p:cNvSpPr/>
            <p:nvPr/>
          </p:nvSpPr>
          <p:spPr>
            <a:xfrm>
              <a:off x="4503682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8"/>
            <p:cNvSpPr/>
            <p:nvPr/>
          </p:nvSpPr>
          <p:spPr>
            <a:xfrm>
              <a:off x="4378434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8"/>
            <p:cNvSpPr/>
            <p:nvPr/>
          </p:nvSpPr>
          <p:spPr>
            <a:xfrm>
              <a:off x="4664038" y="26422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8"/>
            <p:cNvSpPr/>
            <p:nvPr/>
          </p:nvSpPr>
          <p:spPr>
            <a:xfrm>
              <a:off x="4394564" y="23917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58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A4FB28-E336-DD1D-FA12-FC38451DB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887"/>
          <a:stretch/>
        </p:blipFill>
        <p:spPr>
          <a:xfrm>
            <a:off x="123355" y="6395557"/>
            <a:ext cx="966811" cy="43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9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 preserve="1">
  <p:cSld name="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4570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804" lvl="1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206" lvl="2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608" lvl="3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009" lvl="4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411" lvl="5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5813" lvl="6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215" lvl="7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4617" lvl="8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5" name="Google Shape;305;p60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6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 preserve="1">
  <p:cSld name="9_Title Slid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1"/>
          <p:cNvSpPr/>
          <p:nvPr/>
        </p:nvSpPr>
        <p:spPr>
          <a:xfrm rot="10800000">
            <a:off x="0" y="6771243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1"/>
          <p:cNvSpPr txBox="1">
            <a:spLocks noGrp="1"/>
          </p:cNvSpPr>
          <p:nvPr>
            <p:ph type="ctrTitle"/>
          </p:nvPr>
        </p:nvSpPr>
        <p:spPr>
          <a:xfrm>
            <a:off x="1524000" y="2573073"/>
            <a:ext cx="9144000" cy="134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12" name="Google Shape;312;p61"/>
          <p:cNvSpPr txBox="1">
            <a:spLocks noGrp="1"/>
          </p:cNvSpPr>
          <p:nvPr>
            <p:ph type="subTitle" idx="1"/>
          </p:nvPr>
        </p:nvSpPr>
        <p:spPr>
          <a:xfrm>
            <a:off x="1524000" y="4008314"/>
            <a:ext cx="9144000" cy="95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313" name="Google Shape;313;p61"/>
          <p:cNvGrpSpPr/>
          <p:nvPr/>
        </p:nvGrpSpPr>
        <p:grpSpPr>
          <a:xfrm>
            <a:off x="4288616" y="1239659"/>
            <a:ext cx="3614768" cy="802130"/>
            <a:chOff x="3216462" y="930031"/>
            <a:chExt cx="2711076" cy="601783"/>
          </a:xfrm>
        </p:grpSpPr>
        <p:grpSp>
          <p:nvGrpSpPr>
            <p:cNvPr id="314" name="Google Shape;314;p61"/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315" name="Google Shape;315;p61"/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1"/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1"/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1"/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1"/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1"/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61"/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61"/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323" name="Google Shape;323;p61"/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1"/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61"/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61"/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1"/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61"/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61"/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61"/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61"/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61"/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61"/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61"/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61"/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61"/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61"/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61"/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61"/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1"/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1"/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1"/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61"/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61"/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1"/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1"/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61"/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1"/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1"/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61"/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61"/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1"/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1"/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1"/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1"/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61"/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61"/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050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9" y="2083808"/>
            <a:ext cx="1169356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F86CB4-873D-6F4C-9F1B-753B340469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0"/>
            <a:ext cx="12192000" cy="890193"/>
          </a:xfrm>
          <a:prstGeom prst="rect">
            <a:avLst/>
          </a:prstGeom>
          <a:solidFill>
            <a:srgbClr val="14459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6601" rtl="0" eaLnBrk="0" fontAlgn="base" hangingPunct="0">
              <a:spcBef>
                <a:spcPct val="0"/>
              </a:spcBef>
              <a:spcAft>
                <a:spcPct val="0"/>
              </a:spcAft>
              <a:defRPr sz="2406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2pPr>
            <a:lvl3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3pPr>
            <a:lvl4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4pPr>
            <a:lvl5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5pPr>
            <a:lvl6pPr marL="4566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6pPr>
            <a:lvl7pPr marL="9132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7pPr>
            <a:lvl8pPr marL="13698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8pPr>
            <a:lvl9pPr marL="18264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9pPr>
          </a:lstStyle>
          <a:p>
            <a:pPr algn="ctr" defTabSz="454731">
              <a:defRPr/>
            </a:pPr>
            <a:endParaRPr lang="es-CO" sz="1594">
              <a:solidFill>
                <a:srgbClr val="0020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219" y="0"/>
            <a:ext cx="11693562" cy="89019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EAF2F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endParaRPr lang="en-US"/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80358EE2-1B91-A040-9004-7984C2C7AF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19" y="6556647"/>
            <a:ext cx="1141183" cy="2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654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 preserve="1">
  <p:cSld name="7_Title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3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55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preserve="1">
  <p:cSld name="1_Title Slide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03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 preserve="1">
  <p:cSld name="Encabezado de sección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62" name="Google Shape;462;p6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30470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399">
                <a:solidFill>
                  <a:srgbClr val="888888"/>
                </a:solidFill>
              </a:defRPr>
            </a:lvl1pPr>
            <a:lvl2pPr marL="1218804" lvl="1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999">
                <a:solidFill>
                  <a:srgbClr val="888888"/>
                </a:solidFill>
              </a:defRPr>
            </a:lvl2pPr>
            <a:lvl3pPr marL="1828206" lvl="2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799">
                <a:solidFill>
                  <a:srgbClr val="888888"/>
                </a:solidFill>
              </a:defRPr>
            </a:lvl3pPr>
            <a:lvl4pPr marL="2437608" lvl="3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4pPr>
            <a:lvl5pPr marL="3047009" lvl="4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5pPr>
            <a:lvl6pPr marL="3656411" lvl="5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6pPr>
            <a:lvl7pPr marL="4265813" lvl="6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7pPr>
            <a:lvl8pPr marL="4875215" lvl="7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8pPr>
            <a:lvl9pPr marL="5484617" lvl="8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63" name="Google Shape;463;p66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61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3D629-C7B2-3244-A3CF-0945A84A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32302-4B6D-584B-B72F-695B9E95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C976D-F562-BA41-9C6F-573C352D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07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4570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804" lvl="1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206" lvl="2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608" lvl="3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009" lvl="4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411" lvl="5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5813" lvl="6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215" lvl="7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4617" lvl="8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60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03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1"/>
          <p:cNvSpPr/>
          <p:nvPr/>
        </p:nvSpPr>
        <p:spPr>
          <a:xfrm rot="10800000">
            <a:off x="0" y="6771243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1"/>
          <p:cNvSpPr txBox="1">
            <a:spLocks noGrp="1"/>
          </p:cNvSpPr>
          <p:nvPr>
            <p:ph type="ctrTitle"/>
          </p:nvPr>
        </p:nvSpPr>
        <p:spPr>
          <a:xfrm>
            <a:off x="1524000" y="2573073"/>
            <a:ext cx="9144000" cy="134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61"/>
          <p:cNvSpPr txBox="1">
            <a:spLocks noGrp="1"/>
          </p:cNvSpPr>
          <p:nvPr>
            <p:ph type="subTitle" idx="1"/>
          </p:nvPr>
        </p:nvSpPr>
        <p:spPr>
          <a:xfrm>
            <a:off x="1524000" y="4008314"/>
            <a:ext cx="9144000" cy="95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9pPr>
          </a:lstStyle>
          <a:p>
            <a:endParaRPr/>
          </a:p>
        </p:txBody>
      </p:sp>
      <p:grpSp>
        <p:nvGrpSpPr>
          <p:cNvPr id="313" name="Google Shape;313;p61"/>
          <p:cNvGrpSpPr/>
          <p:nvPr/>
        </p:nvGrpSpPr>
        <p:grpSpPr>
          <a:xfrm>
            <a:off x="4288616" y="1239659"/>
            <a:ext cx="3614768" cy="802130"/>
            <a:chOff x="3216462" y="930031"/>
            <a:chExt cx="2711076" cy="601783"/>
          </a:xfrm>
        </p:grpSpPr>
        <p:grpSp>
          <p:nvGrpSpPr>
            <p:cNvPr id="314" name="Google Shape;314;p61"/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315" name="Google Shape;315;p61"/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1"/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1"/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1"/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1"/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1"/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61"/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61"/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323" name="Google Shape;323;p61"/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1"/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61"/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61"/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1"/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61"/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61"/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61"/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61"/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61"/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61"/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61"/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61"/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61"/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61"/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61"/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61"/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1"/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1"/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1"/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61"/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61"/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1"/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1"/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61"/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1"/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1"/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61"/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61"/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1"/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1"/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1"/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1"/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61"/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61"/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306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045A7CD-3B33-FB79-3C9A-E7A670B52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70406"/>
            <a:ext cx="12192000" cy="1269608"/>
          </a:xfrm>
          <a:prstGeom prst="rect">
            <a:avLst/>
          </a:prstGeom>
        </p:spPr>
      </p:pic>
      <p:sp>
        <p:nvSpPr>
          <p:cNvPr id="2" name="Google Shape;253;p58">
            <a:extLst>
              <a:ext uri="{FF2B5EF4-FFF2-40B4-BE49-F238E27FC236}">
                <a16:creationId xmlns:a16="http://schemas.microsoft.com/office/drawing/2014/main" id="{224E3036-0E8B-500D-D1ED-3AD535A875B6}"/>
              </a:ext>
            </a:extLst>
          </p:cNvPr>
          <p:cNvSpPr/>
          <p:nvPr userDrawn="1"/>
        </p:nvSpPr>
        <p:spPr>
          <a:xfrm rot="10800000">
            <a:off x="0" y="-1"/>
            <a:ext cx="12192000" cy="1156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162433" tIns="81195" rIns="162433" bIns="8119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61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6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30470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399">
                <a:solidFill>
                  <a:srgbClr val="888888"/>
                </a:solidFill>
              </a:defRPr>
            </a:lvl1pPr>
            <a:lvl2pPr marL="1218804" lvl="1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999">
                <a:solidFill>
                  <a:srgbClr val="888888"/>
                </a:solidFill>
              </a:defRPr>
            </a:lvl2pPr>
            <a:lvl3pPr marL="1828206" lvl="2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799">
                <a:solidFill>
                  <a:srgbClr val="888888"/>
                </a:solidFill>
              </a:defRPr>
            </a:lvl3pPr>
            <a:lvl4pPr marL="2437608" lvl="3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4pPr>
            <a:lvl5pPr marL="3047009" lvl="4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5pPr>
            <a:lvl6pPr marL="3656411" lvl="5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6pPr>
            <a:lvl7pPr marL="4265813" lvl="6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7pPr>
            <a:lvl8pPr marL="4875215" lvl="7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8pPr>
            <a:lvl9pPr marL="5484617" lvl="8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66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682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127567-C24D-504E-AD22-A8B1EFECF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0906" y="-265038"/>
            <a:ext cx="1978213" cy="5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67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285AD-7B41-334A-B542-B940218C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6"/>
            <a:ext cx="12192000" cy="1127344"/>
          </a:xfrm>
        </p:spPr>
        <p:txBody>
          <a:bodyPr>
            <a:normAutofit/>
          </a:bodyPr>
          <a:lstStyle>
            <a:lvl1pPr>
              <a:defRPr sz="3599" b="1">
                <a:solidFill>
                  <a:srgbClr val="34946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AE71493-6DDE-044D-84FA-B19139862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8F04-B589-924D-BA01-A3F3C1EEA984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5260AE-8FDB-AF4A-9CE0-0F0678989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C958C2-7E08-4742-BFDB-EF535BF5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6230-2BDE-4645-AB99-39E3B7D43F1D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57667AC-8B9C-E345-C70B-42EB04B1593B}"/>
              </a:ext>
            </a:extLst>
          </p:cNvPr>
          <p:cNvSpPr/>
          <p:nvPr userDrawn="1"/>
        </p:nvSpPr>
        <p:spPr>
          <a:xfrm>
            <a:off x="9117875" y="5682343"/>
            <a:ext cx="2743200" cy="1039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F6F0B1-6C01-42FD-377F-F4DECF481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321" t="87847" r="3214" b="4213"/>
          <a:stretch/>
        </p:blipFill>
        <p:spPr>
          <a:xfrm>
            <a:off x="10529024" y="6429739"/>
            <a:ext cx="164955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4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219" y="0"/>
            <a:ext cx="11693562" cy="89019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445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br>
              <a:rPr lang="en-US"/>
            </a:br>
            <a:r>
              <a:rPr lang="en-US" err="1"/>
              <a:t>asdf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9" y="2083808"/>
            <a:ext cx="1169356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59E1A4DA-90D7-794D-8BA1-5E8B59A3BF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19" y="6556647"/>
            <a:ext cx="1141183" cy="2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241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092-8612-D746-ACF9-D883039D5FF9}" type="datetimeFigureOut">
              <a:rPr lang="es-ES_tradnl" smtClean="0"/>
              <a:t>20/06/2025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511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219" y="0"/>
            <a:ext cx="11693562" cy="89019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445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br>
              <a:rPr lang="en-US"/>
            </a:br>
            <a:r>
              <a:rPr lang="en-US" err="1"/>
              <a:t>asdf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9" y="2083808"/>
            <a:ext cx="1169356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F86CB4-873D-6F4C-9F1B-753B340469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1"/>
            <a:ext cx="12192000" cy="422854"/>
          </a:xfrm>
          <a:prstGeom prst="rect">
            <a:avLst/>
          </a:prstGeom>
          <a:solidFill>
            <a:srgbClr val="116AAF">
              <a:alpha val="10196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6601" rtl="0" eaLnBrk="0" fontAlgn="base" hangingPunct="0">
              <a:spcBef>
                <a:spcPct val="0"/>
              </a:spcBef>
              <a:spcAft>
                <a:spcPct val="0"/>
              </a:spcAft>
              <a:defRPr sz="2406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2pPr>
            <a:lvl3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3pPr>
            <a:lvl4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4pPr>
            <a:lvl5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5pPr>
            <a:lvl6pPr marL="4566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6pPr>
            <a:lvl7pPr marL="9132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7pPr>
            <a:lvl8pPr marL="13698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8pPr>
            <a:lvl9pPr marL="18264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9pPr>
          </a:lstStyle>
          <a:p>
            <a:pPr algn="ctr" defTabSz="454731">
              <a:defRPr/>
            </a:pPr>
            <a:endParaRPr lang="es-CO" sz="1594">
              <a:solidFill>
                <a:srgbClr val="002060"/>
              </a:solidFill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BEAA32FC-DDFD-5C44-AB0B-6883A9398A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19" y="6556647"/>
            <a:ext cx="1141183" cy="2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5C3A6B-29A3-6DBD-0657-8E43BC806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06382"/>
            <a:ext cx="548640" cy="5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49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esa de trabajo 33.png">
            <a:extLst>
              <a:ext uri="{FF2B5EF4-FFF2-40B4-BE49-F238E27FC236}">
                <a16:creationId xmlns:a16="http://schemas.microsoft.com/office/drawing/2014/main" id="{E635B389-1A9B-43E2-9E03-5C8CF5D41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1"/>
            <a:ext cx="121821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611CB7-CD85-6643-8567-9DA0A83A9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2A415-5B0A-6448-BDEA-1192DF0DA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C6E95205-311E-48F1-88D8-31AB9F6BD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9050" y="6229489"/>
            <a:ext cx="1993900" cy="3556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B74C9C3-1567-D0A0-D633-392A3EBEB6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6911" y="5830300"/>
            <a:ext cx="787366" cy="79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18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4A4DD-6E54-BF4C-97E5-8A76E6FC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3ABFC-FA45-4D42-8009-D39D33D1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F57A2-369C-8543-9E2B-2763A852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85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5B33-7A4E-F04F-A50F-AF2C15E9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7FBD-3AAA-7A46-89FD-CCD748410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A16AD-BE38-0440-9AEE-F72DE338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41802-38E9-9647-B2E8-4823399D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F46DC-AC0D-2E43-BE41-0092807D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644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214C-2801-1A4F-9FDB-F4CEB8289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724D2-2569-1444-9AE4-06A454ABC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6A026-BE9E-C14C-B720-3E77FD19B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9B72E-C67B-9840-8B07-DA805620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433EB-D0AF-CB47-BE86-2FFBB596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30520-EF79-D646-AF35-278769D0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39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B2B1-2FE2-D347-B311-EFA432C2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98992-A719-E846-9624-DF5341468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C6A16-EA9A-9F46-B7A1-10F6A10F6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A811E-D65D-D24C-975A-280EFB0C3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8C284-3749-1C42-BC50-9E96EFACE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EC22A-BC8C-4C4E-ABD3-1EC029C7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488B5A-B004-EB4C-A536-E7DAA4F0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CA0CE-4DE1-4F46-BA79-E8EB2AC6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17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B6A7F42-ED00-42CF-8446-E391FBA40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381"/>
          <a:stretch/>
        </p:blipFill>
        <p:spPr>
          <a:xfrm>
            <a:off x="-1" y="656665"/>
            <a:ext cx="1978213" cy="6007100"/>
          </a:xfrm>
          <a:prstGeom prst="rect">
            <a:avLst/>
          </a:prstGeom>
        </p:spPr>
      </p:pic>
      <p:pic>
        <p:nvPicPr>
          <p:cNvPr id="6" name="Imagen 5" descr="ppt-02.png">
            <a:extLst>
              <a:ext uri="{FF2B5EF4-FFF2-40B4-BE49-F238E27FC236}">
                <a16:creationId xmlns:a16="http://schemas.microsoft.com/office/drawing/2014/main" id="{8BF3A64E-E2B3-4E35-A44F-9C774CD01B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9833" cy="1115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7D683C-C23F-5F4B-BCE1-873366D7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6" y="12199"/>
            <a:ext cx="12169834" cy="110336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CC32E96-B55A-4706-B009-F55788C95D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8958" y="6377801"/>
            <a:ext cx="2100876" cy="4680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E6A8CC-546A-4E3C-AC2F-CE6AAA08C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" y="1395664"/>
            <a:ext cx="11470106" cy="49821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3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9">
            <a:extLst>
              <a:ext uri="{FF2B5EF4-FFF2-40B4-BE49-F238E27FC236}">
                <a16:creationId xmlns:a16="http://schemas.microsoft.com/office/drawing/2014/main" id="{EB03468D-2601-4A6A-9B76-D11A4B8CDE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5293" b="12507"/>
          <a:stretch/>
        </p:blipFill>
        <p:spPr>
          <a:xfrm>
            <a:off x="9644157" y="1146626"/>
            <a:ext cx="2525677" cy="5711374"/>
          </a:xfrm>
          <a:prstGeom prst="rect">
            <a:avLst/>
          </a:prstGeom>
        </p:spPr>
      </p:pic>
      <p:pic>
        <p:nvPicPr>
          <p:cNvPr id="6" name="Imagen 5" descr="ppt-02.png">
            <a:extLst>
              <a:ext uri="{FF2B5EF4-FFF2-40B4-BE49-F238E27FC236}">
                <a16:creationId xmlns:a16="http://schemas.microsoft.com/office/drawing/2014/main" id="{8BF3A64E-E2B3-4E35-A44F-9C774CD01B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9833" cy="1115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7D683C-C23F-5F4B-BCE1-873366D7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6" y="12199"/>
            <a:ext cx="12169834" cy="110336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CC32E96-B55A-4706-B009-F55788C95D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8958" y="6377801"/>
            <a:ext cx="2100876" cy="4680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C0C1BE-11EE-4AEB-A997-EA640C0BE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" y="1395664"/>
            <a:ext cx="11470106" cy="49821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292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3D629-C7B2-3244-A3CF-0945A84A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32302-4B6D-584B-B72F-695B9E95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C976D-F562-BA41-9C6F-573C352D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2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9">
            <a:extLst>
              <a:ext uri="{FF2B5EF4-FFF2-40B4-BE49-F238E27FC236}">
                <a16:creationId xmlns:a16="http://schemas.microsoft.com/office/drawing/2014/main" id="{8D7B4A66-014F-4649-BB26-218197AFED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5293" b="12507"/>
          <a:stretch/>
        </p:blipFill>
        <p:spPr>
          <a:xfrm>
            <a:off x="9666323" y="745125"/>
            <a:ext cx="2525677" cy="571137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3D629-C7B2-3244-A3CF-0945A84A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32302-4B6D-584B-B72F-695B9E95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C976D-F562-BA41-9C6F-573C352D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32551EE6-0013-F540-8EB7-CE6E27BE66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19" y="6556647"/>
            <a:ext cx="1141183" cy="2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>
            <a:extLst>
              <a:ext uri="{FF2B5EF4-FFF2-40B4-BE49-F238E27FC236}">
                <a16:creationId xmlns:a16="http://schemas.microsoft.com/office/drawing/2014/main" id="{FA2A254B-FE41-40D1-B273-D9FC2ED526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5293" b="12507"/>
          <a:stretch/>
        </p:blipFill>
        <p:spPr>
          <a:xfrm rot="10800000">
            <a:off x="0" y="0"/>
            <a:ext cx="2525677" cy="57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27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78D9-131B-8B4C-AD2F-D76D5C35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4FB5-F681-344E-8AE0-0BBAEEFF6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7A8BD-D55B-0944-8829-FFC218E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A060D-0BB5-BD46-B0DF-F8AE6A19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AEAE2-39F2-4742-89CB-8DC1BCFB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AAA44-E148-1243-9A97-95001B78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81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987E-4F32-D34B-B957-DCC91CA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DBFCA-F834-714A-9CAD-F323E5000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F340D-574B-894E-86CF-AD6B00D3F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F38FE-4884-6243-A379-FB63DD89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3A14A-6EC4-3140-A8F8-D3FBE2B2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E5429-3EF0-C246-AD58-52BDD8E5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333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5F57-E1EE-D54C-95E6-CAE095869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07750-6C03-CC43-99EE-3DE39A0A7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9EF88-A605-4240-811D-DA174361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541E4-6B59-134F-A406-D339E390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ADDA7-25FE-2B4B-A125-6C0035D0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72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0DC99-610F-9B46-A647-822F3C35C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CDD5C-2716-9E45-8C0F-D9AAB14B8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8747B-0C70-E542-87F5-E77D637F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1538E-0DBE-4143-B611-D11DE6E7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BA972-543C-194E-8B85-897D62A3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625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683C-C23F-5F4B-BCE1-873366D7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0328D-0E5A-3B48-8A60-3892AA84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AFCAC-01E8-C745-8525-E9493821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20C16-350D-6940-BED6-FA591181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AB4B29-0F47-5A48-AF8B-09B9CC787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  <p:pic>
        <p:nvPicPr>
          <p:cNvPr id="7" name="Imagen 6" descr="ppt-02.png">
            <a:extLst>
              <a:ext uri="{FF2B5EF4-FFF2-40B4-BE49-F238E27FC236}">
                <a16:creationId xmlns:a16="http://schemas.microsoft.com/office/drawing/2014/main" id="{B655089B-186C-DB46-9F20-BE1AAF8ADA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99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69833" cy="11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434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56"/>
          <p:cNvGrpSpPr/>
          <p:nvPr/>
        </p:nvGrpSpPr>
        <p:grpSpPr>
          <a:xfrm>
            <a:off x="4837020" y="4917499"/>
            <a:ext cx="2698397" cy="598784"/>
            <a:chOff x="1822450" y="2261394"/>
            <a:chExt cx="2474601" cy="549293"/>
          </a:xfrm>
        </p:grpSpPr>
        <p:sp>
          <p:nvSpPr>
            <p:cNvPr id="116" name="Google Shape;116;p56"/>
            <p:cNvSpPr/>
            <p:nvPr/>
          </p:nvSpPr>
          <p:spPr>
            <a:xfrm>
              <a:off x="4004806" y="24293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6"/>
            <p:cNvSpPr/>
            <p:nvPr/>
          </p:nvSpPr>
          <p:spPr>
            <a:xfrm>
              <a:off x="3763798" y="22628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>
              <a:off x="3645747" y="24252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>
              <a:off x="4151878" y="22642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>
              <a:off x="3647089" y="24220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>
              <a:off x="3644933" y="24220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6"/>
            <p:cNvSpPr/>
            <p:nvPr/>
          </p:nvSpPr>
          <p:spPr>
            <a:xfrm>
              <a:off x="3762456" y="22613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6"/>
            <p:cNvSpPr/>
            <p:nvPr/>
          </p:nvSpPr>
          <p:spPr>
            <a:xfrm>
              <a:off x="2374681" y="26435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6"/>
            <p:cNvSpPr/>
            <p:nvPr/>
          </p:nvSpPr>
          <p:spPr>
            <a:xfrm>
              <a:off x="3438044" y="25994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6"/>
            <p:cNvSpPr/>
            <p:nvPr/>
          </p:nvSpPr>
          <p:spPr>
            <a:xfrm>
              <a:off x="2676415" y="23574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6"/>
            <p:cNvSpPr/>
            <p:nvPr/>
          </p:nvSpPr>
          <p:spPr>
            <a:xfrm>
              <a:off x="2561604" y="26428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6"/>
            <p:cNvSpPr/>
            <p:nvPr/>
          </p:nvSpPr>
          <p:spPr>
            <a:xfrm>
              <a:off x="3203027" y="25994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6"/>
            <p:cNvSpPr/>
            <p:nvPr/>
          </p:nvSpPr>
          <p:spPr>
            <a:xfrm>
              <a:off x="1822450" y="25994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6"/>
            <p:cNvSpPr/>
            <p:nvPr/>
          </p:nvSpPr>
          <p:spPr>
            <a:xfrm>
              <a:off x="3155585" y="23489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>
              <a:off x="2113251" y="26069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6"/>
            <p:cNvSpPr/>
            <p:nvPr/>
          </p:nvSpPr>
          <p:spPr>
            <a:xfrm>
              <a:off x="1837394" y="23544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6"/>
            <p:cNvSpPr/>
            <p:nvPr/>
          </p:nvSpPr>
          <p:spPr>
            <a:xfrm>
              <a:off x="3323531" y="26442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6"/>
            <p:cNvSpPr/>
            <p:nvPr/>
          </p:nvSpPr>
          <p:spPr>
            <a:xfrm>
              <a:off x="3040980" y="23934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>
              <a:off x="2324346" y="23938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>
              <a:off x="1942762" y="26439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6"/>
            <p:cNvSpPr/>
            <p:nvPr/>
          </p:nvSpPr>
          <p:spPr>
            <a:xfrm>
              <a:off x="2677066" y="26438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6"/>
            <p:cNvSpPr/>
            <p:nvPr/>
          </p:nvSpPr>
          <p:spPr>
            <a:xfrm>
              <a:off x="2492926" y="23932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>
              <a:off x="2249885" y="26443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>
              <a:off x="1975033" y="23932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6"/>
            <p:cNvSpPr/>
            <p:nvPr/>
          </p:nvSpPr>
          <p:spPr>
            <a:xfrm>
              <a:off x="3274958" y="23941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6"/>
            <p:cNvSpPr/>
            <p:nvPr/>
          </p:nvSpPr>
          <p:spPr>
            <a:xfrm>
              <a:off x="2099514" y="23936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6"/>
            <p:cNvSpPr/>
            <p:nvPr/>
          </p:nvSpPr>
          <p:spPr>
            <a:xfrm>
              <a:off x="2216750" y="23926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6"/>
            <p:cNvSpPr/>
            <p:nvPr/>
          </p:nvSpPr>
          <p:spPr>
            <a:xfrm>
              <a:off x="3036978" y="26446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>
              <a:off x="2928809" y="23960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6"/>
            <p:cNvSpPr/>
            <p:nvPr/>
          </p:nvSpPr>
          <p:spPr>
            <a:xfrm>
              <a:off x="2784584" y="26210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6"/>
            <p:cNvSpPr/>
            <p:nvPr/>
          </p:nvSpPr>
          <p:spPr>
            <a:xfrm>
              <a:off x="2909832" y="26201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6"/>
            <p:cNvSpPr/>
            <p:nvPr/>
          </p:nvSpPr>
          <p:spPr>
            <a:xfrm>
              <a:off x="2424021" y="23960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6"/>
            <p:cNvSpPr/>
            <p:nvPr/>
          </p:nvSpPr>
          <p:spPr>
            <a:xfrm>
              <a:off x="2808305" y="23939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>
              <a:off x="2868083" y="26455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>
              <a:off x="3153687" y="26464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6"/>
            <p:cNvSpPr/>
            <p:nvPr/>
          </p:nvSpPr>
          <p:spPr>
            <a:xfrm>
              <a:off x="2994280" y="26455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6"/>
            <p:cNvSpPr/>
            <p:nvPr/>
          </p:nvSpPr>
          <p:spPr>
            <a:xfrm>
              <a:off x="2885162" y="23950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>
              <a:off x="2443947" y="23536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>
              <a:off x="2992382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6"/>
            <p:cNvSpPr/>
            <p:nvPr/>
          </p:nvSpPr>
          <p:spPr>
            <a:xfrm>
              <a:off x="2867134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6"/>
            <p:cNvSpPr/>
            <p:nvPr/>
          </p:nvSpPr>
          <p:spPr>
            <a:xfrm>
              <a:off x="3152738" y="26041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6"/>
            <p:cNvSpPr/>
            <p:nvPr/>
          </p:nvSpPr>
          <p:spPr>
            <a:xfrm>
              <a:off x="2883264" y="23536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81" y="1659676"/>
            <a:ext cx="6806107" cy="268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22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>
            <a:spLocks noGrp="1"/>
          </p:cNvSpPr>
          <p:nvPr>
            <p:ph type="title"/>
          </p:nvPr>
        </p:nvSpPr>
        <p:spPr>
          <a:xfrm>
            <a:off x="414070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body" idx="1"/>
          </p:nvPr>
        </p:nvSpPr>
        <p:spPr>
          <a:xfrm>
            <a:off x="414069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205" lvl="0" indent="-45690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408" lvl="1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7612" lvl="2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6816" lvl="3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6019" lvl="4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5222" lvl="5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4427" lvl="6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3630" lvl="7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2835" lvl="8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60"/>
          <p:cNvSpPr txBox="1">
            <a:spLocks noGrp="1"/>
          </p:cNvSpPr>
          <p:nvPr>
            <p:ph type="dt" idx="10"/>
          </p:nvPr>
        </p:nvSpPr>
        <p:spPr>
          <a:xfrm>
            <a:off x="290829" y="6342989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506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1"/>
          <p:cNvSpPr/>
          <p:nvPr/>
        </p:nvSpPr>
        <p:spPr>
          <a:xfrm rot="10800000">
            <a:off x="0" y="6771243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25" tIns="60896" rIns="121825" bIns="608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1"/>
          <p:cNvSpPr txBox="1">
            <a:spLocks noGrp="1"/>
          </p:cNvSpPr>
          <p:nvPr>
            <p:ph type="ctrTitle"/>
          </p:nvPr>
        </p:nvSpPr>
        <p:spPr>
          <a:xfrm>
            <a:off x="1524000" y="2573077"/>
            <a:ext cx="9144000" cy="134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61"/>
          <p:cNvSpPr txBox="1">
            <a:spLocks noGrp="1"/>
          </p:cNvSpPr>
          <p:nvPr>
            <p:ph type="subTitle" idx="1"/>
          </p:nvPr>
        </p:nvSpPr>
        <p:spPr>
          <a:xfrm>
            <a:off x="1524000" y="4008314"/>
            <a:ext cx="9144000" cy="95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8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8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9pPr>
          </a:lstStyle>
          <a:p>
            <a:endParaRPr/>
          </a:p>
        </p:txBody>
      </p:sp>
      <p:grpSp>
        <p:nvGrpSpPr>
          <p:cNvPr id="313" name="Google Shape;313;p61"/>
          <p:cNvGrpSpPr/>
          <p:nvPr/>
        </p:nvGrpSpPr>
        <p:grpSpPr>
          <a:xfrm>
            <a:off x="4288616" y="1239662"/>
            <a:ext cx="3614768" cy="802130"/>
            <a:chOff x="3216462" y="930031"/>
            <a:chExt cx="2711076" cy="601783"/>
          </a:xfrm>
        </p:grpSpPr>
        <p:grpSp>
          <p:nvGrpSpPr>
            <p:cNvPr id="314" name="Google Shape;314;p61"/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315" name="Google Shape;315;p61"/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1"/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1"/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1"/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1"/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1"/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61"/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61"/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323" name="Google Shape;323;p61"/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1"/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61"/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61"/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1"/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61"/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61"/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61"/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61"/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61"/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61"/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61"/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61"/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61"/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61"/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61"/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61"/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1"/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1"/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1"/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61"/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61"/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1"/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1"/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61"/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1"/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1"/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61"/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61"/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1"/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1"/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1"/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1"/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61"/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61"/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088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3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25" tIns="60896" rIns="121825" bIns="608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152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13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5B33-7A4E-F04F-A50F-AF2C15E9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7FBD-3AAA-7A46-89FD-CCD748410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D801349B-AA6B-B44A-98C9-A6CF62448C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9050" y="6229489"/>
            <a:ext cx="19939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870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599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6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205" lvl="0" indent="-30460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398">
                <a:solidFill>
                  <a:srgbClr val="888888"/>
                </a:solidFill>
              </a:defRPr>
            </a:lvl1pPr>
            <a:lvl2pPr marL="1218408" lvl="1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998">
                <a:solidFill>
                  <a:srgbClr val="888888"/>
                </a:solidFill>
              </a:defRPr>
            </a:lvl2pPr>
            <a:lvl3pPr marL="1827612" lvl="2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798">
                <a:solidFill>
                  <a:srgbClr val="888888"/>
                </a:solidFill>
              </a:defRPr>
            </a:lvl3pPr>
            <a:lvl4pPr marL="2436816" lvl="3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4pPr>
            <a:lvl5pPr marL="3046019" lvl="4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5pPr>
            <a:lvl6pPr marL="3655222" lvl="5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6pPr>
            <a:lvl7pPr marL="4264427" lvl="6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7pPr>
            <a:lvl8pPr marL="4873630" lvl="7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8pPr>
            <a:lvl9pPr marL="5482835" lvl="8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66"/>
          <p:cNvSpPr txBox="1">
            <a:spLocks noGrp="1"/>
          </p:cNvSpPr>
          <p:nvPr>
            <p:ph type="dt" idx="10"/>
          </p:nvPr>
        </p:nvSpPr>
        <p:spPr>
          <a:xfrm>
            <a:off x="290829" y="6342989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925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esa de trabajo 33.png">
            <a:extLst>
              <a:ext uri="{FF2B5EF4-FFF2-40B4-BE49-F238E27FC236}">
                <a16:creationId xmlns:a16="http://schemas.microsoft.com/office/drawing/2014/main" id="{E635B389-1A9B-43E2-9E03-5C8CF5D41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941"/>
            <a:ext cx="121821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611CB7-CD85-6643-8567-9DA0A83A9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8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2A415-5B0A-6448-BDEA-1192DF0DA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>
                <a:solidFill>
                  <a:srgbClr val="002060"/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C6E95205-311E-48F1-88D8-31AB9F6BD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9051" y="6229488"/>
            <a:ext cx="1993900" cy="3556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B74C9C3-1567-D0A0-D633-392A3EBEB6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6911" y="5830300"/>
            <a:ext cx="787367" cy="79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74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683C-C23F-5F4B-BCE1-873366D7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0328D-0E5A-3B48-8A60-3892AA84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AFCAC-01E8-C745-8525-E9493821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20C16-350D-6940-BED6-FA591181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AB4B29-0F47-5A48-AF8B-09B9CC787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665"/>
            <a:ext cx="1978213" cy="5520298"/>
          </a:xfrm>
          <a:prstGeom prst="rect">
            <a:avLst/>
          </a:prstGeom>
        </p:spPr>
      </p:pic>
      <p:pic>
        <p:nvPicPr>
          <p:cNvPr id="7" name="Imagen 6" descr="ppt-02.png">
            <a:extLst>
              <a:ext uri="{FF2B5EF4-FFF2-40B4-BE49-F238E27FC236}">
                <a16:creationId xmlns:a16="http://schemas.microsoft.com/office/drawing/2014/main" id="{B655089B-186C-DB46-9F20-BE1AAF8ADA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99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69833" cy="11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251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78D9-131B-8B4C-AD2F-D76D5C35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4FB5-F681-344E-8AE0-0BBAEEFF6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7A8BD-D55B-0944-8829-FFC218E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A060D-0BB5-BD46-B0DF-F8AE6A19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AEAE2-39F2-4742-89CB-8DC1BCFB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AAA44-E148-1243-9A97-95001B78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2BC914E-52B5-1642-B476-0523285FF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8851"/>
            <a:ext cx="1978213" cy="5520298"/>
          </a:xfrm>
          <a:prstGeom prst="rect">
            <a:avLst/>
          </a:prstGeom>
        </p:spPr>
      </p:pic>
      <p:sp>
        <p:nvSpPr>
          <p:cNvPr id="10" name="Google Shape;253;p58">
            <a:extLst>
              <a:ext uri="{FF2B5EF4-FFF2-40B4-BE49-F238E27FC236}">
                <a16:creationId xmlns:a16="http://schemas.microsoft.com/office/drawing/2014/main" id="{D28211CC-EC3E-122B-49A8-BDDD5AC23F55}"/>
              </a:ext>
            </a:extLst>
          </p:cNvPr>
          <p:cNvSpPr/>
          <p:nvPr userDrawn="1"/>
        </p:nvSpPr>
        <p:spPr>
          <a:xfrm rot="10800000">
            <a:off x="0" y="0"/>
            <a:ext cx="12192000" cy="867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121825" tIns="60896" rIns="121825" bIns="608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703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body" idx="1"/>
          </p:nvPr>
        </p:nvSpPr>
        <p:spPr>
          <a:xfrm>
            <a:off x="414069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4570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804" lvl="1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206" lvl="2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608" lvl="3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009" lvl="4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411" lvl="5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5813" lvl="6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215" lvl="7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4617" lvl="8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60"/>
          <p:cNvSpPr txBox="1">
            <a:spLocks noGrp="1"/>
          </p:cNvSpPr>
          <p:nvPr>
            <p:ph type="dt" idx="10"/>
          </p:nvPr>
        </p:nvSpPr>
        <p:spPr>
          <a:xfrm>
            <a:off x="290827" y="6342989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952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preserve="1" userDrawn="1">
  <p:cSld name="1_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9ABB460-742A-62A0-C4AE-6B44BB831D2C}"/>
              </a:ext>
            </a:extLst>
          </p:cNvPr>
          <p:cNvCxnSpPr>
            <a:cxnSpLocks/>
          </p:cNvCxnSpPr>
          <p:nvPr userDrawn="1"/>
        </p:nvCxnSpPr>
        <p:spPr>
          <a:xfrm>
            <a:off x="5502656" y="1543843"/>
            <a:ext cx="668934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6946F99-483D-1C7E-87B0-FD810B723E41}"/>
              </a:ext>
            </a:extLst>
          </p:cNvPr>
          <p:cNvCxnSpPr>
            <a:cxnSpLocks/>
          </p:cNvCxnSpPr>
          <p:nvPr userDrawn="1"/>
        </p:nvCxnSpPr>
        <p:spPr>
          <a:xfrm>
            <a:off x="5502656" y="4192754"/>
            <a:ext cx="668934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264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preserve="1" userDrawn="1">
  <p:cSld name="1_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193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045A7CD-3B33-FB79-3C9A-E7A670B52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70406"/>
            <a:ext cx="12192000" cy="1269608"/>
          </a:xfrm>
          <a:prstGeom prst="rect">
            <a:avLst/>
          </a:prstGeom>
        </p:spPr>
      </p:pic>
      <p:sp>
        <p:nvSpPr>
          <p:cNvPr id="2" name="Google Shape;253;p58">
            <a:extLst>
              <a:ext uri="{FF2B5EF4-FFF2-40B4-BE49-F238E27FC236}">
                <a16:creationId xmlns:a16="http://schemas.microsoft.com/office/drawing/2014/main" id="{224E3036-0E8B-500D-D1ED-3AD535A875B6}"/>
              </a:ext>
            </a:extLst>
          </p:cNvPr>
          <p:cNvSpPr/>
          <p:nvPr userDrawn="1"/>
        </p:nvSpPr>
        <p:spPr>
          <a:xfrm rot="10800000">
            <a:off x="0" y="-1"/>
            <a:ext cx="12192000" cy="1156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162433" tIns="81195" rIns="162433" bIns="8119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67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6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30470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399">
                <a:solidFill>
                  <a:srgbClr val="888888"/>
                </a:solidFill>
              </a:defRPr>
            </a:lvl1pPr>
            <a:lvl2pPr marL="1218804" lvl="1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999">
                <a:solidFill>
                  <a:srgbClr val="888888"/>
                </a:solidFill>
              </a:defRPr>
            </a:lvl2pPr>
            <a:lvl3pPr marL="1828206" lvl="2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799">
                <a:solidFill>
                  <a:srgbClr val="888888"/>
                </a:solidFill>
              </a:defRPr>
            </a:lvl3pPr>
            <a:lvl4pPr marL="2437608" lvl="3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4pPr>
            <a:lvl5pPr marL="3047009" lvl="4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5pPr>
            <a:lvl6pPr marL="3656411" lvl="5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6pPr>
            <a:lvl7pPr marL="4265813" lvl="6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7pPr>
            <a:lvl8pPr marL="4875215" lvl="7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8pPr>
            <a:lvl9pPr marL="5484617" lvl="8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66"/>
          <p:cNvSpPr txBox="1">
            <a:spLocks noGrp="1"/>
          </p:cNvSpPr>
          <p:nvPr>
            <p:ph type="dt" idx="10"/>
          </p:nvPr>
        </p:nvSpPr>
        <p:spPr>
          <a:xfrm>
            <a:off x="290827" y="6342989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84587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127567-C24D-504E-AD22-A8B1EFECF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0905" y="-265038"/>
            <a:ext cx="1978213" cy="5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5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1CB7-CD85-6643-8567-9DA0A83A9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2A415-5B0A-6448-BDEA-1192DF0DA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48E4E-1AB1-6E4A-8709-894E94D7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17487-FC21-9B41-8253-694FDB11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94354-E3F5-C249-9DBF-9CA22C3B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379AD8-A752-AD4C-A84C-80207A646A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792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285AD-7B41-334A-B542-B940218C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6"/>
            <a:ext cx="12192000" cy="1127344"/>
          </a:xfrm>
        </p:spPr>
        <p:txBody>
          <a:bodyPr>
            <a:normAutofit/>
          </a:bodyPr>
          <a:lstStyle>
            <a:lvl1pPr>
              <a:defRPr sz="3599" b="1">
                <a:solidFill>
                  <a:srgbClr val="34946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AE71493-6DDE-044D-84FA-B19139862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8F04-B589-924D-BA01-A3F3C1EEA984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5260AE-8FDB-AF4A-9CE0-0F0678989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C958C2-7E08-4742-BFDB-EF535BF5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6230-2BDE-4645-AB99-39E3B7D43F1D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57667AC-8B9C-E345-C70B-42EB04B1593B}"/>
              </a:ext>
            </a:extLst>
          </p:cNvPr>
          <p:cNvSpPr/>
          <p:nvPr userDrawn="1"/>
        </p:nvSpPr>
        <p:spPr>
          <a:xfrm>
            <a:off x="9117875" y="5682343"/>
            <a:ext cx="2743200" cy="1039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F6F0B1-6C01-42FD-377F-F4DECF481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321" t="87847" r="3214" b="4213"/>
          <a:stretch/>
        </p:blipFill>
        <p:spPr>
          <a:xfrm>
            <a:off x="10529024" y="6429742"/>
            <a:ext cx="164955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92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092-8612-D746-ACF9-D883039D5FF9}" type="datetimeFigureOut">
              <a:rPr lang="es-ES_tradnl" smtClean="0"/>
              <a:t>20/06/2025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355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4A4DD-6E54-BF4C-97E5-8A76E6FC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3ABFC-FA45-4D42-8009-D39D33D1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F57A2-369C-8543-9E2B-2763A852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127567-C24D-504E-AD22-A8B1EFECF6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  <p:sp>
        <p:nvSpPr>
          <p:cNvPr id="10" name="Google Shape;253;p58">
            <a:extLst>
              <a:ext uri="{FF2B5EF4-FFF2-40B4-BE49-F238E27FC236}">
                <a16:creationId xmlns:a16="http://schemas.microsoft.com/office/drawing/2014/main" id="{1061C3F7-42C4-7A8B-8113-7E243E653344}"/>
              </a:ext>
            </a:extLst>
          </p:cNvPr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225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5B33-7A4E-F04F-A50F-AF2C15E9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7FBD-3AAA-7A46-89FD-CCD748410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A16AD-BE38-0440-9AEE-F72DE338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41802-38E9-9647-B2E8-4823399D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F46DC-AC0D-2E43-BE41-0092807D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5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CBB73-1BC7-2547-85FB-957C51CF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FD30F-9FD7-EA47-A6CE-B83ECC46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3A71F-5DC9-EA4B-BD85-2DFE926DD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54E9-76D5-AB44-B500-7760ADF02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74B3-3F04-C144-A98C-75F26140F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5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CBB73-1BC7-2547-85FB-957C51CF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FD30F-9FD7-EA47-A6CE-B83ECC46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3A71F-5DC9-EA4B-BD85-2DFE926DD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54E9-76D5-AB44-B500-7760ADF02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74B3-3F04-C144-A98C-75F26140F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F5BED0-6C41-7044-9EFE-627C37BD885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996925"/>
            <a:ext cx="838200" cy="8499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8ACA11-2A1E-8E4B-9866-DEEABE4BC4F9}"/>
              </a:ext>
            </a:extLst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4" y="6349442"/>
            <a:ext cx="1838325" cy="5308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958CAC-D0B9-40EF-2262-6CD00CCDCC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353800" y="5996925"/>
            <a:ext cx="838200" cy="8499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567B9D-7E28-DC42-D8A1-CA107D2341ED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4" y="6349442"/>
            <a:ext cx="1838325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3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70687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68489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4665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55" r:id="rId8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CBB73-1BC7-2547-85FB-957C51CF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FD30F-9FD7-EA47-A6CE-B83ECC46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3A71F-5DC9-EA4B-BD85-2DFE926DD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7946-20EA-8C46-8CED-74788F4C6F7B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54E9-76D5-AB44-B500-7760ADF02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74B3-3F04-C144-A98C-75F26140F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1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414070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414069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290829" y="6342989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1259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414069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290827" y="6342989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97005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obiernodigital.mintic.gov.co/portal/Mediciones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minciencias.gov.co/la-ciencia-en-cifras/investigadores" TargetMode="External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c.gov.co/tema/propiedad-Industrial" TargetMode="Externa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c.gov.co/tema/propiedad-Industrial" TargetMode="External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c.gov.co/tema/propiedad-Industrial" TargetMode="External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c.gov.co/tema/propiedad-Industrial" TargetMode="External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os.gov.co/Gastos-Gubernamentales/SECOP-II-Contratos-Electr-nicos/jbjy-vk9h/about_data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www.datos.gov.co/Gastos-Gubernamentales/SECOP-I-Procesos-de-Compra-P-blica/f789-7hwg/about_dat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efensa.gov.co/defensa-y-seguridad/datos-y-cifras/informacion-estadistica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efensa.gov.co/defensa-y-seguridad/datos-y-cifras/informacion-estadistica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efensa.gov.co/defensa-y-seguridad/datos-y-cifras/informacion-estadistica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caac.gov.co/Informacion/Estadistica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www.dane.gov.co/index.php/estadisticas-por-tema/salud/calidad-de-vida-ecv/encuesta-nacional-de-calidad-de-vida-ecv-202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energia.gov.co/es/misional/hidrocarburos/funcionamiento-del-sector/estad%C3%ADsticas-gas-combustible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ne.gov.co/index.php/estadisticas-por-tema/salud/calidad-de-vida-ecv/encuesta-nacional-de-calidad-de-vida-ecv-2023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eportes.sui.gov.co/fabricaReportes/frameSet.jsp?idreporte=ele_com_096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ne.gov.co/index.php/estadisticas-por-tema/salud/calidad-de-vida-ecv/encuesta-nacional-de-calidad-de-vida-ecv-2023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1.xml"/><Relationship Id="rId5" Type="http://schemas.openxmlformats.org/officeDocument/2006/relationships/hyperlink" Target="https://mintransporte.gov.co/publicaciones/11809/consulta-el-historicos-de-documentos/" TargetMode="External"/><Relationship Id="rId4" Type="http://schemas.openxmlformats.org/officeDocument/2006/relationships/hyperlink" Target="https://www.invias.gov.co/index.php/component/content/article/2-uncategorised/57-estado-de-la-red-via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ias.gov.co/index.php/component/content/article/2-uncategorised/57-estado-de-la-red-vial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mintransporte.gov.co/publicaciones/11809/consulta-el-historicos-de-documento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5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7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mbiatic.mintic.gov.co/679/w3-multipropertyvalues-36410-534042.html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mbiatic.mintic.gov.co/679/w3-multipropertyvalues-36410-534042.html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www.dane.gov.co/index.php/estadisticas-por-tema/salud/calidad-de-vida-ecv/encuesta-nacional-de-calidad-de-vida-ecv-2023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np.gov.co/LaEntidad_/subdireccion-general-descentralizacion-desarrollo-territorial/direccion-ordenamiento-desarrollo-territorial/Paginas/mediciones-de-desempeno-territorial-y-eficacia.asp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://reportes.sui.gov.co/fabricaReportes/frameSet.jsp?idreporte=ele_com_096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reportes.sui.gov.co/fabricaReportes/frameSet.jsp?idreporte=ele_com_09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os.gov.co/Ambiente-y-Desarrollo-Sostenible/Listado-de-Negocios-Verdes/v29b-znjj/about_data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datos.dane.gov.co/index.php/catalog/819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3.sv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ne.gov.co/index.php/estadisticas-por-tema/demografia-y-poblacion/nacimientos-y-defunciones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www.sgr.gov.co/Vigilancia/Medici%C3%B3ndeDesempe%C3%B1oIGPR.aspx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ne.gov.co/index.php/estadisticas-por-tema/demografia-y-poblacion/nacimientos-y-defunciones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spro.gov.co/observatorios/ontalentohumano/Paginas/Observatorio-de-Talento-Humano-en-Salud.asp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www.sispro.gov.co/observatorios/ontalentohumano/Paginas/Observatorio-de-Talento-Humano-en-Salud.aspx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spro.gov.co/observatorios/ontalentohumano/Paginas/Observatorio-de-Talento-Humano-en-Salud.aspx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tadores.minsalud.gov.co/habilitacion/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85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os.gov.co/Educaci-n/MEN_ESTADISTICAS_EN_EDUCACION_EN_PREESCOLAR-B-SICA/ji8i-4anb/data_preview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os.gov.co/Educaci-n/MEN_ESTADISTICAS_EN_EDUCACION_EN_PREESCOLAR-B-SICA/ji8i-4anb/data_preview" TargetMode="Externa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ultados.icfes.edu.co/resultados-saber2016-web/pages/publicacionResultados/agregados/saber11/resultadosSecretarias.jsf#No-back-butt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biernodigital.mintic.gov.co/portal/Mediciones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ultados.icfes.edu.co/resultados-saber2016-web/pages/publicacionResultados/agregados/saber11/resultadosSecretarias.jsf#No-back-button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os.gov.co/Educaci-n/MEN_DOCENTES_OFICIALES_EPBM/pgrh-8um9/about_data" TargetMode="Externa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os.gov.co/Educaci-n/MEN_DOCENTES_OFICIALES_EPBM/pgrh-8um9/about_data" TargetMode="Externa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snies.mineducacion.gov.co/portal/ESTADISTICAS/Bases-consolidadas/" TargetMode="Externa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snies.mineducacion.gov.co/portal/ESTADISTICAS/Bases-consolidadas/" TargetMode="Externa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snies.mineducacion.gov.co/portal/ESTADISTICAS/Bases-consolidadas/" TargetMode="Externa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snies.mineducacion.gov.co/portal/ESTADISTICAS/Bases-consolidadas/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p.gov.co/inicio/consulta/ciudadano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educacion.gov.co/portal/micrositios-superior/Educacion-para-el-Trabajo-y-el-Desarrollo-Humano/Sistema-de-Informacion-Para-el-Trabajo-y-Desarrollo-Humano/353023:Datos-SIET" TargetMode="Externa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sv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funcionpublica.gov.co/web/suit/reporte-tiempo-real" TargetMode="Externa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sv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p.gov.co/inicio/consulta/ciudadano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www.dane.gov.co/index.php/estadisticas-por-tema/cuentas-nacionales/cuentas-nacionales-departamentales" TargetMode="Externa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datos.dane.gov.co/index.php/catalog/782/data-dictionary" TargetMode="Externa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datos.dane.gov.co/index.php/catalog/782/data-dictionary" TargetMode="External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datos.dane.gov.co/index.php/catalog/782/data-dictionary" TargetMode="Externa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datos.dane.gov.co/index.php/catalog/782/data-dictionary" TargetMode="Externa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sv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cadelasoportunidades.gov.co/es/estadisticas" TargetMode="External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cadelasoportunidades.gov.co/es/estadisticas" TargetMode="External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secolda.com/fasecolda/estadisticas-del-sector/ciudades-y-ramos/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uperfinanciera.gov.co/publicaciones/61031/informes-y-cifrascifrasestablecimientos-de-creditoinformacion-periodicatrimestraloperaciones-activas-pasivas-por-municipios-61031/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sv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datos.dane.gov.co/index.php/catalog/CI-Microdatos" TargetMode="External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datos.dane.gov.co/index.php/catalog/CI-Microdatos" TargetMode="External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datos.dane.gov.co/index.php/catalog/CI-Microdatos" TargetMode="External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sv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crodatos.dane.gov.co/index.php/catalog/CI-Microdatos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crodatos.dane.gov.co/index.php/catalog/CI-Microdatos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sv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3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minciencias.gov.co/ciudadano/datosabiertos" TargetMode="External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minciencias.gov.co/la-ciencia-en-cifras/investigadores" TargetMode="Externa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9918DCA-D62D-FA97-1021-C8F508263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99" y="-62347"/>
            <a:ext cx="12302837" cy="698269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FA6B286-BC2B-0B40-9772-7A04EC1F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300" y="1765451"/>
            <a:ext cx="8433400" cy="3327094"/>
          </a:xfrm>
          <a:solidFill>
            <a:srgbClr val="DAE3F3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es-CO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Departamental de Competitividad</a:t>
            </a:r>
            <a:br>
              <a:rPr lang="es-CO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F17FAB-D0FE-ADD9-7062-3991125DAE3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427474" y="5895565"/>
            <a:ext cx="1558207" cy="6025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7B47300-53F0-EAD3-7435-A7C57E0BE8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45887"/>
          <a:stretch/>
        </p:blipFill>
        <p:spPr>
          <a:xfrm>
            <a:off x="2902034" y="5804851"/>
            <a:ext cx="1558207" cy="69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 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INS-3-1: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Í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ndice de gobierno digital para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la sociedad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12805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r>
              <a:rPr lang="es-CO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 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Puntaje promedio de los subíndices de 1</a:t>
            </a:r>
            <a:r>
              <a:rPr lang="es-ES" sz="2100">
                <a:solidFill>
                  <a:prstClr val="black"/>
                </a:solidFill>
                <a:latin typeface="Calibri" panose="020F0502020204030204"/>
                <a:cs typeface="Arial"/>
              </a:rPr>
              <a:t>) Servicios ciudadanos digitales y 2) Estado abierto </a:t>
            </a:r>
          </a:p>
          <a:p>
            <a:pPr>
              <a:defRPr/>
            </a:pPr>
            <a:endParaRPr lang="es-ES" sz="2100">
              <a:solidFill>
                <a:prstClr val="black"/>
              </a:solidFill>
              <a:latin typeface="Calibri" panose="020F0502020204030204"/>
              <a:ea typeface="Calibri"/>
              <a:cs typeface="Arial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3212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Índice de Gobierno Digital – MinTIC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Población -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3999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100.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00658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3999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064089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61984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Evaluar el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desempeño de las entidades públicas en materia de Gobierno Digital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8D6EDB9-BD3B-B5F8-5D46-D8CD1C57C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806" y="3224572"/>
            <a:ext cx="7121105" cy="983950"/>
          </a:xfrm>
          <a:prstGeom prst="rect">
            <a:avLst/>
          </a:prstGeom>
        </p:spPr>
      </p:pic>
      <p:sp>
        <p:nvSpPr>
          <p:cNvPr id="6" name="CuadroTexto 2">
            <a:extLst>
              <a:ext uri="{FF2B5EF4-FFF2-40B4-BE49-F238E27FC236}">
                <a16:creationId xmlns:a16="http://schemas.microsoft.com/office/drawing/2014/main" id="{2C6EDE90-61A2-03D7-5A67-445B0C648816}"/>
              </a:ext>
            </a:extLst>
          </p:cNvPr>
          <p:cNvSpPr txBox="1"/>
          <p:nvPr/>
        </p:nvSpPr>
        <p:spPr>
          <a:xfrm>
            <a:off x="6376693" y="6136980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14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1400">
                <a:solidFill>
                  <a:srgbClr val="242424"/>
                </a:solidFill>
                <a:latin typeface="Aptos Narrow"/>
                <a:cs typeface="Arial"/>
                <a:hlinkClick r:id="rId3"/>
              </a:rPr>
              <a:t>https://gobiernodigital.mintic.gov.co/portal/Mediciones/</a:t>
            </a:r>
            <a:endParaRPr lang="es-CO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04255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INN-1-4: 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Sinergia de la investigación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19061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Proporción de todas las publicaciones que han tenido la participación de 2 o más actores nacionales  en el departamento sobre el total de productos de investigación.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28529" y="4924123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Scopus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Science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direct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188346" y="210244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28528" y="397320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Proporción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28529" y="4453168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1063" y="392189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1062" y="438848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1061" y="491548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648149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Analizar la cooperación regional en investigación.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CBE4403-CC11-7449-9F74-FD9AC84CED2C}"/>
                  </a:ext>
                </a:extLst>
              </p:cNvPr>
              <p:cNvSpPr txBox="1"/>
              <p:nvPr/>
            </p:nvSpPr>
            <p:spPr>
              <a:xfrm>
                <a:off x="1311920" y="2974053"/>
                <a:ext cx="9582796" cy="6376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16=</m:t>
                      </m:r>
                      <m:f>
                        <m:fPr>
                          <m:ctrlP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𝑃𝑢𝑏𝑙𝑖𝑐𝑎𝑐𝑖𝑜𝑛𝑒𝑠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2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á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𝑎𝑐𝑡𝑜𝑟𝑒𝑠</m:t>
                          </m:r>
                        </m:num>
                        <m:den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𝑝𝑢𝑏𝑙𝑖𝑐𝑎𝑐𝑖𝑜𝑛𝑒𝑠</m:t>
                          </m:r>
                        </m:den>
                      </m:f>
                    </m:oMath>
                  </m:oMathPara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CBE4403-CC11-7449-9F74-FD9AC84CE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920" y="2974053"/>
                <a:ext cx="9582796" cy="6376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1">
            <a:extLst>
              <a:ext uri="{FF2B5EF4-FFF2-40B4-BE49-F238E27FC236}">
                <a16:creationId xmlns:a16="http://schemas.microsoft.com/office/drawing/2014/main" id="{B5060A7C-FF91-FE2A-E473-F4478B42B715}"/>
              </a:ext>
            </a:extLst>
          </p:cNvPr>
          <p:cNvSpPr txBox="1"/>
          <p:nvPr/>
        </p:nvSpPr>
        <p:spPr>
          <a:xfrm>
            <a:off x="666517" y="5883634"/>
            <a:ext cx="9860054" cy="400110"/>
          </a:xfrm>
          <a:prstGeom prst="rect">
            <a:avLst/>
          </a:prstGeom>
          <a:solidFill>
            <a:srgbClr val="FFF2CC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  <a:hlinkClick r:id="rId3"/>
              </a:rPr>
              <a:t>https://minciencias.gov.co/la-ciencia-en-cifras/investigadores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 </a:t>
            </a:r>
            <a:endParaRPr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96252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INN-2-1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Patentes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307602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móvil de los últimos tres años de las patentes concedidas en el departamento, por cada millón de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851187" y="5790525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Superintendencia de industria y comercio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851186" y="4513543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 cada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millon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 habitantes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851187" y="531957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254948" y="4513543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254947" y="4980129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254946" y="550713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104868" y="500948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Evaluar el ecosistema de innovación en los departamentos a través de sus registros de Propiedad Intelectual.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433427" y="3302068"/>
                <a:ext cx="8597430" cy="6491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21=</m:t>
                      </m:r>
                      <m:f>
                        <m:fPr>
                          <m:ctrlP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𝑃𝑎𝑡𝑒𝑛𝑡𝑒𝑠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</m:t>
                              </m:r>
                            </m:e>
                          </m:d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𝑃𝑎𝑡𝑒𝑛𝑡𝑒𝑠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</m:d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𝑃𝑎𝑡𝑒𝑛𝑡𝑒𝑠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  <m:r>
                            <a:rPr kumimoji="0" lang="es-C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)/3</m:t>
                          </m:r>
                        </m:num>
                        <m:den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𝑑𝑒𝑙</m:t>
                          </m:r>
                          <m: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∗1.000.000</m:t>
                      </m:r>
                    </m:oMath>
                  </m:oMathPara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27" y="3302068"/>
                <a:ext cx="8597430" cy="6491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636483-E781-FDE4-7BD9-6358E944FB71}"/>
              </a:ext>
            </a:extLst>
          </p:cNvPr>
          <p:cNvSpPr txBox="1"/>
          <p:nvPr/>
        </p:nvSpPr>
        <p:spPr>
          <a:xfrm>
            <a:off x="6254946" y="6034137"/>
            <a:ext cx="4969751" cy="677108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Enlace: </a:t>
            </a:r>
            <a:r>
              <a: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3"/>
              </a:rPr>
              <a:t>https://www.sic.gov.co/tema/propiedad-Industrial</a:t>
            </a:r>
            <a:r>
              <a: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s-CO" sz="14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074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INN 2-2: 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M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odelos de utilidad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29864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móvil de los últimos tres años de los modelos de utilidad concedidos en el departamento por cada millón de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28529" y="5868696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Superintendencia de industria y comercio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28528" y="459171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 cada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millon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 habitantes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28529" y="5397741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1063" y="458071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1062" y="504730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1061" y="557430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659099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ecosistema de innovación en el departamento a través de sus registros de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Propiedad Intelectual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32E8B2F3-5101-FC4C-BAC3-EFE512624D49}"/>
                  </a:ext>
                </a:extLst>
              </p:cNvPr>
              <p:cNvSpPr txBox="1"/>
              <p:nvPr/>
            </p:nvSpPr>
            <p:spPr>
              <a:xfrm>
                <a:off x="1694596" y="3041479"/>
                <a:ext cx="8802806" cy="8578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𝐼𝑁𝑁</m:t>
                    </m:r>
                    <m:r>
                      <a:rPr kumimoji="0" lang="es-E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22=</m:t>
                    </m:r>
                    <m:f>
                      <m:fPr>
                        <m:ctrlPr>
                          <a:rPr kumimoji="0" lang="es-E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s-C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𝑀𝑜𝑑𝑒𝑙𝑜𝑠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𝑢𝑡𝑖𝑙𝑖𝑑𝑎𝑑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d>
                              <m:dPr>
                                <m:ctrlP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e>
                            </m:d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𝑀𝑜𝑑𝑒𝑙𝑜𝑠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𝑢𝑡𝑖𝑙𝑖𝑑𝑎𝑑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d>
                              <m:dPr>
                                <m:ctrlP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e>
                            </m:d>
                          </m:e>
                          <m:e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𝑀𝑜𝑑𝑒𝑙𝑜𝑠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𝑢𝑡𝑖𝑙𝑖𝑑𝑎𝑑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(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es-C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  <m:r>
                              <a:rPr kumimoji="0" lang="es-C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/3</m:t>
                            </m:r>
                          </m:e>
                        </m:eqArr>
                      </m:num>
                      <m:den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s-E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∗1.000.000</m:t>
                    </m:r>
                  </m:oMath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32E8B2F3-5101-FC4C-BAC3-EFE512624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96" y="3041479"/>
                <a:ext cx="8802806" cy="8578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AB1F6838-2DDF-EFA2-1930-47EF6EA71F1F}"/>
              </a:ext>
            </a:extLst>
          </p:cNvPr>
          <p:cNvSpPr txBox="1"/>
          <p:nvPr/>
        </p:nvSpPr>
        <p:spPr>
          <a:xfrm>
            <a:off x="6369246" y="6034137"/>
            <a:ext cx="4969751" cy="677108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Enlace: </a:t>
            </a:r>
            <a:r>
              <a: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3"/>
              </a:rPr>
              <a:t>https://www.sic.gov.co/tema/propiedad-Industrial</a:t>
            </a:r>
            <a:r>
              <a: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s-CO" sz="14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5174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INN-2-3: 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Diseños industriales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8831" y="1283916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móvil de los últimos tres años de los diseños industriales concedidos en el departamento, por cada millón de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28529" y="5926754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Superintendencia de industria y comercio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28528" y="4649772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 cada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millon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 habitantes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28529" y="5455799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1063" y="4673065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1062" y="5139651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1061" y="566665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659099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ecosistema de innovación en el departamento a través de sus registros de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Propiedad Intelectual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CBE4403-CC11-7449-9F74-FD9AC84CED2C}"/>
                  </a:ext>
                </a:extLst>
              </p:cNvPr>
              <p:cNvSpPr txBox="1"/>
              <p:nvPr/>
            </p:nvSpPr>
            <p:spPr>
              <a:xfrm>
                <a:off x="1304601" y="3119098"/>
                <a:ext cx="9582796" cy="9451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23=</m:t>
                      </m:r>
                      <m:f>
                        <m:fPr>
                          <m:ctrlP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s-CO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𝐷𝑖𝑠𝑒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ñ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𝑖𝑛𝑑𝑢𝑠𝑡𝑟𝑖𝑎𝑙𝑒𝑠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𝐷𝑖𝑠𝑒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ñ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𝑖𝑛𝑑𝑢𝑠𝑡𝑟𝑖𝑎𝑙𝑒𝑠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−1)</m:t>
                              </m:r>
                            </m:e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𝐷𝑖𝑠𝑒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ñ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𝑖𝑛𝑑𝑢𝑠𝑡𝑟𝑖𝑎𝑙𝑒𝑠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(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))/3</m:t>
                              </m:r>
                            </m:e>
                          </m:eqArr>
                        </m:num>
                        <m:den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m:rPr>
                              <m:nor/>
                            </m:rPr>
                            <a:rPr kumimoji="0" lang="es-MX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MX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kumimoji="0" lang="es-CO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m:t>el</m:t>
                          </m:r>
                          <m:r>
                            <m:rPr>
                              <m:nor/>
                            </m:rPr>
                            <a:rPr kumimoji="0" lang="es-CO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CO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m:t>departamento</m:t>
                          </m:r>
                        </m:den>
                      </m:f>
                      <m:r>
                        <a:rPr kumimoji="0" lang="es-E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∗1.000.000</m:t>
                      </m:r>
                    </m:oMath>
                  </m:oMathPara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CBE4403-CC11-7449-9F74-FD9AC84CE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601" y="3119098"/>
                <a:ext cx="9582796" cy="9451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F99D6F9C-E6A3-4B05-03EB-934FAF238104}"/>
              </a:ext>
            </a:extLst>
          </p:cNvPr>
          <p:cNvSpPr txBox="1"/>
          <p:nvPr/>
        </p:nvSpPr>
        <p:spPr>
          <a:xfrm>
            <a:off x="6380676" y="6125577"/>
            <a:ext cx="4969751" cy="677108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Enlace: </a:t>
            </a:r>
            <a:r>
              <a: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3"/>
              </a:rPr>
              <a:t>https://www.sic.gov.co/tema/propiedad-Industrial</a:t>
            </a:r>
            <a:r>
              <a: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s-CO" sz="14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7095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INN-2-4: R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egistro de marcas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8830" y="128588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móvil de los últimos tres años de los registros de marcas concedidos en el departamento por cada millón de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28529" y="579612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Superintendencia de industria y comercio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28528" y="4519145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 cada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millon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 habitantes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28529" y="5325172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1063" y="4531008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1062" y="4997594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1061" y="552459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659099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Evaluar el ecosistema de innovación en el departamento a través de sus registros de Propiedad Intelectual.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F9424829-DDD7-2F45-BE8D-003F315CE140}"/>
                  </a:ext>
                </a:extLst>
              </p:cNvPr>
              <p:cNvSpPr txBox="1"/>
              <p:nvPr/>
            </p:nvSpPr>
            <p:spPr>
              <a:xfrm>
                <a:off x="2140620" y="3002825"/>
                <a:ext cx="8460881" cy="8523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𝐼𝑁𝑁</m:t>
                    </m:r>
                    <m:r>
                      <a:rPr kumimoji="0" lang="es-E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24=</m:t>
                    </m:r>
                    <m:f>
                      <m:fPr>
                        <m:ctrlPr>
                          <a:rPr kumimoji="0" lang="es-E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s-C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𝑅𝑒𝑔𝑖𝑠𝑡𝑟𝑜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𝑚𝑎𝑟𝑐𝑎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d>
                              <m:dPr>
                                <m:ctrlP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e>
                            </m:d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𝑟𝑒𝑔𝑖𝑠𝑡𝑟𝑜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𝑚𝑎𝑟𝑐𝑎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d>
                              <m:dPr>
                                <m:ctrlP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e>
                            </m:d>
                          </m:e>
                          <m:e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𝑟𝑒𝑔𝑖𝑠𝑡𝑟𝑜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𝑚𝑎𝑟𝑐𝑎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(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))/3</m:t>
                            </m:r>
                          </m:e>
                        </m:eqArr>
                      </m:num>
                      <m:den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</a:t>
                </a:r>
                <a:r>
                  <a:rPr kumimoji="0" lang="es-E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s-E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1.000.000</m:t>
                    </m:r>
                  </m:oMath>
                </a14:m>
                <a:endParaRPr kumimoji="0" lang="es-CO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F9424829-DDD7-2F45-BE8D-003F315CE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620" y="3002825"/>
                <a:ext cx="8460881" cy="852349"/>
              </a:xfrm>
              <a:prstGeom prst="rect">
                <a:avLst/>
              </a:prstGeom>
              <a:blipFill>
                <a:blip r:embed="rId2"/>
                <a:stretch>
                  <a:fillRect b="-70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9C07227D-423C-2F1D-44C8-229B820A2E3B}"/>
              </a:ext>
            </a:extLst>
          </p:cNvPr>
          <p:cNvSpPr txBox="1"/>
          <p:nvPr/>
        </p:nvSpPr>
        <p:spPr>
          <a:xfrm>
            <a:off x="6380676" y="5999847"/>
            <a:ext cx="4969751" cy="677108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Enlace: </a:t>
            </a:r>
            <a:r>
              <a: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3"/>
              </a:rPr>
              <a:t>https://www.sic.gov.co/tema/propiedad-Industrial</a:t>
            </a:r>
            <a:r>
              <a:rPr kumimoji="0" lang="es-CO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s-CO" sz="14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764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INS-3-3  Procesos de contratación en el SECOP II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086312" y="3364412"/>
                <a:ext cx="8019375" cy="6930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𝐶𝑜𝑛𝑡𝑒𝑜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𝑝𝑟𝑜𝑐𝑒𝑠𝑜𝑠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𝑆𝐸𝐶𝑂𝑃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𝐼𝐼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𝐶𝑜𝑛𝑡𝑒𝑜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𝑝𝑟𝑜𝑐𝑒𝑠𝑜𝑠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𝑆𝐸𝐶𝑂𝑃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𝐶𝑜𝑛𝑡𝑒𝑜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𝑝𝑟𝑜𝑐𝑒𝑠𝑜𝑠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𝑆𝐸𝐶𝑂𝑃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𝐼𝐼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312" y="3364412"/>
                <a:ext cx="8019375" cy="6930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los procesos de contratación que son adelantados por entidades del orden territorial a través de la plataforma SECOP II 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29590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Base de procesos de contratación SECOP I y II, Colombia Compra Eficiente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30377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77036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69473" y="6385396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25601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78301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transparencia de la contratación pública.</a:t>
            </a:r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45D4CABF-1B86-841E-E275-C0C40F5B81C4}"/>
              </a:ext>
            </a:extLst>
          </p:cNvPr>
          <p:cNvSpPr txBox="1"/>
          <p:nvPr/>
        </p:nvSpPr>
        <p:spPr>
          <a:xfrm>
            <a:off x="6376693" y="5256870"/>
            <a:ext cx="4969751" cy="126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14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1400">
                <a:solidFill>
                  <a:srgbClr val="242424"/>
                </a:solidFill>
                <a:latin typeface="Aptos Narrow"/>
                <a:cs typeface="Arial"/>
                <a:hlinkClick r:id="rId3"/>
              </a:rPr>
              <a:t>https://www.datos.gov.co/Gastos-Gubernamentales/SECOP-II-Contratos-Electr-nicos/jbjy-vk9h/about_data</a:t>
            </a:r>
            <a:r>
              <a:rPr lang="es-CO" sz="1400">
                <a:solidFill>
                  <a:srgbClr val="242424"/>
                </a:solidFill>
                <a:latin typeface="Aptos Narrow"/>
                <a:cs typeface="Arial"/>
              </a:rPr>
              <a:t> </a:t>
            </a:r>
          </a:p>
          <a:p>
            <a:pPr lvl="0">
              <a:defRPr/>
            </a:pPr>
            <a:r>
              <a:rPr lang="es-CO" sz="1400">
                <a:solidFill>
                  <a:srgbClr val="242424"/>
                </a:solidFill>
                <a:latin typeface="Aptos Narrow"/>
                <a:cs typeface="Arial"/>
                <a:hlinkClick r:id="rId4"/>
              </a:rPr>
              <a:t>https://www.datos.gov.co/Gastos-Gubernamentales/SECOP-I-Procesos-de-Compra-P-blica/f789-7hwg/about_data</a:t>
            </a:r>
            <a:r>
              <a:rPr lang="es-CO" sz="1400">
                <a:solidFill>
                  <a:srgbClr val="242424"/>
                </a:solidFill>
                <a:latin typeface="Aptos Narrow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476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INS-4-1: Tasa de Homicidios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8831" y="1412876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Número de homicidios en el departamento por cada 100.000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30239"/>
            <a:ext cx="514583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Homicidios certificados por departamentos-Ministerio de Defensa Nacional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Proyección de población-DANE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78831" y="197331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338106"/>
            <a:ext cx="514583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Tasa por cien mil hab.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04692"/>
            <a:ext cx="5145832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38106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Si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04692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31696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55963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Evaluar la capacidad de los departamentos para contener la inseguridad a partir de cifras consolidadas de </a:t>
            </a:r>
            <a:r>
              <a:rPr lang="es-CO" sz="21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Mindefensa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3068448" y="2909403"/>
                <a:ext cx="6069739" cy="6998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𝐼𝑁𝑆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41=</m:t>
                      </m:r>
                      <m:f>
                        <m:fPr>
                          <m:ctrlPr>
                            <a:rPr lang="es-CO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𝐻𝑜𝑚𝑖𝑐𝑖𝑑𝑖𝑜</m:t>
                          </m:r>
                          <m:sSub>
                            <m:sSub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𝑃𝑜𝑏𝑙𝑎𝑐𝑖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∗100.000</m:t>
                      </m:r>
                    </m:oMath>
                  </m:oMathPara>
                </a14:m>
                <a:endParaRPr lang="es-CO" sz="220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448" y="2909403"/>
                <a:ext cx="6069739" cy="69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3FA4D0B0-B6CC-C5EE-E09E-B12EACE93F44}"/>
              </a:ext>
            </a:extLst>
          </p:cNvPr>
          <p:cNvSpPr txBox="1"/>
          <p:nvPr/>
        </p:nvSpPr>
        <p:spPr>
          <a:xfrm>
            <a:off x="6376693" y="5876390"/>
            <a:ext cx="4969751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14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1400">
                <a:solidFill>
                  <a:srgbClr val="4472C4"/>
                </a:solidFill>
                <a:latin typeface="Arial"/>
                <a:cs typeface="Arial"/>
                <a:hlinkClick r:id="rId3"/>
              </a:rPr>
              <a:t>https://www.mindefensa.gov.co/defensa-y-seguridad/datos-y-cifras/informacion-estadistica</a:t>
            </a:r>
            <a:endParaRPr lang="es-CO" sz="1400">
              <a:solidFill>
                <a:srgbClr val="242424"/>
              </a:solidFill>
              <a:latin typeface="Aptos Narrow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459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INS-4-2: Tasa de secuestros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8831" y="1437930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Número de hurtos en el departamento por cada 100.000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02973"/>
            <a:ext cx="496975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Número de secuestros-Ministerio de Defensa Nacional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Proyección de población-DANE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78831" y="204122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310840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Tasa por cien mil hab.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777426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10840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Si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777426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04430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</a:rPr>
              <a:t> Evaluar la capacidad de los departamentos para contener la inseguridad a partir de cifras consolidadas de </a:t>
            </a:r>
            <a:r>
              <a:rPr lang="es-CO" sz="21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Mindefensa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989114" y="2916131"/>
                <a:ext cx="6199133" cy="6930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𝐼𝑁𝑆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42=</m:t>
                      </m:r>
                      <m:f>
                        <m:fPr>
                          <m:ctrlPr>
                            <a:rPr lang="es-CO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2200" b="0" i="1" smtClean="0">
                              <a:latin typeface="Cambria Math" panose="02040503050406030204" pitchFamily="18" charset="0"/>
                            </a:rPr>
                            <m:t>𝑆𝑒𝑐𝑢𝑒𝑠𝑡𝑟𝑜</m:t>
                          </m:r>
                          <m:sSub>
                            <m:sSub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𝑃𝑜𝑏𝑙𝑎𝑐𝑖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∗100.000</m:t>
                      </m:r>
                    </m:oMath>
                  </m:oMathPara>
                </a14:m>
                <a:endParaRPr lang="es-CO" sz="220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114" y="2916131"/>
                <a:ext cx="6199133" cy="6930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066FEE88-4910-F71A-315F-5428EDBECB54}"/>
              </a:ext>
            </a:extLst>
          </p:cNvPr>
          <p:cNvSpPr txBox="1"/>
          <p:nvPr/>
        </p:nvSpPr>
        <p:spPr>
          <a:xfrm>
            <a:off x="6376693" y="5876390"/>
            <a:ext cx="4969751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14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1400">
                <a:solidFill>
                  <a:srgbClr val="4472C4"/>
                </a:solidFill>
                <a:latin typeface="Arial"/>
                <a:cs typeface="Arial"/>
                <a:hlinkClick r:id="rId3"/>
              </a:rPr>
              <a:t>https://www.mindefensa.gov.co/defensa-y-seguridad/datos-y-cifras/informacion-estadistica</a:t>
            </a:r>
            <a:endParaRPr lang="es-CO" sz="1400">
              <a:solidFill>
                <a:srgbClr val="242424"/>
              </a:solidFill>
              <a:latin typeface="Aptos Narrow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388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INS-4-3: Tasa de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extorsiones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8" y="1333963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Número de extorsiones en el departamento por cada 100.000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275144"/>
            <a:ext cx="496975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Extorsiones certificadas-Ministerio de Defensa Nacional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Proyección de población-DANE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8" y="1893604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283011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Tasa por cien mil hab.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749597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283011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Si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749597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276601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</a:rPr>
              <a:t>Evaluar la capacidad de los departamentos para contener la inseguridad a partir de cifras consolidadas de </a:t>
            </a:r>
            <a:r>
              <a:rPr lang="es-CO" sz="21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Mindefensa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3068448" y="2906076"/>
                <a:ext cx="6069739" cy="6908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𝐼𝑁𝑆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43=</m:t>
                      </m:r>
                      <m:f>
                        <m:fPr>
                          <m:ctrlPr>
                            <a:rPr lang="es-CO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𝐸𝑥𝑡𝑜𝑟𝑠𝑖𝑜𝑛𝑒</m:t>
                          </m:r>
                          <m:sSub>
                            <m:sSub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𝑃𝑜𝑏𝑙𝑎𝑐𝑖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∗100.000</m:t>
                      </m:r>
                    </m:oMath>
                  </m:oMathPara>
                </a14:m>
                <a:endParaRPr lang="es-CO" sz="220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448" y="2906076"/>
                <a:ext cx="6069739" cy="6908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68E5415D-AB42-871F-6244-74F1DD136A9B}"/>
              </a:ext>
            </a:extLst>
          </p:cNvPr>
          <p:cNvSpPr txBox="1"/>
          <p:nvPr/>
        </p:nvSpPr>
        <p:spPr>
          <a:xfrm>
            <a:off x="6376693" y="5876390"/>
            <a:ext cx="4969751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14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1400">
                <a:solidFill>
                  <a:srgbClr val="4472C4"/>
                </a:solidFill>
                <a:latin typeface="Arial"/>
                <a:cs typeface="Arial"/>
                <a:hlinkClick r:id="rId3"/>
              </a:rPr>
              <a:t>https://www.mindefensa.gov.co/defensa-y-seguridad/datos-y-cifras/informacion-estadistica</a:t>
            </a:r>
            <a:endParaRPr lang="es-CO" sz="1400">
              <a:solidFill>
                <a:srgbClr val="242424"/>
              </a:solidFill>
              <a:latin typeface="Aptos Narrow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650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INS-4-4: Eficiencia de la Justicia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8" y="1136874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Número de casos resueltos para la jurisdicción ordinaria y administrativa en el departamento (egresos efectivos), como porcentaje del total de casos que ingresan (ingresos efectivos) y los que están sin resolver (inventario inicial).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Gestión de despachos judiciales-Consejo Superior de la Judicatura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8" y="2438474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46336"/>
            <a:ext cx="514583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032456"/>
            <a:ext cx="514583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Si: Amazonas, Guainía, Vaupés y Vichada 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7" y="5841477"/>
            <a:ext cx="514583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-7174" y="565486"/>
            <a:ext cx="12019701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eficiencia de la justicia entendida como los egresos judiciales y la liberación del inventario.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3170880" y="3190264"/>
                <a:ext cx="5864875" cy="7021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44=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𝐸𝑔𝑟𝑒𝑠𝑜𝑠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𝑡𝑜𝑡𝑎𝑙𝑒𝑠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𝐼𝑛𝑔𝑟𝑒𝑠𝑜𝑠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𝑡𝑜𝑡𝑎𝑙𝑒𝑠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𝑖𝑛𝑣𝑒𝑛𝑡𝑎𝑟𝑖𝑜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𝑖𝑛𝑖𝑐𝑖𝑎𝑙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880" y="3190264"/>
                <a:ext cx="5864875" cy="7021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8E3DA10E-1A5D-FA3F-6C8D-D2DA92725792}"/>
              </a:ext>
            </a:extLst>
          </p:cNvPr>
          <p:cNvSpPr txBox="1"/>
          <p:nvPr/>
        </p:nvSpPr>
        <p:spPr>
          <a:xfrm>
            <a:off x="6376696" y="6290376"/>
            <a:ext cx="514583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14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1400">
                <a:solidFill>
                  <a:schemeClr val="tx1"/>
                </a:solidFill>
                <a:latin typeface="Arial"/>
                <a:cs typeface="Arial"/>
              </a:rPr>
              <a:t>Solicitud directa al consejo superior de la judicatura</a:t>
            </a:r>
            <a:endParaRPr lang="es-CO" sz="1400">
              <a:solidFill>
                <a:schemeClr val="tx1"/>
              </a:solidFill>
              <a:latin typeface="Aptos Narrow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5972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INS-4-5: Productividad de jueces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117720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Total de casos resueltos sobre el número de jueces en la jurisdicción ordinaria y administrativa de cada departamento.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Gestión de despachos judiciales-Consejo Superior de la Judicatura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por cien mil hab.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514583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514583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Si: Amazonas, Guainía, Vaupés y Vichada 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7" y="5714589"/>
            <a:ext cx="514583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eficiencia de la justicia a partir del número de egresos por juez.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4357446" y="3077942"/>
                <a:ext cx="3477106" cy="7021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45=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𝐸𝑔𝑟𝑒𝑠𝑜𝑠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𝑡𝑜𝑡𝑎𝑙𝑒𝑠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ú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𝑚𝑒𝑟𝑜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𝑗𝑢𝑒𝑐𝑒𝑠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46" y="3077942"/>
                <a:ext cx="3477106" cy="7021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0B4A7F-3CA8-3490-037A-0AE2CAEAC11B}"/>
              </a:ext>
            </a:extLst>
          </p:cNvPr>
          <p:cNvSpPr txBox="1"/>
          <p:nvPr/>
        </p:nvSpPr>
        <p:spPr>
          <a:xfrm>
            <a:off x="6376696" y="6210366"/>
            <a:ext cx="514583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14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1400">
                <a:solidFill>
                  <a:schemeClr val="tx1"/>
                </a:solidFill>
                <a:latin typeface="Arial"/>
                <a:cs typeface="Arial"/>
              </a:rPr>
              <a:t>Solicitud directa al consejo superior de la judicatura</a:t>
            </a:r>
            <a:endParaRPr lang="es-CO" sz="1400">
              <a:solidFill>
                <a:schemeClr val="tx1"/>
              </a:solidFill>
              <a:latin typeface="Aptos Narrow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832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INS-4-6: Eficiencia de los métodos de resolución de conflictos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8830" y="1391309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Suma de conciliaciones resueltas (total o parcialmente) y de laudos arbitrales, como porcentaje del total de solicitudes de conciliaciones y de arbitrajes por departamento.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112967"/>
            <a:ext cx="4969751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Estadisticas de conciliación – SICAAC Minjusticia.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Reportes de centros de arbitraje-SICAAC Minjusticia.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8" y="233399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1208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58742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12083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58742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11442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Identificar la capacidad de evacuar procesos judiciales a través de métodos no tradicionales del sistema formal de justicia.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568702" y="2945098"/>
                <a:ext cx="6867906" cy="7021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46=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𝐶𝑜𝑛𝑐𝑖𝑙𝑖𝑎𝑐𝑖𝑜𝑛𝑒𝑠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𝑟𝑒𝑠𝑢𝑒𝑙𝑡𝑎𝑠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𝑙𝑎𝑢𝑑𝑜𝑠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𝑎𝑟𝑏𝑖𝑡𝑟𝑎𝑙𝑒𝑠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𝑆𝑜𝑙𝑖𝑐𝑖𝑡𝑢𝑑𝑒𝑠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𝑐𝑜𝑛𝑐𝑖𝑙𝑖𝑎𝑐𝑖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𝑎𝑟𝑏𝑖𝑡𝑟𝑎𝑗𝑒𝑠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702" y="2945098"/>
                <a:ext cx="6867906" cy="7021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9E84DA-F145-82A3-0EED-0EC51B0DB2B6}"/>
              </a:ext>
            </a:extLst>
          </p:cNvPr>
          <p:cNvSpPr txBox="1"/>
          <p:nvPr/>
        </p:nvSpPr>
        <p:spPr>
          <a:xfrm>
            <a:off x="6376697" y="5641428"/>
            <a:ext cx="496975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14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1400">
                <a:solidFill>
                  <a:schemeClr val="tx1"/>
                </a:solidFill>
                <a:latin typeface="Arial"/>
                <a:cs typeface="Arial"/>
                <a:hlinkClick r:id="rId3"/>
              </a:rPr>
              <a:t>https://www.sicaac.gov.co/Informacion/Estadistica</a:t>
            </a:r>
            <a:r>
              <a:rPr lang="es-CO" sz="140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s-CO" sz="1400">
              <a:solidFill>
                <a:schemeClr val="tx1"/>
              </a:solidFill>
              <a:latin typeface="Aptos Narrow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469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86089" y="1796109"/>
            <a:ext cx="6311767" cy="1015687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4798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  <a:br>
              <a:rPr lang="es-CO" sz="4798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4798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9E5A17-2CCF-407F-8EF0-B0510AC777D5}"/>
              </a:ext>
            </a:extLst>
          </p:cNvPr>
          <p:cNvSpPr txBox="1"/>
          <p:nvPr/>
        </p:nvSpPr>
        <p:spPr>
          <a:xfrm>
            <a:off x="6946693" y="3311762"/>
            <a:ext cx="4943557" cy="263771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04701" indent="-304701" defTabSz="1218804" fontAlgn="base">
              <a:buClrTx/>
              <a:defRPr/>
            </a:pPr>
            <a:r>
              <a:rPr lang="es-ES" sz="1400" b="1" kern="0">
                <a:solidFill>
                  <a:srgbClr val="7030A0"/>
                </a:solidFill>
                <a:latin typeface="Arial"/>
                <a:ea typeface="Times New Roman" panose="02020603050405020304" pitchFamily="18" charset="0"/>
                <a:sym typeface="Arial"/>
              </a:rPr>
              <a:t>Se unifica</a:t>
            </a:r>
            <a:r>
              <a:rPr lang="es-ES" sz="1400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 el indicador agregado de </a:t>
            </a:r>
            <a:r>
              <a:rPr lang="es-ES" sz="1400" b="1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gas natural y gas licuado de petróleo (GLP), </a:t>
            </a:r>
            <a:r>
              <a:rPr lang="es-ES" sz="1400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que mide el acceso de la población a estos dos servicios.</a:t>
            </a:r>
          </a:p>
          <a:p>
            <a:pPr marL="304701" indent="-304701" defTabSz="1218804" fontAlgn="base">
              <a:buClrTx/>
              <a:defRPr/>
            </a:pPr>
            <a:r>
              <a:rPr lang="es-ES" sz="1400" b="1" kern="0">
                <a:solidFill>
                  <a:srgbClr val="7030A0"/>
                </a:solidFill>
                <a:latin typeface="Arial"/>
                <a:ea typeface="Times New Roman" panose="02020603050405020304" pitchFamily="18" charset="0"/>
                <a:sym typeface="Arial"/>
              </a:rPr>
              <a:t>Se modifica </a:t>
            </a:r>
            <a:r>
              <a:rPr lang="es-ES" sz="1400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el método de cálculo del indicador de </a:t>
            </a:r>
            <a:r>
              <a:rPr lang="es-ES" sz="1400" b="1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costo de la energía eléctrica</a:t>
            </a:r>
            <a:r>
              <a:rPr lang="es-ES" sz="1400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, ponderando el costo para los sectores residencial y no residencial.</a:t>
            </a:r>
          </a:p>
          <a:p>
            <a:pPr marL="304701" indent="-304701" defTabSz="1218804" fontAlgn="base">
              <a:buClrTx/>
              <a:defRPr/>
            </a:pPr>
            <a:r>
              <a:rPr lang="es-ES" sz="1400" b="1" kern="0">
                <a:solidFill>
                  <a:srgbClr val="7030A0"/>
                </a:solidFill>
                <a:latin typeface="Arial"/>
                <a:ea typeface="Times New Roman" panose="02020603050405020304" pitchFamily="18" charset="0"/>
                <a:sym typeface="Arial"/>
              </a:rPr>
              <a:t>No se actualizan</a:t>
            </a:r>
            <a:r>
              <a:rPr lang="es-ES" sz="1400" kern="0">
                <a:solidFill>
                  <a:srgbClr val="7030A0"/>
                </a:solidFill>
                <a:latin typeface="Arial"/>
                <a:ea typeface="Times New Roman" panose="02020603050405020304" pitchFamily="18" charset="0"/>
                <a:sym typeface="Arial"/>
              </a:rPr>
              <a:t> </a:t>
            </a:r>
            <a:r>
              <a:rPr lang="es-ES" sz="1400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los indicadores de </a:t>
            </a:r>
            <a:r>
              <a:rPr lang="es-ES" sz="1400" b="1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vías primarias y secundarias del </a:t>
            </a:r>
            <a:r>
              <a:rPr lang="es-ES" sz="1400" b="1" kern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subpilar</a:t>
            </a:r>
            <a:r>
              <a:rPr lang="es-ES" sz="1400" b="1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 infraestructura vial.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2E92860-915E-4AFD-BEA3-0D6337D8A49F}"/>
              </a:ext>
            </a:extLst>
          </p:cNvPr>
          <p:cNvCxnSpPr>
            <a:cxnSpLocks/>
          </p:cNvCxnSpPr>
          <p:nvPr/>
        </p:nvCxnSpPr>
        <p:spPr>
          <a:xfrm>
            <a:off x="6477172" y="1112579"/>
            <a:ext cx="0" cy="4632842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1B1E3017-8F4C-494D-8375-54F66F199923}"/>
              </a:ext>
            </a:extLst>
          </p:cNvPr>
          <p:cNvSpPr txBox="1"/>
          <p:nvPr/>
        </p:nvSpPr>
        <p:spPr>
          <a:xfrm>
            <a:off x="7574854" y="2771636"/>
            <a:ext cx="3569253" cy="368242"/>
          </a:xfrm>
          <a:prstGeom prst="rect">
            <a:avLst/>
          </a:prstGeom>
          <a:solidFill>
            <a:srgbClr val="7030A0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D4406B7-48C5-408D-86DA-DF3BB89A6BAB}"/>
              </a:ext>
            </a:extLst>
          </p:cNvPr>
          <p:cNvSpPr/>
          <p:nvPr/>
        </p:nvSpPr>
        <p:spPr>
          <a:xfrm>
            <a:off x="2088722" y="2811796"/>
            <a:ext cx="2049610" cy="196945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7030A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AEE7218-236C-43C8-B039-24DCD8EB4E9D}"/>
              </a:ext>
            </a:extLst>
          </p:cNvPr>
          <p:cNvSpPr txBox="1"/>
          <p:nvPr/>
        </p:nvSpPr>
        <p:spPr>
          <a:xfrm>
            <a:off x="7574853" y="867644"/>
            <a:ext cx="3569253" cy="36824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79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103">
              <a:defRPr/>
            </a:pPr>
            <a:r>
              <a:rPr lang="es-CO" sz="1793">
                <a:solidFill>
                  <a:prstClr val="white"/>
                </a:solidFill>
                <a:sym typeface="Arial"/>
              </a:rPr>
              <a:t>Estructura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22CA72C-C742-440B-AACF-69F70823AA5D}"/>
              </a:ext>
            </a:extLst>
          </p:cNvPr>
          <p:cNvSpPr txBox="1"/>
          <p:nvPr/>
        </p:nvSpPr>
        <p:spPr>
          <a:xfrm>
            <a:off x="6946696" y="1235353"/>
            <a:ext cx="4825575" cy="1345048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15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</a:t>
            </a:r>
            <a:r>
              <a:rPr lang="es-MX" sz="1400" b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Infraestructura de servicios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Infraestructura vial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Conectividad</a:t>
            </a:r>
          </a:p>
        </p:txBody>
      </p:sp>
      <p:pic>
        <p:nvPicPr>
          <p:cNvPr id="13" name="Gráfico 12" descr="Train con relleno sólido">
            <a:extLst>
              <a:ext uri="{FF2B5EF4-FFF2-40B4-BE49-F238E27FC236}">
                <a16:creationId xmlns:a16="http://schemas.microsoft.com/office/drawing/2014/main" id="{074C8D91-8D54-7D4C-A6F4-DF70DAFDF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7218" y="3311762"/>
            <a:ext cx="1054317" cy="10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3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INF-1-1: Cobertura de acueducto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1" y="2636921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−1−1=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𝑃𝑟𝑒𝑑𝑖𝑜𝑠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𝑠𝑒𝑟𝑣𝑖𝑐𝑖𝑜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𝑎𝑐𝑢𝑒𝑑𝑢𝑐𝑡𝑜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𝑝𝑟𝑒𝑑𝑖𝑜𝑠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636921"/>
                <a:ext cx="12113170" cy="529825"/>
              </a:xfrm>
              <a:prstGeom prst="rect">
                <a:avLst/>
              </a:prstGeom>
              <a:blipFill>
                <a:blip r:embed="rId3"/>
                <a:stretch>
                  <a:fillRect b="-113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hogares con suscripción de servicio de acueducto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720998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Encuesta de calidad de vida.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02515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72886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195451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728865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195451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72245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Este indicador busca captar la capacidad de los departamentos de garantizar el servicio de acueducto a los hogares.</a:t>
            </a: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84E02FD3-073D-24DC-C271-01ECEE299968}"/>
              </a:ext>
            </a:extLst>
          </p:cNvPr>
          <p:cNvSpPr txBox="1"/>
          <p:nvPr/>
        </p:nvSpPr>
        <p:spPr>
          <a:xfrm>
            <a:off x="669473" y="5749921"/>
            <a:ext cx="10209653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Enlace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https://www.dane.gov.co/index.php/estadisticas-por-tema/salud/calidad-de-vida-ecv/encuesta-nacional-de-calidad-de-vida-ecv-2023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s-CO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850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917" y="226159"/>
            <a:ext cx="11527416" cy="813446"/>
          </a:xfrm>
        </p:spPr>
        <p:txBody>
          <a:bodyPr>
            <a:noAutofit/>
          </a:bodyPr>
          <a:lstStyle/>
          <a:p>
            <a:r>
              <a:rPr lang="es-MX" sz="2150" b="1">
                <a:solidFill>
                  <a:schemeClr val="bg1"/>
                </a:solidFill>
                <a:latin typeface="Arial"/>
                <a:cs typeface="Arial"/>
              </a:rPr>
              <a:t>El IDC 2025 incluye 98</a:t>
            </a:r>
            <a:r>
              <a:rPr lang="es-CO" sz="2150" b="1">
                <a:solidFill>
                  <a:schemeClr val="bg1"/>
                </a:solidFill>
                <a:latin typeface="Arial"/>
                <a:cs typeface="Arial"/>
              </a:rPr>
              <a:t> indicadores (datos “duros”, no de percepción) agrupados en 4 factores de competitividad y 13 pilares. </a:t>
            </a:r>
            <a:endParaRPr lang="es-CO" sz="2197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CC52226-0762-4D5B-9AF2-6CACCE7FA3A4}"/>
              </a:ext>
            </a:extLst>
          </p:cNvPr>
          <p:cNvGraphicFramePr/>
          <p:nvPr/>
        </p:nvGraphicFramePr>
        <p:xfrm>
          <a:off x="332292" y="1358899"/>
          <a:ext cx="11510280" cy="438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1415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INF-1-2: Cobertura efectiva de gas natural y GLP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424918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Porcentaje de usuarios residenciales con conexión de gas natural o GLP respecto al catastro poblacional del departamento.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033017"/>
            <a:ext cx="496975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Cobertura Nacional del Servicio de Gas Natural y GLP. Ministerio de Minas y Energía.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37942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04088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</a:rPr>
              <a:t>Porcentaje.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50747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Trimestral.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69473" y="6356456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4681" y="4032497"/>
            <a:ext cx="496975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Arauca, Guainía, Amazonas, Vichada, San Andrés.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4680" y="5019381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Medir las condiciones en las que viven los ciudadanos a través del acceso a servicios como la conexión a gas natural o GLP. 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668770" y="3158325"/>
                <a:ext cx="9791655" cy="7014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𝐼𝑁𝐹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12=</m:t>
                      </m:r>
                      <m:f>
                        <m:fPr>
                          <m:ctrlPr>
                            <a:rPr lang="es-CO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𝑚𝑒𝑟𝑜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𝑢𝑠𝑢𝑎𝑟𝑖𝑜𝑠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𝑟𝑒𝑠𝑖𝑑𝑒𝑛𝑐𝑖𝑎𝑙𝑒𝑠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𝑐𝑜𝑛𝑒𝑐𝑡𝑎𝑑𝑜𝑠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𝑔𝑎𝑠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𝑛𝑎𝑡𝑢𝑟𝑎𝑙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O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b="0" i="1" smtClean="0">
                              <a:latin typeface="Cambria Math" panose="02040503050406030204" pitchFamily="18" charset="0"/>
                            </a:rPr>
                            <m:t>𝐺𝐿𝑃</m:t>
                          </m:r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𝐶𝑎𝑡𝑎𝑠𝑡𝑟𝑜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𝑝𝑜𝑏𝑙𝑎𝑐𝑖𝑜𝑛𝑎𝑙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𝑑𝑒𝑝𝑎𝑟𝑡𝑎𝑚𝑒𝑛𝑡𝑜</m:t>
                          </m:r>
                        </m:den>
                      </m:f>
                    </m:oMath>
                  </m:oMathPara>
                </a14:m>
                <a:endParaRPr lang="es-CO" sz="2200" dirty="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770" y="3158325"/>
                <a:ext cx="9791655" cy="7014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ECF9A-53C1-B52C-A9E2-D64887FDF9E9}"/>
              </a:ext>
            </a:extLst>
          </p:cNvPr>
          <p:cNvSpPr txBox="1"/>
          <p:nvPr/>
        </p:nvSpPr>
        <p:spPr>
          <a:xfrm>
            <a:off x="6374680" y="5532633"/>
            <a:ext cx="4969750" cy="1046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14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1400">
                <a:solidFill>
                  <a:schemeClr val="tx1"/>
                </a:solidFill>
                <a:latin typeface="Arial"/>
                <a:cs typeface="Arial"/>
                <a:hlinkClick r:id="rId3"/>
              </a:rPr>
              <a:t>https://www.minenergia.gov.co/es/misional/hidrocarburos/funcionamiento-del-sector/estad%C3%ADsticas-gas-combustible/</a:t>
            </a:r>
            <a:r>
              <a:rPr lang="es-CO" sz="140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s-CO" sz="1400">
              <a:solidFill>
                <a:schemeClr val="tx1"/>
              </a:solidFill>
              <a:latin typeface="Aptos Narrow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9502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INF-1-3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Cobertura de la energía eléctrica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Proporción departamental del número de </a:t>
            </a:r>
            <a:r>
              <a:rPr lang="es-MX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hogares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que cuentan con el servicio de energía como porcentaje del total de viviendas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710972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Encuesta de Calidad de Vida -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15919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718839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185425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718839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185425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71242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Medir la capacidad de la ciudad de proveer energía en los hogares.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488571B-D781-B1FD-2BDA-4A2BE3690F90}"/>
                  </a:ext>
                </a:extLst>
              </p:cNvPr>
              <p:cNvSpPr txBox="1"/>
              <p:nvPr/>
            </p:nvSpPr>
            <p:spPr>
              <a:xfrm>
                <a:off x="1" y="2927684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−1−3=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𝐻𝑜𝑔𝑎𝑟𝑒𝑠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𝑒𝑛𝑒𝑟𝑔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í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é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𝑐𝑡𝑟𝑖𝑐𝑎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𝑝𝑟𝑒𝑑𝑖𝑜𝑠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488571B-D781-B1FD-2BDA-4A2BE3690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927684"/>
                <a:ext cx="12113170" cy="529825"/>
              </a:xfrm>
              <a:prstGeom prst="rect">
                <a:avLst/>
              </a:prstGeom>
              <a:blipFill>
                <a:blip r:embed="rId2"/>
                <a:stretch>
                  <a:fillRect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6D87256E-09D0-7BE3-F514-77098DA43CD3}"/>
              </a:ext>
            </a:extLst>
          </p:cNvPr>
          <p:cNvSpPr txBox="1"/>
          <p:nvPr/>
        </p:nvSpPr>
        <p:spPr>
          <a:xfrm>
            <a:off x="669473" y="5619579"/>
            <a:ext cx="10209653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Enlace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https://www.dane.gov.co/index.php/estadisticas-por-tema/salud/calidad-de-vida-ecv/encuesta-nacional-de-calidad-de-vida-ecv-2023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s-CO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7522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INF-1-4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Costo de la energía eléctrica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254781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 </a:t>
            </a:r>
            <a:r>
              <a:rPr lang="es-MX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Promedio ponderado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lang="es-MX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de la energía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residencial y no residencial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01954" y="4722140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</a:t>
            </a:r>
          </a:p>
          <a:p>
            <a:pPr>
              <a:defRPr/>
            </a:pPr>
            <a:r>
              <a:rPr lang="es-CO" sz="2000">
                <a:solidFill>
                  <a:prstClr val="black"/>
                </a:solidFill>
                <a:latin typeface="Arial"/>
                <a:cs typeface="Arial"/>
              </a:rPr>
              <a:t>Sistema Único de Información de Servicios Públicos Domiciliarios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endParaRPr lang="es-CO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5795" y="1949134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01954" y="373000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Pesos.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01954" y="419659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09178" y="373000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09177" y="419659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09176" y="472359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costo anual de la energía para los distintos tipos de predios (hogares y empresas).</a:t>
            </a:r>
          </a:p>
        </p:txBody>
      </p:sp>
      <p:pic>
        <p:nvPicPr>
          <p:cNvPr id="2" name="Picture 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762F65AB-21C9-0C39-64B1-41020EE3B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99" y="2648499"/>
            <a:ext cx="10870558" cy="789357"/>
          </a:xfrm>
          <a:prstGeom prst="rect">
            <a:avLst/>
          </a:prstGeom>
        </p:spPr>
      </p:pic>
      <p:sp>
        <p:nvSpPr>
          <p:cNvPr id="6" name="CuadroTexto 2">
            <a:extLst>
              <a:ext uri="{FF2B5EF4-FFF2-40B4-BE49-F238E27FC236}">
                <a16:creationId xmlns:a16="http://schemas.microsoft.com/office/drawing/2014/main" id="{C1F25BC5-F8EE-85D5-24F8-6B9D2706697C}"/>
              </a:ext>
            </a:extLst>
          </p:cNvPr>
          <p:cNvSpPr txBox="1"/>
          <p:nvPr/>
        </p:nvSpPr>
        <p:spPr>
          <a:xfrm>
            <a:off x="599289" y="5870237"/>
            <a:ext cx="1025978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Enlace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http://reportes.sui.gov.co/fabricaReportes/frameSet.jsp?idreporte=ele_com_096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 </a:t>
            </a:r>
            <a:endParaRPr lang="es-CO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1887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INF-1-5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: Cobertura de alcantarillado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108702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hogares con suscripción de servicio de alcantarillado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610708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Encuesta de Calidad de Vida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1714340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61857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085161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618575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085161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61216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penetración del alcantarillado en los hogares.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/>
              <p:nvPr/>
            </p:nvSpPr>
            <p:spPr>
              <a:xfrm>
                <a:off x="1" y="2677026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−1−5=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𝑃𝑟𝑒𝑑𝑖𝑜𝑠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𝑠𝑒𝑟𝑣𝑖𝑐𝑖𝑜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𝑎𝑙𝑐𝑎𝑛𝑡𝑎𝑟𝑖𝑙𝑙𝑎𝑑𝑜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𝑝𝑟𝑒𝑑𝑖𝑜𝑠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677026"/>
                <a:ext cx="12113170" cy="529825"/>
              </a:xfrm>
              <a:prstGeom prst="rect">
                <a:avLst/>
              </a:prstGeom>
              <a:blipFill>
                <a:blip r:embed="rId2"/>
                <a:stretch>
                  <a:fillRect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C148E3E5-FDB5-87B3-77C0-1CD6CA388750}"/>
              </a:ext>
            </a:extLst>
          </p:cNvPr>
          <p:cNvSpPr txBox="1"/>
          <p:nvPr/>
        </p:nvSpPr>
        <p:spPr>
          <a:xfrm>
            <a:off x="669473" y="5749921"/>
            <a:ext cx="1020965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Enlace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https://www.dane.gov.co/index.php/estadisticas-por-tema/salud/calidad-de-vida-ecv/encuesta-nacional-de-calidad-de-vida-ecv-2023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/>
                <a:cs typeface="Arial"/>
              </a:rPr>
              <a:t> </a:t>
            </a:r>
            <a:endParaRPr lang="es-CO" sz="18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662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INF-2-1 / INF-2-2 : Red vial primaria por cada cien mil hab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. / por área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3305" y="1187637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1). </a:t>
            </a:r>
            <a:r>
              <a:rPr lang="es-MX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Kilómetros de red vial primaria por cada cien mil habitantes. / 2)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</a:t>
            </a:r>
            <a:r>
              <a:rPr lang="es-CO" sz="2100">
                <a:solidFill>
                  <a:prstClr val="black"/>
                </a:solidFill>
                <a:latin typeface="Calibri" panose="020F0502020204030204"/>
              </a:rPr>
              <a:t>Kilómetros de red vial primaria por cada cien kilómetros cuadrados de superficie.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2297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Mintransporte, ANI.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32170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23756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Kilómetros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7041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2375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704153"/>
            <a:ext cx="496975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Bogotá, Guainía y Vaupés.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37476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Evaluar la disponibilidad de red vial primaria en el territorio.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/>
              <p:nvPr/>
            </p:nvSpPr>
            <p:spPr>
              <a:xfrm>
                <a:off x="28756" y="2935661"/>
                <a:ext cx="12113170" cy="490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−2−1=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𝑝𝑟𝑖𝑚𝑎𝑟𝑖𝑎𝑠</m:t>
                        </m:r>
                      </m:num>
                      <m:den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*100.000</a:t>
                </a: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6" y="2935661"/>
                <a:ext cx="12113170" cy="490775"/>
              </a:xfrm>
              <a:prstGeom prst="rect">
                <a:avLst/>
              </a:prstGeom>
              <a:blipFill>
                <a:blip r:embed="rId2"/>
                <a:stretch>
                  <a:fillRect b="-195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4337778-2BD8-4C56-46FA-8BB7C68A45E1}"/>
                  </a:ext>
                </a:extLst>
              </p:cNvPr>
              <p:cNvSpPr txBox="1"/>
              <p:nvPr/>
            </p:nvSpPr>
            <p:spPr>
              <a:xfrm>
                <a:off x="-1" y="3567896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−2−2=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𝑝𝑟𝑖𝑚𝑎𝑟𝑖𝑎𝑠</m:t>
                        </m:r>
                      </m:num>
                      <m:den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𝑆𝑢𝑝𝑒𝑟𝑓𝑖𝑐𝑖𝑒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4337778-2BD8-4C56-46FA-8BB7C68A4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567896"/>
                <a:ext cx="12113170" cy="529825"/>
              </a:xfrm>
              <a:prstGeom prst="rect">
                <a:avLst/>
              </a:prstGeom>
              <a:blipFill>
                <a:blip r:embed="rId3"/>
                <a:stretch>
                  <a:fillRect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B448EDCC-D1BB-8192-DABD-81A81C9D4348}"/>
              </a:ext>
            </a:extLst>
          </p:cNvPr>
          <p:cNvSpPr txBox="1"/>
          <p:nvPr/>
        </p:nvSpPr>
        <p:spPr>
          <a:xfrm>
            <a:off x="669473" y="5990553"/>
            <a:ext cx="1025978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</a:rPr>
              <a:t>Enlace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1) </a:t>
            </a:r>
            <a:r>
              <a:rPr lang="es-CO" sz="16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hlinkClick r:id="rId4"/>
              </a:rPr>
              <a:t>https://www.invias.gov.co/index.php/component/content/article/2-uncategorised/57-estado-de-la-red-vial</a:t>
            </a:r>
            <a:r>
              <a:rPr lang="es-CO" sz="16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 2) </a:t>
            </a:r>
            <a:r>
              <a:rPr lang="es-CO" sz="16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hlinkClick r:id="rId5"/>
              </a:rPr>
              <a:t>https://mintransporte.gov.co/publicaciones/11809/consulta-el-historicos-de-documentos/</a:t>
            </a:r>
            <a:r>
              <a:rPr lang="es-CO" sz="16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 </a:t>
            </a: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72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INF-2-3: Red vial primaria en buen estado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421083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 Porcentaje de la</a:t>
            </a:r>
            <a:r>
              <a:rPr lang="es-MX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 red vial primaria calificada </a:t>
            </a:r>
            <a:r>
              <a:rPr lang="es-ES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que se encuentra en buen o muy buen estado</a:t>
            </a:r>
            <a:r>
              <a:rPr lang="es-CO" sz="2100">
                <a:solidFill>
                  <a:prstClr val="black"/>
                </a:solidFill>
                <a:latin typeface="Calibri" panose="020F0502020204030204"/>
                <a:cs typeface="Arial"/>
              </a:rPr>
              <a:t>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723901" y="4951161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Mintransporte, ANI.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32170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723901" y="395902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723901" y="4425614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431125" y="3959028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431124" y="4425614"/>
            <a:ext cx="496975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Bogotá, Guainía y Vaupés.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431123" y="525893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Evaluar la calidad de la red vial primaria en el territorio.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/>
              <p:nvPr/>
            </p:nvSpPr>
            <p:spPr>
              <a:xfrm>
                <a:off x="-7320" y="3095778"/>
                <a:ext cx="12113170" cy="6998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𝐼𝑁𝐹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−2−3=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𝐾𝑚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𝑝𝑟𝑖𝑚𝑎𝑟𝑖𝑎𝑠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𝑏𝑢𝑒𝑛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𝑚𝑢𝑦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𝑏𝑢𝑒𝑛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𝑒𝑠𝑡𝑎𝑑𝑜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𝐾𝑚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𝑝𝑟𝑖𝑚𝑎𝑟𝑖𝑎𝑠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20" y="3095778"/>
                <a:ext cx="12113170" cy="69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A742360B-0770-33B3-A818-B53E4C324E5E}"/>
              </a:ext>
            </a:extLst>
          </p:cNvPr>
          <p:cNvSpPr txBox="1"/>
          <p:nvPr/>
        </p:nvSpPr>
        <p:spPr>
          <a:xfrm>
            <a:off x="723901" y="5822490"/>
            <a:ext cx="1025978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</a:rPr>
              <a:t>Enlace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1) </a:t>
            </a:r>
            <a:r>
              <a:rPr lang="es-CO" sz="16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hlinkClick r:id="rId3"/>
              </a:rPr>
              <a:t>https://www.invias.gov.co/index.php/component/content/article/2-uncategorised/57-estado-de-la-red-vial</a:t>
            </a:r>
            <a:r>
              <a:rPr lang="es-CO" sz="16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 2) </a:t>
            </a:r>
            <a:r>
              <a:rPr lang="es-CO" sz="16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hlinkClick r:id="rId4"/>
              </a:rPr>
              <a:t>https://mintransporte.gov.co/publicaciones/11809/consulta-el-historicos-de-documentos/</a:t>
            </a:r>
            <a:r>
              <a:rPr lang="es-CO" sz="16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 </a:t>
            </a: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84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13170" cy="502920"/>
          </a:xfrm>
          <a:noFill/>
        </p:spPr>
        <p:txBody>
          <a:bodyPr>
            <a:noAutofit/>
          </a:bodyPr>
          <a:lstStyle/>
          <a:p>
            <a:r>
              <a:rPr lang="es-ES" sz="22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INF-2-4 / INF-2-5 : Red vial a cargo del departamento por cada cien mil hab</a:t>
            </a:r>
            <a:r>
              <a:rPr lang="es-ES" sz="2200">
                <a:solidFill>
                  <a:schemeClr val="accent1">
                    <a:lumMod val="50000"/>
                  </a:schemeClr>
                </a:solidFill>
                <a:latin typeface="+mn-lt"/>
              </a:rPr>
              <a:t>. /// por área</a:t>
            </a:r>
            <a:endParaRPr lang="es-419" sz="2200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1843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1). </a:t>
            </a:r>
            <a:r>
              <a:rPr lang="es-MX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Kilómetros de red vial secundaria por cada cien mil habitantes. /// 2)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</a:t>
            </a:r>
            <a:r>
              <a:rPr lang="es-CO" sz="2100">
                <a:solidFill>
                  <a:prstClr val="black"/>
                </a:solidFill>
                <a:latin typeface="Calibri" panose="020F0502020204030204"/>
              </a:rPr>
              <a:t>Kilómetros de red vial secundaria por cada cien kilómetros cuadrados de superficie.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80359" y="527898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Mintransporte.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32170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80359" y="428684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Kilómetros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80359" y="475343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87583" y="428684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87582" y="475343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Bogotá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87581" y="5278980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Evaluar la disponibilidad de red vial secundaria en el territorio.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/>
              <p:nvPr/>
            </p:nvSpPr>
            <p:spPr>
              <a:xfrm>
                <a:off x="1" y="2935661"/>
                <a:ext cx="12113170" cy="490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−2−4=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𝑠𝑒𝑐𝑢𝑛𝑑𝑎𝑟𝑖𝑎𝑠</m:t>
                        </m:r>
                      </m:num>
                      <m:den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*100.000</a:t>
                </a: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935661"/>
                <a:ext cx="12113170" cy="490775"/>
              </a:xfrm>
              <a:prstGeom prst="rect">
                <a:avLst/>
              </a:prstGeom>
              <a:blipFill>
                <a:blip r:embed="rId2"/>
                <a:stretch>
                  <a:fillRect b="-195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4337778-2BD8-4C56-46FA-8BB7C68A45E1}"/>
                  </a:ext>
                </a:extLst>
              </p:cNvPr>
              <p:cNvSpPr txBox="1"/>
              <p:nvPr/>
            </p:nvSpPr>
            <p:spPr>
              <a:xfrm>
                <a:off x="-1" y="3567896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−2−5=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𝑠𝑒𝑐𝑢𝑛𝑑𝑎𝑟𝑖𝑎𝑠</m:t>
                        </m:r>
                      </m:num>
                      <m:den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𝑆𝑢𝑝𝑒𝑟𝑓𝑖𝑐𝑖𝑒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4337778-2BD8-4C56-46FA-8BB7C68A4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567896"/>
                <a:ext cx="12113170" cy="529825"/>
              </a:xfrm>
              <a:prstGeom prst="rect">
                <a:avLst/>
              </a:prstGeom>
              <a:blipFill>
                <a:blip r:embed="rId3"/>
                <a:stretch>
                  <a:fillRect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ED831A5F-3773-082F-3C56-E33094F978D9}"/>
              </a:ext>
            </a:extLst>
          </p:cNvPr>
          <p:cNvSpPr txBox="1"/>
          <p:nvPr/>
        </p:nvSpPr>
        <p:spPr>
          <a:xfrm>
            <a:off x="680359" y="6112303"/>
            <a:ext cx="1025978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</a:rPr>
              <a:t>Enlace: </a:t>
            </a:r>
            <a:r>
              <a:rPr lang="es-CO" sz="2000">
                <a:solidFill>
                  <a:schemeClr val="tx1"/>
                </a:solidFill>
                <a:latin typeface="Calibri" panose="020F0502020204030204"/>
              </a:rPr>
              <a:t>Solicitud mediante Derecho de Petición a Ministerio de Transporte. </a:t>
            </a: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58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INF-2-6: Red vial secundaria en buen estado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421083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Porcentaje de la</a:t>
            </a:r>
            <a:r>
              <a:rPr lang="es-MX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 red vial secundaria </a:t>
            </a:r>
            <a:r>
              <a:rPr lang="es-ES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que se encuentra en buen o muy buen estado</a:t>
            </a:r>
            <a:r>
              <a:rPr lang="es-CO" sz="210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Mintransporte.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32170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Bogotá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307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Evaluar la calidad de la red vial secundaria en el territorio.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/>
              <p:nvPr/>
            </p:nvSpPr>
            <p:spPr>
              <a:xfrm>
                <a:off x="-7320" y="3095778"/>
                <a:ext cx="12113170" cy="64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𝐼𝑁𝐹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−2−6=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𝐾𝑚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𝑠𝑒𝑐𝑢𝑛𝑑𝑎𝑟𝑖𝑎𝑠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𝑏𝑢𝑒𝑛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𝑚𝑢𝑦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𝑏𝑢𝑒𝑛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𝑒𝑠𝑡𝑎𝑑𝑜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𝐾𝑚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𝑠𝑒𝑐𝑢𝑛𝑑𝑎𝑟𝑖𝑎𝑠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20" y="3095778"/>
                <a:ext cx="12113170" cy="644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43AC67E7-C91D-7449-9781-7D1CF02A4610}"/>
              </a:ext>
            </a:extLst>
          </p:cNvPr>
          <p:cNvSpPr txBox="1"/>
          <p:nvPr/>
        </p:nvSpPr>
        <p:spPr>
          <a:xfrm>
            <a:off x="669473" y="6293643"/>
            <a:ext cx="1025978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</a:rPr>
              <a:t>Enlace: </a:t>
            </a:r>
            <a:r>
              <a:rPr lang="es-CO" sz="2000">
                <a:solidFill>
                  <a:schemeClr val="tx1"/>
                </a:solidFill>
                <a:latin typeface="Calibri" panose="020F0502020204030204"/>
              </a:rPr>
              <a:t>Solicitud mediante Derecho de Petición a Ministerio de Transporte. </a:t>
            </a: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77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INF-3-1 : Costo de transporte terrestre a mercado interno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8" y="949405"/>
            <a:ext cx="12019701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Cociente entre la suma del precio medio por kilogramo transportado desde un departamento al resto de departamentos y la suma de la participación de cada una en el mercado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563886" y="5626196"/>
            <a:ext cx="496975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Fuente: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Registro Nacional de Despacho de Carga (RNDC) – Ministerio de Transporte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195270" y="1756734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553858" y="4813827"/>
            <a:ext cx="496975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Unidad de medida: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Pesos.</a:t>
            </a:r>
            <a:endParaRPr lang="es-CO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553860" y="5217533"/>
            <a:ext cx="4969751" cy="338554"/>
          </a:xfrm>
          <a:prstGeom prst="rect">
            <a:avLst/>
          </a:prstGeom>
          <a:solidFill>
            <a:srgbClr val="EADBF5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Periodicidad: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Anual.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5724332" y="4816265"/>
            <a:ext cx="4969751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Variable inversa: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Si.</a:t>
            </a:r>
            <a:endParaRPr lang="es-CO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5724331" y="5275746"/>
            <a:ext cx="4969751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¿Tiene casos de No aplica?: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Si.</a:t>
            </a:r>
            <a:endParaRPr lang="es-CO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5724332" y="5741833"/>
            <a:ext cx="496975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Requiere imputación: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No.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470805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el costo de transportar mercancía hacia los demás departamentos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D07B31-40A8-E099-6722-4363DDBC7F82}"/>
              </a:ext>
            </a:extLst>
          </p:cNvPr>
          <p:cNvSpPr txBox="1"/>
          <p:nvPr/>
        </p:nvSpPr>
        <p:spPr>
          <a:xfrm>
            <a:off x="553858" y="2180980"/>
            <a:ext cx="11303844" cy="26314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 de kilogramos y galones convertidos a kilogramos.</a:t>
            </a:r>
            <a:endParaRPr lang="es-CO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precio por kilogramo mediante el cociente entre los valores pagados y la suma de kilogramos.</a:t>
            </a:r>
            <a:endParaRPr lang="es-CO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agrupa por año y departamento de origen, luego se agrupa por departamentos de destino y se obtiene el precio medio de transporte para cada departamento.</a:t>
            </a:r>
            <a:endParaRPr lang="es-CO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realiza un conteo de los viajes que realiza el departamento de origen en total y hacía los demás departamentos.</a:t>
            </a:r>
            <a:endParaRPr lang="es-CO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la participación mediante el cociente entre el número de viajes hacía un departamento de destino y el total de viajes que realiza el departamento de origen.</a:t>
            </a:r>
            <a:endParaRPr lang="es-CO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precio mediante la multiplicación del precio medio y la participación.</a:t>
            </a:r>
            <a:endParaRPr lang="es-CO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 cada departamento de origen se hace la suma de la participación y del precio en cada departamento de destino, obteniendo así el precio total y la participación total.</a:t>
            </a:r>
            <a:endParaRPr lang="es-CO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costo de transporte mediante el cociente entre el precio total y la participación total.</a:t>
            </a:r>
            <a:endParaRPr lang="es-CO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3" name="CuadroTexto 33">
            <a:extLst>
              <a:ext uri="{FF2B5EF4-FFF2-40B4-BE49-F238E27FC236}">
                <a16:creationId xmlns:a16="http://schemas.microsoft.com/office/drawing/2014/main" id="{B44F8BDF-A5DB-9293-33FF-DC7207FD6941}"/>
              </a:ext>
            </a:extLst>
          </p:cNvPr>
          <p:cNvSpPr txBox="1"/>
          <p:nvPr/>
        </p:nvSpPr>
        <p:spPr>
          <a:xfrm>
            <a:off x="550753" y="6270080"/>
            <a:ext cx="936127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Enlace: </a:t>
            </a:r>
            <a:r>
              <a:rPr lang="en-US" sz="1400">
                <a:solidFill>
                  <a:srgbClr val="000000"/>
                </a:solidFill>
                <a:latin typeface="Arial"/>
                <a:cs typeface="Arial"/>
              </a:rPr>
              <a:t>https://rndc.mintransporte.gov.co/MenuPrincipal/tabid/204/language/es-MX/Default.aspx?returnurl=%2F</a:t>
            </a:r>
            <a:endParaRPr lang="es-CO" sz="14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937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INF-3-2 : Costo de transporte terrestre a aduanas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8" y="90307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Cociente entre la suma del precio medio por kilogramo transportado desde el departamento hacia las aduanas y la suma de la participación de cada aduana en el mercado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823622" y="5819129"/>
            <a:ext cx="496010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Fuente: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Registro Nacional de Despacho de Carga (RNDC) – Ministerio de Transporte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236038" y="177492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823621" y="4992956"/>
            <a:ext cx="496975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Unidad de medida: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Pesos.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823624" y="5408147"/>
            <a:ext cx="4969751" cy="338554"/>
          </a:xfrm>
          <a:prstGeom prst="rect">
            <a:avLst/>
          </a:prstGeom>
          <a:solidFill>
            <a:srgbClr val="EADBF5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Periodicidad: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Anual.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98623" y="5008879"/>
            <a:ext cx="4969751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Variable inversa: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Si.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98623" y="5468748"/>
            <a:ext cx="4969751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¿Tiene casos de No aplica?: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Si.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98623" y="5928618"/>
            <a:ext cx="496975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Requiere imputación: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No.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9" y="459308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el costo de transportar mercancía hacia aduanas.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7AB6844-F89F-48FA-84BC-325202F40317}"/>
              </a:ext>
            </a:extLst>
          </p:cNvPr>
          <p:cNvSpPr txBox="1"/>
          <p:nvPr/>
        </p:nvSpPr>
        <p:spPr>
          <a:xfrm>
            <a:off x="604684" y="2139086"/>
            <a:ext cx="112144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 de kilogramos y galones convertidos a kilogramos.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precio por kilogramo mediante el cociente entre los valores pagados y la suma de kilogramos.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agrupa por año y departamento de origen, luego se agrupa por departamentos de destino y se obtiene el precio medio de transporte para cada departamento.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realiza un conteo de los viajes que realiza el departamento de origen en total y hacía los demás departamentos.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la participación mediante el cociente entre el número de viajes hacía un departamento de destino y el total de viajes que realiza el departamento de origen.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precio mediante la multiplicación del precio medio y la participación.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filtra por los departamentos de destino que tengan aduanas.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 cada departamento de origen se hace la suma de la participación y del precio en cada departamento de destino, obteniendo así el precio total y la participación total.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costo de transporte mediante el cociente entre el precio total y la participación total.</a:t>
            </a:r>
          </a:p>
        </p:txBody>
      </p:sp>
      <p:sp>
        <p:nvSpPr>
          <p:cNvPr id="3" name="CuadroTexto 33">
            <a:extLst>
              <a:ext uri="{FF2B5EF4-FFF2-40B4-BE49-F238E27FC236}">
                <a16:creationId xmlns:a16="http://schemas.microsoft.com/office/drawing/2014/main" id="{415EA0F7-1906-A342-D41E-0806550CCBE7}"/>
              </a:ext>
            </a:extLst>
          </p:cNvPr>
          <p:cNvSpPr txBox="1"/>
          <p:nvPr/>
        </p:nvSpPr>
        <p:spPr>
          <a:xfrm>
            <a:off x="840120" y="6414764"/>
            <a:ext cx="9380569" cy="3174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1400" b="1">
                <a:solidFill>
                  <a:srgbClr val="4472C4"/>
                </a:solidFill>
                <a:latin typeface="Calibri" panose="020F0502020204030204"/>
                <a:cs typeface="Arial"/>
              </a:rPr>
              <a:t>Enlace: </a:t>
            </a:r>
            <a:r>
              <a:rPr lang="en-US" sz="1400">
                <a:solidFill>
                  <a:srgbClr val="000000"/>
                </a:solidFill>
                <a:latin typeface="Arial"/>
                <a:cs typeface="Arial"/>
              </a:rPr>
              <a:t>https://rndc.mintransporte.gov.co/MenuPrincipal/tabid/204/language/es-MX/Default.aspx?returnurl=%2F</a:t>
            </a:r>
            <a:endParaRPr lang="es-CO" sz="14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66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714" y="2231312"/>
            <a:ext cx="6472225" cy="596980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4393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INSTITUCIONES</a:t>
            </a:r>
            <a:endParaRPr lang="es-CO" sz="4793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D636D8A-E316-420E-ABEA-45F0DAD67528}"/>
              </a:ext>
            </a:extLst>
          </p:cNvPr>
          <p:cNvCxnSpPr>
            <a:cxnSpLocks/>
          </p:cNvCxnSpPr>
          <p:nvPr/>
        </p:nvCxnSpPr>
        <p:spPr>
          <a:xfrm>
            <a:off x="6096000" y="1181793"/>
            <a:ext cx="0" cy="4694133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EA8E5847-3EA5-4078-8DA3-B9AD9154A3AB}"/>
              </a:ext>
            </a:extLst>
          </p:cNvPr>
          <p:cNvSpPr/>
          <p:nvPr/>
        </p:nvSpPr>
        <p:spPr>
          <a:xfrm>
            <a:off x="2153460" y="2910953"/>
            <a:ext cx="2049610" cy="196945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CCA18EB-F751-43C7-818B-FB913608CF43}"/>
              </a:ext>
            </a:extLst>
          </p:cNvPr>
          <p:cNvSpPr txBox="1"/>
          <p:nvPr/>
        </p:nvSpPr>
        <p:spPr>
          <a:xfrm>
            <a:off x="7397508" y="2050504"/>
            <a:ext cx="3569253" cy="36160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lIns="91412" tIns="45706" rIns="91412" bIns="45706" rtlCol="0" anchor="t">
            <a:spAutoFit/>
          </a:bodyPr>
          <a:lstStyle/>
          <a:p>
            <a:pPr algn="ctr" defTabSz="914103">
              <a:defRPr/>
            </a:pPr>
            <a:r>
              <a:rPr lang="es-CO" sz="1750" b="1">
                <a:solidFill>
                  <a:prstClr val="white"/>
                </a:solidFill>
                <a:latin typeface="Arial"/>
                <a:cs typeface="Arial"/>
                <a:sym typeface="Arial"/>
              </a:rPr>
              <a:t>Estructura </a:t>
            </a:r>
            <a:r>
              <a:rPr lang="es-CO" sz="1750" b="1" kern="0">
                <a:solidFill>
                  <a:prstClr val="white"/>
                </a:solidFill>
                <a:latin typeface="Arial"/>
                <a:cs typeface="Arial"/>
                <a:sym typeface="Arial"/>
              </a:rPr>
              <a:t>2025</a:t>
            </a:r>
            <a:endParaRPr lang="es-CO" sz="1793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F7D7718-79FF-4AA2-8883-7EBD3EA83B9C}"/>
              </a:ext>
            </a:extLst>
          </p:cNvPr>
          <p:cNvSpPr txBox="1"/>
          <p:nvPr/>
        </p:nvSpPr>
        <p:spPr>
          <a:xfrm>
            <a:off x="6498937" y="3046435"/>
            <a:ext cx="5521165" cy="1668214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15</a:t>
            </a:r>
            <a:r>
              <a:rPr lang="es-MX" sz="1400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 </a:t>
            </a:r>
            <a:r>
              <a:rPr lang="es-MX" sz="1400" b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1384" indent="-341384" algn="just" defTabSz="914103">
              <a:lnSpc>
                <a:spcPct val="150000"/>
              </a:lnSpc>
              <a:buClr>
                <a:srgbClr val="4472C4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Desempeño administrativo</a:t>
            </a:r>
          </a:p>
          <a:p>
            <a:pPr marL="341384" indent="-341384" algn="just" defTabSz="914103">
              <a:lnSpc>
                <a:spcPct val="150000"/>
              </a:lnSpc>
              <a:buClr>
                <a:srgbClr val="4472C4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Gestión fiscal</a:t>
            </a:r>
          </a:p>
          <a:p>
            <a:pPr marL="341384" indent="-341384" algn="just" defTabSz="914103">
              <a:lnSpc>
                <a:spcPct val="150000"/>
              </a:lnSpc>
              <a:buClr>
                <a:srgbClr val="4472C4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Transparencia y contratación pública</a:t>
            </a:r>
          </a:p>
          <a:p>
            <a:pPr marL="341384" indent="-341384" algn="just" defTabSz="914103">
              <a:lnSpc>
                <a:spcPct val="150000"/>
              </a:lnSpc>
              <a:buClr>
                <a:srgbClr val="4472C4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Seguridad y justicia</a:t>
            </a:r>
            <a:endParaRPr lang="es-CO" sz="14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Gráfico 3" descr="Gavel con relleno sólido">
            <a:extLst>
              <a:ext uri="{FF2B5EF4-FFF2-40B4-BE49-F238E27FC236}">
                <a16:creationId xmlns:a16="http://schemas.microsoft.com/office/drawing/2014/main" id="{E9EBA537-F9A9-7742-8B90-B28333AC3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3495" y="3151622"/>
            <a:ext cx="1290908" cy="129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04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INF-3-3 : Pasajeros movilizados vía aérea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0" y="3342782"/>
                <a:ext cx="1211317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𝐼𝑁𝐹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−3−3=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𝑆𝑢𝑚𝑎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𝑝𝑎𝑠𝑎𝑗𝑒𝑟𝑜𝑠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42782"/>
                <a:ext cx="12113170" cy="338554"/>
              </a:xfrm>
              <a:prstGeom prst="rect">
                <a:avLst/>
              </a:prstGeom>
              <a:blipFill>
                <a:blip r:embed="rId2"/>
                <a:stretch>
                  <a:fillRect b="-310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Número de pasajeros a bordo en tráfico aéreo en los aeropuertos. Incluye vuelos regulares y no regulares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92469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Aeronáutica Civil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655297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93256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Número de pasajeros.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39915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93256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39915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92615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capacidad de transporte aéreo de pasajeros.</a:t>
            </a:r>
          </a:p>
        </p:txBody>
      </p:sp>
      <p:sp>
        <p:nvSpPr>
          <p:cNvPr id="4" name="CuadroTexto 33">
            <a:extLst>
              <a:ext uri="{FF2B5EF4-FFF2-40B4-BE49-F238E27FC236}">
                <a16:creationId xmlns:a16="http://schemas.microsoft.com/office/drawing/2014/main" id="{DA214A7B-B663-5F9E-3347-6389848F5070}"/>
              </a:ext>
            </a:extLst>
          </p:cNvPr>
          <p:cNvSpPr txBox="1"/>
          <p:nvPr/>
        </p:nvSpPr>
        <p:spPr>
          <a:xfrm>
            <a:off x="676145" y="5768510"/>
            <a:ext cx="1066342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Enlace: 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https://www.aerocivil.gov.co/atencion/estadisticas-de-las-actividades-aeronauticas/bases-de-datos</a:t>
            </a:r>
            <a:endParaRPr lang="es-CO" sz="14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9802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INF-3-4 : Índice de conectividad aérea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8" y="1361133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El cálculo se realiza sobre la base de cuatro componentes del sector del transporte aéreo de pasajeros: el número de vuelos promedio, el numero promedio mensual de pasajeros, el número máximo de pasajeros y el número de destinos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55526" y="6292514"/>
            <a:ext cx="443084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Aeronáutica Civil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55526" y="5300382"/>
            <a:ext cx="443084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55526" y="5766968"/>
            <a:ext cx="4430847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8217551" y="4410001"/>
            <a:ext cx="368170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8217550" y="4876587"/>
            <a:ext cx="368170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8217549" y="5403591"/>
            <a:ext cx="368170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El índice de conectividad aérea determina en qué medida los departamentos están conectados a las redes mundiales de transporte aéreo de pasajeros.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9D4723-971D-4BD4-9A90-054ADE44D9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1" t="8645" r="1832"/>
          <a:stretch/>
        </p:blipFill>
        <p:spPr>
          <a:xfrm>
            <a:off x="2521974" y="2661359"/>
            <a:ext cx="5589639" cy="263902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B6A051B-C900-3149-0EDD-14120DA52A88}"/>
              </a:ext>
            </a:extLst>
          </p:cNvPr>
          <p:cNvSpPr txBox="1"/>
          <p:nvPr/>
        </p:nvSpPr>
        <p:spPr>
          <a:xfrm>
            <a:off x="8599858" y="2664617"/>
            <a:ext cx="32029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Los cinco componentes se promedian para cada departamento, el índice genera un valor de 100 para la ciudad con el mayor índice de promedio para cada año.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33">
            <a:extLst>
              <a:ext uri="{FF2B5EF4-FFF2-40B4-BE49-F238E27FC236}">
                <a16:creationId xmlns:a16="http://schemas.microsoft.com/office/drawing/2014/main" id="{6A2B5830-C408-A44A-7F8B-C3341195273D}"/>
              </a:ext>
            </a:extLst>
          </p:cNvPr>
          <p:cNvSpPr txBox="1"/>
          <p:nvPr/>
        </p:nvSpPr>
        <p:spPr>
          <a:xfrm>
            <a:off x="5315664" y="5903547"/>
            <a:ext cx="67955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1600" b="1">
                <a:solidFill>
                  <a:srgbClr val="4472C4"/>
                </a:solidFill>
                <a:latin typeface="Calibri"/>
                <a:ea typeface="Calibri"/>
                <a:cs typeface="Arial"/>
              </a:rPr>
              <a:t>Enlace: </a:t>
            </a:r>
            <a:r>
              <a:rPr lang="es-CO" sz="1600">
                <a:solidFill>
                  <a:srgbClr val="4472C4"/>
                </a:solidFill>
                <a:latin typeface="Arial"/>
                <a:cs typeface="Arial"/>
              </a:rPr>
              <a:t>https://www.aerocivil.gov.co/atencion/estadisticas-de-las-actividades-aeronauticas/bases-de-datos</a:t>
            </a:r>
            <a:endParaRPr lang="es-CO" sz="14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3899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EB97F65F-B08D-4647-9A6E-0F5369CD0E87}"/>
              </a:ext>
            </a:extLst>
          </p:cNvPr>
          <p:cNvSpPr/>
          <p:nvPr/>
        </p:nvSpPr>
        <p:spPr>
          <a:xfrm>
            <a:off x="2208431" y="3331139"/>
            <a:ext cx="1591362" cy="1586634"/>
          </a:xfrm>
          <a:prstGeom prst="ellipse">
            <a:avLst/>
          </a:prstGeom>
          <a:solidFill>
            <a:srgbClr val="F1FAF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E3C9F5-6E40-4634-9C4C-AF1F1DCED658}"/>
              </a:ext>
            </a:extLst>
          </p:cNvPr>
          <p:cNvSpPr txBox="1"/>
          <p:nvPr/>
        </p:nvSpPr>
        <p:spPr>
          <a:xfrm>
            <a:off x="7249231" y="2066971"/>
            <a:ext cx="3569253" cy="368242"/>
          </a:xfrm>
          <a:prstGeom prst="rect">
            <a:avLst/>
          </a:prstGeom>
          <a:solidFill>
            <a:srgbClr val="7030A0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A7E73B2-A82D-489A-A5A5-B48AA749FA29}"/>
              </a:ext>
            </a:extLst>
          </p:cNvPr>
          <p:cNvSpPr txBox="1"/>
          <p:nvPr/>
        </p:nvSpPr>
        <p:spPr>
          <a:xfrm>
            <a:off x="6811268" y="2928168"/>
            <a:ext cx="4825575" cy="102188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0D7593"/>
              </a:buClr>
              <a:defRPr/>
            </a:pP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7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dos </a:t>
            </a:r>
            <a:r>
              <a:rPr lang="es-MX" sz="14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Infraestructura TIC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Capacidades TIC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78F60D4-8863-4D0F-96B6-53B06FC5C644}"/>
              </a:ext>
            </a:extLst>
          </p:cNvPr>
          <p:cNvCxnSpPr>
            <a:cxnSpLocks/>
          </p:cNvCxnSpPr>
          <p:nvPr/>
        </p:nvCxnSpPr>
        <p:spPr>
          <a:xfrm>
            <a:off x="6324819" y="619472"/>
            <a:ext cx="0" cy="5689267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0A91310E-222C-48FC-90BF-10CFBF7CD0DE}"/>
              </a:ext>
            </a:extLst>
          </p:cNvPr>
          <p:cNvSpPr txBox="1">
            <a:spLocks/>
          </p:cNvSpPr>
          <p:nvPr/>
        </p:nvSpPr>
        <p:spPr>
          <a:xfrm>
            <a:off x="404532" y="1604738"/>
            <a:ext cx="5582646" cy="1323430"/>
          </a:xfrm>
          <a:prstGeom prst="rect">
            <a:avLst/>
          </a:prstGeom>
        </p:spPr>
        <p:txBody>
          <a:bodyPr vert="horz" lIns="91293" tIns="45647" rIns="91293" bIns="4564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051">
              <a:defRPr/>
            </a:pPr>
            <a:r>
              <a:rPr lang="es-CO" sz="5598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ADOPCIÓN TIC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41194D0-7189-43AE-AC64-8F5F56F6357C}"/>
              </a:ext>
            </a:extLst>
          </p:cNvPr>
          <p:cNvSpPr/>
          <p:nvPr/>
        </p:nvSpPr>
        <p:spPr>
          <a:xfrm>
            <a:off x="2022061" y="3062488"/>
            <a:ext cx="2049610" cy="196945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7030A0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5" name="Gráfico 4" descr="Internet con relleno sólido">
            <a:extLst>
              <a:ext uri="{FF2B5EF4-FFF2-40B4-BE49-F238E27FC236}">
                <a16:creationId xmlns:a16="http://schemas.microsoft.com/office/drawing/2014/main" id="{65668371-4BD4-7B4E-92EF-E906B25CF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3321" y="3490510"/>
            <a:ext cx="1187090" cy="11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6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TIC-1-1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Penetración de internet banda ancha fijo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la población con suscripción a internet fijo banda ancha en el territorio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635330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Tecnologías de la Información y las Comunicaciones de Colombia,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5795" y="223850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66248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10978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662488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10978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63678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acceso de la población a internet fijo.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3E60102-F276-E4E3-6198-3176CC9CE4B4}"/>
                  </a:ext>
                </a:extLst>
              </p:cNvPr>
              <p:cNvSpPr txBox="1"/>
              <p:nvPr/>
            </p:nvSpPr>
            <p:spPr>
              <a:xfrm>
                <a:off x="48229" y="2946722"/>
                <a:ext cx="12113170" cy="490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TIC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</m:t>
                    </m:r>
                    <m:r>
                      <a:rPr kumimoji="0" lang="es-CO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𝐴𝑐𝑐𝑒𝑠𝑜𝑠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𝑓𝑖𝑗𝑜𝑠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𝑖𝑛𝑡𝑒𝑟𝑛𝑒𝑡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3E60102-F276-E4E3-6198-3176CC9CE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9" y="2946722"/>
                <a:ext cx="12113170" cy="490775"/>
              </a:xfrm>
              <a:prstGeom prst="rect">
                <a:avLst/>
              </a:prstGeom>
              <a:blipFill>
                <a:blip r:embed="rId2"/>
                <a:stretch>
                  <a:fillRect b="-180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2">
            <a:extLst>
              <a:ext uri="{FF2B5EF4-FFF2-40B4-BE49-F238E27FC236}">
                <a16:creationId xmlns:a16="http://schemas.microsoft.com/office/drawing/2014/main" id="{FBC40F35-996E-34E5-3D0D-046CF1D0818A}"/>
              </a:ext>
            </a:extLst>
          </p:cNvPr>
          <p:cNvSpPr txBox="1"/>
          <p:nvPr/>
        </p:nvSpPr>
        <p:spPr>
          <a:xfrm>
            <a:off x="670713" y="5880809"/>
            <a:ext cx="1025978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Enlace: 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  <a:hlinkClick r:id="rId3"/>
              </a:rPr>
              <a:t>https://colombiatic.mintic.gov.co/679/w3-multipropertyvalues-36410-534042.html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 </a:t>
            </a: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32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TIC-1-2 : </a:t>
            </a:r>
            <a:r>
              <a:rPr lang="es-CO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Ancho de banda de Internet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Velocidad de descarga de las conexiones a internet banda ancha en el territorio, ponderado por el número de suscriptores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558166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Tecnologías de la Información y las Comunicaciones de Colombia,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5795" y="240247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614260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Mbs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032619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614260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032619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56926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acceso de la población a internet fijo.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3E60102-F276-E4E3-6198-3176CC9CE4B4}"/>
                  </a:ext>
                </a:extLst>
              </p:cNvPr>
              <p:cNvSpPr txBox="1"/>
              <p:nvPr/>
            </p:nvSpPr>
            <p:spPr>
              <a:xfrm>
                <a:off x="125393" y="2898494"/>
                <a:ext cx="11987779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TIC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</m:t>
                    </m:r>
                    <m:r>
                      <a:rPr kumimoji="0" lang="es-CO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E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𝑉𝑒𝑙𝑜𝑐𝑖𝑑𝑎𝑑</m:t>
                            </m:r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𝑑𝑒𝑠𝑐𝑎𝑟𝑔𝑎</m:t>
                            </m:r>
                          </m:e>
                          <m:sub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  <m:r>
                      <a:rPr kumimoji="0" lang="es-CO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</m:t>
                    </m:r>
                    <m:f>
                      <m:fPr>
                        <m:ctrlP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# </m:t>
                            </m:r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𝑆𝑢𝑠𝑐𝑟𝑖𝑝𝑡𝑜𝑟𝑒𝑠</m:t>
                            </m:r>
                          </m:e>
                          <m:sub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𝑠𝑢𝑠𝑐𝑟𝑖𝑝𝑡𝑜𝑟𝑒𝑠</m:t>
                        </m:r>
                      </m:den>
                    </m:f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3E60102-F276-E4E3-6198-3176CC9CE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93" y="2898494"/>
                <a:ext cx="11987779" cy="529825"/>
              </a:xfrm>
              <a:prstGeom prst="rect">
                <a:avLst/>
              </a:prstGeom>
              <a:blipFill>
                <a:blip r:embed="rId2"/>
                <a:stretch>
                  <a:fillRect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BAD0B20E-2FB2-13D4-4179-CA5E7ADC6C6D}"/>
              </a:ext>
            </a:extLst>
          </p:cNvPr>
          <p:cNvSpPr txBox="1"/>
          <p:nvPr/>
        </p:nvSpPr>
        <p:spPr>
          <a:xfrm>
            <a:off x="670713" y="5880809"/>
            <a:ext cx="1025978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Enlace: 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  <a:hlinkClick r:id="rId3"/>
              </a:rPr>
              <a:t>https://colombiatic.mintic.gov.co/679/w3-multipropertyvalues-36410-534042.html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 </a:t>
            </a: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4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TIC-1-3 / TIC-1-4:  Hogares con computador, portátil o Tablet / Uso de Internet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315686" y="3363533"/>
                <a:ext cx="5970813" cy="10329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𝑇𝐼𝐶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𝐻𝑜𝑔𝑎𝑟𝑒𝑠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𝑐𝑜𝑛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𝑐𝑜𝑚𝑝𝑢𝑡𝑎𝑑𝑜𝑟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𝑝𝑜𝑟𝑡𝑎𝑡𝑖𝑙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𝑡𝑎𝑏𝑙𝑒𝑡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h𝑜𝑔𝑎𝑟𝑒𝑠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6" y="3363533"/>
                <a:ext cx="5970813" cy="1032911"/>
              </a:xfrm>
              <a:prstGeom prst="rect">
                <a:avLst/>
              </a:prstGeom>
              <a:blipFill>
                <a:blip r:embed="rId2"/>
                <a:stretch>
                  <a:fillRect l="-1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los hogares en los que alguno de sus miembros cuenta con computador</a:t>
            </a:r>
            <a:r>
              <a:rPr lang="es-CO" sz="2100">
                <a:solidFill>
                  <a:prstClr val="black"/>
                </a:solidFill>
                <a:latin typeface="Calibri" panose="020F0502020204030204"/>
              </a:rPr>
              <a:t>, portátil o Tablet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para uso doméstico. / Porcentaje de la población mayor de 5 años que usa internet con frecuencia.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42163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Encuesta de Calidad de Vida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Medir el acceso de la población a herramientas tecnológicas que permiten su conexión a internet.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E697D15-D87F-6888-622E-DAFD0BE0B960}"/>
                  </a:ext>
                </a:extLst>
              </p:cNvPr>
              <p:cNvSpPr txBox="1"/>
              <p:nvPr/>
            </p:nvSpPr>
            <p:spPr>
              <a:xfrm>
                <a:off x="6376697" y="3348903"/>
                <a:ext cx="5368957" cy="10306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𝑇𝐼𝐶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𝑃𝑜𝑏𝑙𝑎𝑐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𝑚𝑎𝑦𝑜𝑟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5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ñ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𝑞𝑢𝑒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𝑢𝑠𝑎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𝑖𝑛𝑡𝑒𝑟𝑛𝑒𝑡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𝑝𝑜𝑏𝑙𝑎𝑐𝑖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E697D15-D87F-6888-622E-DAFD0BE0B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97" y="3348903"/>
                <a:ext cx="5368957" cy="1030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2">
            <a:extLst>
              <a:ext uri="{FF2B5EF4-FFF2-40B4-BE49-F238E27FC236}">
                <a16:creationId xmlns:a16="http://schemas.microsoft.com/office/drawing/2014/main" id="{95946331-868E-7644-DD63-488D1991E2DE}"/>
              </a:ext>
            </a:extLst>
          </p:cNvPr>
          <p:cNvSpPr txBox="1"/>
          <p:nvPr/>
        </p:nvSpPr>
        <p:spPr>
          <a:xfrm>
            <a:off x="669473" y="6129523"/>
            <a:ext cx="10209653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Enlace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https://www.dane.gov.co/index.php/estadisticas-por-tema/salud/calidad-de-vida-ecv/encuesta-nacional-de-calidad-de-vida-ecv-2023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s-CO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0964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TIC-2-1 : Matriculados en programas TIC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0" y="2540656"/>
                <a:ext cx="12192000" cy="7006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𝑇𝐼𝐶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𝑝𝑟𝑜𝑔𝑟𝑎𝑚𝑎𝑠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𝑇𝐼𝐶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𝑃𝑜𝑏𝑙𝑎𝑐𝑖𝑜𝑛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𝑒𝑛𝑡𝑟𝑒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17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21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ñ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40656"/>
                <a:ext cx="12192000" cy="7006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110098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Matriculados en programas de pregrado TIC en el departamento por cada cien mil habitantes entre 17 y 21 años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2" y="4711449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1993479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450286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Matriculados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1" y="425534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450286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3791479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31848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generación de capacidades en capital humano TIC. </a:t>
            </a: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ACFB0541-339E-FA5B-DF8F-597CF884F855}"/>
              </a:ext>
            </a:extLst>
          </p:cNvPr>
          <p:cNvSpPr txBox="1"/>
          <p:nvPr/>
        </p:nvSpPr>
        <p:spPr>
          <a:xfrm>
            <a:off x="670713" y="5880809"/>
            <a:ext cx="1025978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Enlace: 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https://snies.mineducacion.gov.co/portal/ESTADISTICAS/Bases-consolidadas/</a:t>
            </a: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97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TIC-2-2 : Graduados en programas TIC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119743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Graduados en programas de pregrado TIC por cada cien mil habitantes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2" y="4489602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177399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141628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Graduados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1" y="3970958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141628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3444239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09663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las capacidades actuales de capital humano TIC.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C012A0D-F6AF-3F71-8321-344FD674C560}"/>
                  </a:ext>
                </a:extLst>
              </p:cNvPr>
              <p:cNvSpPr txBox="1"/>
              <p:nvPr/>
            </p:nvSpPr>
            <p:spPr>
              <a:xfrm>
                <a:off x="0" y="2301877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𝑇𝐼𝐶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−2−2=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𝐺𝑟𝑎𝑑𝑢𝑎𝑑𝑜𝑠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𝑝𝑟𝑜𝑔𝑟𝑎𝑚𝑎𝑠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𝑇𝐼𝐶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C012A0D-F6AF-3F71-8321-344FD674C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01877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57A904A3-E177-0D35-226A-19F742251DE1}"/>
              </a:ext>
            </a:extLst>
          </p:cNvPr>
          <p:cNvSpPr txBox="1"/>
          <p:nvPr/>
        </p:nvSpPr>
        <p:spPr>
          <a:xfrm>
            <a:off x="670713" y="5880809"/>
            <a:ext cx="1025978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Enlace: 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https://snies.mineducacion.gov.co/portal/ESTADISTICAS/Bases-consolidadas/</a:t>
            </a: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31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TIC-2-3 : Programas TIC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Número de programas TIC como proporción del total de instituciones de educación superior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683558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195157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56603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Número de programas.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119429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566033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119429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68501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las condiciones habilitantes para formar capital humano TIC.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99577AB-5F09-4FBC-CBBF-EAC16F130349}"/>
                  </a:ext>
                </a:extLst>
              </p:cNvPr>
              <p:cNvSpPr txBox="1"/>
              <p:nvPr/>
            </p:nvSpPr>
            <p:spPr>
              <a:xfrm>
                <a:off x="25189" y="2695304"/>
                <a:ext cx="12192000" cy="6930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𝑇𝐼𝐶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−2−3=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𝑃𝑟𝑜𝑔𝑟𝑎𝑚𝑎𝑠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𝑇𝐼𝐶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𝑖𝑛𝑠𝑡𝑖𝑡𝑢𝑐𝑖𝑜𝑛𝑒𝑠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𝑒𝑑𝑢𝑐𝑎𝑐𝑖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𝑠𝑢𝑝𝑒𝑟𝑖𝑜𝑟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99577AB-5F09-4FBC-CBBF-EAC16F130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" y="2695304"/>
                <a:ext cx="12192000" cy="693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FA0B0760-EBF9-9DB5-D6D3-DF357F7F2517}"/>
              </a:ext>
            </a:extLst>
          </p:cNvPr>
          <p:cNvSpPr txBox="1"/>
          <p:nvPr/>
        </p:nvSpPr>
        <p:spPr>
          <a:xfrm>
            <a:off x="670713" y="5880809"/>
            <a:ext cx="1025978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Enlace: 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https://snies.mineducacion.gov.co/portal/ESTADISTICAS/Bases-consolidadas/</a:t>
            </a: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32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extLst>
              <a:ext uri="{FF2B5EF4-FFF2-40B4-BE49-F238E27FC236}">
                <a16:creationId xmlns:a16="http://schemas.microsoft.com/office/drawing/2014/main" id="{EA7DC4ED-F822-4AE2-A0EB-5819926BECBF}"/>
              </a:ext>
            </a:extLst>
          </p:cNvPr>
          <p:cNvSpPr/>
          <p:nvPr/>
        </p:nvSpPr>
        <p:spPr>
          <a:xfrm>
            <a:off x="1989439" y="3429000"/>
            <a:ext cx="1606611" cy="160661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208ABA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50ED39-2AA2-476C-953D-F48469CF2B9C}"/>
              </a:ext>
            </a:extLst>
          </p:cNvPr>
          <p:cNvSpPr txBox="1"/>
          <p:nvPr/>
        </p:nvSpPr>
        <p:spPr>
          <a:xfrm>
            <a:off x="7175935" y="2865759"/>
            <a:ext cx="3569253" cy="368242"/>
          </a:xfrm>
          <a:prstGeom prst="rect">
            <a:avLst/>
          </a:prstGeom>
          <a:solidFill>
            <a:srgbClr val="7030A0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1044706"/>
            <a:ext cx="5873792" cy="1729169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377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SOSTENIBILIDAD </a:t>
            </a:r>
            <a:br>
              <a:rPr lang="es-CO" sz="5377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5377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AMBIENTAL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7D2BA9-AD94-4858-BC3D-DABAB02AFE06}"/>
              </a:ext>
            </a:extLst>
          </p:cNvPr>
          <p:cNvSpPr txBox="1"/>
          <p:nvPr/>
        </p:nvSpPr>
        <p:spPr>
          <a:xfrm>
            <a:off x="6161454" y="3460460"/>
            <a:ext cx="5343439" cy="2314544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04701" indent="-304701" defTabSz="1218804" fontAlgn="base">
              <a:buClrTx/>
              <a:defRPr/>
            </a:pPr>
            <a:r>
              <a:rPr lang="es-ES" sz="1400" b="1" kern="0">
                <a:solidFill>
                  <a:srgbClr val="7030A0"/>
                </a:solidFill>
                <a:latin typeface="Arial"/>
                <a:ea typeface="Times New Roman" panose="02020603050405020304" pitchFamily="18" charset="0"/>
                <a:sym typeface="Arial"/>
              </a:rPr>
              <a:t>Se </a:t>
            </a:r>
            <a:r>
              <a:rPr lang="es-CO" sz="1400" b="1" kern="0">
                <a:solidFill>
                  <a:srgbClr val="7030A0"/>
                </a:solidFill>
                <a:latin typeface="Arial"/>
                <a:ea typeface="Times New Roman" panose="02020603050405020304" pitchFamily="18" charset="0"/>
                <a:sym typeface="Arial"/>
              </a:rPr>
              <a:t>incorporaron </a:t>
            </a:r>
            <a:r>
              <a:rPr lang="es-CO" sz="1400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los indicadores de </a:t>
            </a:r>
            <a:r>
              <a:rPr lang="es-CO" sz="1400" b="1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eficiencia energética y eficiencia en el uso del agua </a:t>
            </a:r>
            <a:r>
              <a:rPr lang="es-CO" sz="1400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en el pilar de </a:t>
            </a:r>
            <a:r>
              <a:rPr lang="es-CO" sz="1400" b="1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activos naturales</a:t>
            </a:r>
            <a:r>
              <a:rPr lang="es-CO" sz="1400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 y </a:t>
            </a:r>
            <a:r>
              <a:rPr lang="es-CO" sz="1400" b="1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empleos verdes </a:t>
            </a:r>
            <a:r>
              <a:rPr lang="es-CO" sz="1400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para el pilar de </a:t>
            </a:r>
            <a:r>
              <a:rPr lang="es-CO" sz="1400" b="1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crecimiento verde.</a:t>
            </a:r>
          </a:p>
          <a:p>
            <a:pPr marL="304701" indent="-304701" defTabSz="1218804" fontAlgn="base">
              <a:buClrTx/>
              <a:defRPr/>
            </a:pPr>
            <a:r>
              <a:rPr lang="es-CO" sz="1400" b="1" kern="0">
                <a:solidFill>
                  <a:srgbClr val="7030A0"/>
                </a:solidFill>
                <a:latin typeface="Arial"/>
                <a:ea typeface="Times New Roman" panose="02020603050405020304" pitchFamily="18" charset="0"/>
                <a:sym typeface="Arial"/>
              </a:rPr>
              <a:t>Se modifica </a:t>
            </a:r>
            <a:r>
              <a:rPr lang="es-CO" sz="1400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el indicador de </a:t>
            </a:r>
            <a:r>
              <a:rPr lang="es-CO" sz="1400" b="1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deforestación</a:t>
            </a:r>
            <a:r>
              <a:rPr lang="es-CO" sz="1400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, el cual mide la proporción de la superficie de bosque natural que fue deforestada durante el año.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E3C9F5-6E40-4634-9C4C-AF1F1DCED658}"/>
              </a:ext>
            </a:extLst>
          </p:cNvPr>
          <p:cNvSpPr txBox="1"/>
          <p:nvPr/>
        </p:nvSpPr>
        <p:spPr>
          <a:xfrm>
            <a:off x="7175935" y="903045"/>
            <a:ext cx="3569253" cy="368242"/>
          </a:xfrm>
          <a:prstGeom prst="rect">
            <a:avLst/>
          </a:prstGeom>
          <a:solidFill>
            <a:srgbClr val="7030A0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A7E73B2-A82D-489A-A5A5-B48AA749FA29}"/>
              </a:ext>
            </a:extLst>
          </p:cNvPr>
          <p:cNvSpPr txBox="1"/>
          <p:nvPr/>
        </p:nvSpPr>
        <p:spPr>
          <a:xfrm>
            <a:off x="6326091" y="1537717"/>
            <a:ext cx="5178802" cy="1021883"/>
          </a:xfrm>
          <a:prstGeom prst="rect">
            <a:avLst/>
          </a:prstGeom>
          <a:solidFill>
            <a:srgbClr val="F9FAF9"/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r>
              <a:rPr lang="es-MX" sz="1400" b="1">
                <a:solidFill>
                  <a:srgbClr val="0A678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</a:t>
            </a:r>
            <a:r>
              <a:rPr lang="es-MX" sz="1400" b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i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Activos naturales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Crecimiento verde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78F60D4-8863-4D0F-96B6-53B06FC5C644}"/>
              </a:ext>
            </a:extLst>
          </p:cNvPr>
          <p:cNvCxnSpPr>
            <a:cxnSpLocks/>
          </p:cNvCxnSpPr>
          <p:nvPr/>
        </p:nvCxnSpPr>
        <p:spPr>
          <a:xfrm>
            <a:off x="5875673" y="435257"/>
            <a:ext cx="0" cy="5562118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áfico 9" descr="Open hand with plant con relleno sólido">
            <a:extLst>
              <a:ext uri="{FF2B5EF4-FFF2-40B4-BE49-F238E27FC236}">
                <a16:creationId xmlns:a16="http://schemas.microsoft.com/office/drawing/2014/main" id="{DD5E2C74-3639-704B-951A-60D13C731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7556" y="3775245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1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9D71A43D-ECEB-B3B9-C053-4786ED7CC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065" r="41579" b="9000"/>
          <a:stretch/>
        </p:blipFill>
        <p:spPr>
          <a:xfrm>
            <a:off x="3232736" y="3035909"/>
            <a:ext cx="5726527" cy="106349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INS-1-1 Gestión de recursos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Suma de los puntajes obtenidos por los gobiernos departamentales en las categorías de movilización de recursos, ejecución de recursos y recaudo a través de instrumentos de ordenamiento territorial de la medición de desempeño departamental.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4" y="5187585"/>
            <a:ext cx="514583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Fuente: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  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es-CO" sz="2000">
                <a:solidFill>
                  <a:prstClr val="black"/>
                </a:solidFill>
                <a:latin typeface="Calibri" panose="020F0502020204030204"/>
                <a:cs typeface="Arial"/>
              </a:rPr>
              <a:t>Puntaje dimensión de Ejecución de recursos y Puntaje dimensión de Movilización de recursos – Base departamental </a:t>
            </a:r>
            <a:endParaRPr lang="es-CO">
              <a:solidFill>
                <a:prstClr val="black"/>
              </a:solidFill>
              <a:ea typeface="+mn-ea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4" y="4109738"/>
            <a:ext cx="514583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Unidad de medida: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 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Puntaje entre 0 y 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200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4" y="4659321"/>
            <a:ext cx="5145832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4" y="412072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4" y="4659321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3" y="518632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gestión, composición y ejecución del gasto público.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3B141E-C295-1C79-2759-9F96D838C1B1}"/>
              </a:ext>
            </a:extLst>
          </p:cNvPr>
          <p:cNvSpPr txBox="1"/>
          <p:nvPr/>
        </p:nvSpPr>
        <p:spPr>
          <a:xfrm>
            <a:off x="6376693" y="5703862"/>
            <a:ext cx="4969751" cy="1046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Enlace:</a:t>
            </a:r>
            <a:r>
              <a:rPr lang="es-CO" sz="1400" b="1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es-CO" sz="1400" b="1">
                <a:solidFill>
                  <a:schemeClr val="tx1"/>
                </a:solidFill>
                <a:latin typeface="Calibri" panose="020F0502020204030204"/>
                <a:hlinkClick r:id="rId3"/>
              </a:rPr>
              <a:t>https://www.dnp.gov.co/LaEntidad_/subdireccion-general-descentralizacion-desarrollo-territorial/direccion-ordenamiento-desarrollo-territorial/Paginas/mediciones-de-desempeno-territorial-y-eficacia.aspx</a:t>
            </a:r>
            <a:r>
              <a:rPr lang="es-CO" sz="1400" b="1">
                <a:solidFill>
                  <a:schemeClr val="tx1"/>
                </a:solidFill>
                <a:latin typeface="Calibri" panose="020F0502020204030204"/>
              </a:rPr>
              <a:t> 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48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AMB-1-1 : Deforestación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96175" y="3234070"/>
                <a:ext cx="12105851" cy="7014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𝐴𝑀𝐵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𝐻𝑒𝑐𝑡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á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𝑟𝑒𝑎𝑠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𝑑𝑒𝑓𝑜𝑟𝑒𝑠𝑡𝑎𝑑𝑎𝑠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𝐻𝑒𝑐𝑡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á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𝑟𝑒𝑎𝑠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𝑏𝑜𝑠𝑞𝑢𝑒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𝑛𝑎𝑡𝑢𝑟𝑎𝑙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5" y="3234070"/>
                <a:ext cx="12105851" cy="7014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558130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Proporción de la superficie cubierta por bosque natural que fue deforestada en el departamento durante el año.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12551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IDEAM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6175" y="255655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32041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Tasa.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787004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20418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787004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1400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deforestación en el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territorio con el objetivo de identificar los activos naturales con los que cuentan los territorios.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B8C1816-406C-8D6D-58E2-A68ED1E9C49D}"/>
              </a:ext>
            </a:extLst>
          </p:cNvPr>
          <p:cNvSpPr txBox="1"/>
          <p:nvPr/>
        </p:nvSpPr>
        <p:spPr>
          <a:xfrm>
            <a:off x="6376695" y="5841012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</a:rPr>
              <a:t>Enlace: </a:t>
            </a:r>
            <a:r>
              <a:rPr lang="es-CO" sz="2000">
                <a:solidFill>
                  <a:schemeClr val="tx1"/>
                </a:solidFill>
                <a:latin typeface="Calibri" panose="020F0502020204030204"/>
              </a:rPr>
              <a:t>Solicitud directa al IDEAM. </a:t>
            </a: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665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AMB-1-2 :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Eficiencia energética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 </a:t>
            </a:r>
            <a:r>
              <a:rPr lang="es-CO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Cantidad de energía eléctrica consumida durante el año en relación con la producción de una unidad de producto interno bruto(PIB)(COP mil millones)</a:t>
            </a:r>
            <a:endParaRPr lang="es-CO" sz="2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911498"/>
            <a:ext cx="514583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</a:t>
            </a:r>
          </a:p>
          <a:p>
            <a:pPr>
              <a:defRPr/>
            </a:pPr>
            <a:r>
              <a:rPr lang="pt-BR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Superintendencias de servicios públicos y DANE</a:t>
            </a:r>
            <a:endParaRPr lang="es-CO">
              <a:solidFill>
                <a:prstClr val="black">
                  <a:lumMod val="85000"/>
                  <a:lumOff val="15000"/>
                </a:prstClr>
              </a:solidFill>
              <a:ea typeface="+mn-ea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6175" y="2436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919365"/>
            <a:ext cx="514583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Unidad de medida: </a:t>
            </a:r>
            <a:r>
              <a:rPr kumimoji="0" lang="es-CO" sz="20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kWh por cada mil </a:t>
            </a:r>
            <a:r>
              <a:rPr kumimoji="0" lang="es-CO" sz="200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mill</a:t>
            </a:r>
            <a:r>
              <a:rPr lang="es-CO" sz="2000" err="1">
                <a:solidFill>
                  <a:schemeClr val="tx1"/>
                </a:solidFill>
                <a:latin typeface="Calibri" panose="020F0502020204030204"/>
                <a:cs typeface="Arial"/>
              </a:rPr>
              <a:t>ones</a:t>
            </a:r>
            <a:r>
              <a:rPr lang="es-CO" sz="2000">
                <a:solidFill>
                  <a:schemeClr val="tx1"/>
                </a:solidFill>
                <a:latin typeface="Calibri" panose="020F0502020204030204"/>
                <a:cs typeface="Arial"/>
              </a:rPr>
              <a:t>.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385951"/>
            <a:ext cx="5145831" cy="415498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919365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385951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91295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Si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r>
              <a:rPr lang="es-CO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 Evaluar la eficiencia del consumo de energía eléctrica en relación con la producción económica</a:t>
            </a:r>
            <a:endParaRPr lang="es-CO" sz="2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2615641-E51F-76FB-2975-85CD22358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601" y="2832434"/>
            <a:ext cx="7562850" cy="952500"/>
          </a:xfrm>
          <a:prstGeom prst="rect">
            <a:avLst/>
          </a:prstGeom>
        </p:spPr>
      </p:pic>
      <p:sp>
        <p:nvSpPr>
          <p:cNvPr id="15" name="CuadroTexto 36">
            <a:extLst>
              <a:ext uri="{FF2B5EF4-FFF2-40B4-BE49-F238E27FC236}">
                <a16:creationId xmlns:a16="http://schemas.microsoft.com/office/drawing/2014/main" id="{3AECD827-A567-E8CC-0B39-0022B3D8E242}"/>
              </a:ext>
            </a:extLst>
          </p:cNvPr>
          <p:cNvSpPr txBox="1"/>
          <p:nvPr/>
        </p:nvSpPr>
        <p:spPr>
          <a:xfrm>
            <a:off x="664967" y="6150144"/>
            <a:ext cx="10084623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 baseline="0">
                <a:solidFill>
                  <a:srgbClr val="4472C4"/>
                </a:solidFill>
                <a:latin typeface="Calibri"/>
              </a:rPr>
              <a:t>Enlace:</a:t>
            </a:r>
            <a:r>
              <a:rPr lang="es-CO" sz="2000" baseline="0">
                <a:solidFill>
                  <a:srgbClr val="262626"/>
                </a:solidFill>
                <a:latin typeface="Calibri"/>
              </a:rPr>
              <a:t> </a:t>
            </a:r>
            <a:r>
              <a:rPr lang="es-CO" sz="2000" u="sng" strike="noStrike" baseline="0">
                <a:solidFill>
                  <a:srgbClr val="262626"/>
                </a:solidFill>
                <a:latin typeface="Arial"/>
                <a:ea typeface="Segoe UI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http://reportes.sui.gov.co/fabricaReportes/frameSet.jsp?idreporte=ele_com_096</a:t>
            </a:r>
            <a:r>
              <a:rPr lang="es-CO" sz="2000" baseline="0">
                <a:solidFill>
                  <a:srgbClr val="262626"/>
                </a:solidFill>
                <a:latin typeface="Arial"/>
              </a:rPr>
              <a:t> </a:t>
            </a:r>
            <a:r>
              <a:rPr lang="es-CO" sz="2000" baseline="0">
                <a:latin typeface="Arial"/>
              </a:rPr>
              <a:t>​</a:t>
            </a:r>
            <a:r>
              <a:rPr lang="es-CO" sz="2000">
                <a:latin typeface="Arial"/>
                <a:ea typeface="Arial"/>
                <a:cs typeface="Arial"/>
              </a:rPr>
              <a:t>​</a:t>
            </a:r>
            <a:endParaRPr lang="es-CO" sz="2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6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C7419-2899-EB74-CB24-4F7456E91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C79F79-C336-CA33-7875-8578A09C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AMB-1-3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 :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Eficiencia en el uso del agua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FF9C5F3-CEBC-CEFD-88B7-D63EDC4B50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 </a:t>
            </a:r>
            <a:r>
              <a:rPr lang="es-CO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C</a:t>
            </a:r>
            <a:r>
              <a:rPr lang="es-MX" sz="210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Calibri"/>
              </a:rPr>
              <a:t>antidad</a:t>
            </a:r>
            <a:r>
              <a:rPr lang="es-MX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Calibri"/>
              </a:rPr>
              <a:t> del agua consumida durante el año por habitante</a:t>
            </a:r>
            <a:endParaRPr lang="es-CO" sz="210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B1EB8D0-A7A2-A624-720F-B57D25F2A9C1}"/>
              </a:ext>
            </a:extLst>
          </p:cNvPr>
          <p:cNvSpPr txBox="1"/>
          <p:nvPr/>
        </p:nvSpPr>
        <p:spPr>
          <a:xfrm>
            <a:off x="669473" y="4911498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</a:t>
            </a:r>
          </a:p>
          <a:p>
            <a:pPr>
              <a:defRPr/>
            </a:pPr>
            <a:r>
              <a:rPr lang="pt-BR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Superintendencias de servicios públicos y DANE</a:t>
            </a:r>
            <a:endParaRPr lang="es-CO">
              <a:solidFill>
                <a:prstClr val="black">
                  <a:lumMod val="85000"/>
                  <a:lumOff val="15000"/>
                </a:prstClr>
              </a:solidFill>
              <a:ea typeface="+mn-ea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E798347-160A-7F9B-A0BA-C964AE264E15}"/>
              </a:ext>
            </a:extLst>
          </p:cNvPr>
          <p:cNvSpPr txBox="1"/>
          <p:nvPr/>
        </p:nvSpPr>
        <p:spPr>
          <a:xfrm>
            <a:off x="96175" y="213544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A61B4B6-6C6F-B8AA-871F-BDE33D705032}"/>
              </a:ext>
            </a:extLst>
          </p:cNvPr>
          <p:cNvSpPr txBox="1"/>
          <p:nvPr/>
        </p:nvSpPr>
        <p:spPr>
          <a:xfrm>
            <a:off x="669473" y="391936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Unidad de medida: </a:t>
            </a:r>
            <a:r>
              <a:rPr kumimoji="0" lang="es-CO" sz="20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mt3 per cápita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88479C7-9E70-5627-F863-0F7BBA8C5FB4}"/>
              </a:ext>
            </a:extLst>
          </p:cNvPr>
          <p:cNvSpPr txBox="1"/>
          <p:nvPr/>
        </p:nvSpPr>
        <p:spPr>
          <a:xfrm>
            <a:off x="669473" y="4385951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7CE4CAA-9755-7BCA-789E-075FCD0EDF8C}"/>
              </a:ext>
            </a:extLst>
          </p:cNvPr>
          <p:cNvSpPr txBox="1"/>
          <p:nvPr/>
        </p:nvSpPr>
        <p:spPr>
          <a:xfrm>
            <a:off x="6376697" y="3919365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F1DFC7A-9768-32EF-AFE2-0434AC4A38CC}"/>
              </a:ext>
            </a:extLst>
          </p:cNvPr>
          <p:cNvSpPr txBox="1"/>
          <p:nvPr/>
        </p:nvSpPr>
        <p:spPr>
          <a:xfrm>
            <a:off x="6376696" y="4385951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AF3DE4-4EE1-4A07-B78B-C17305BA80A3}"/>
              </a:ext>
            </a:extLst>
          </p:cNvPr>
          <p:cNvSpPr txBox="1"/>
          <p:nvPr/>
        </p:nvSpPr>
        <p:spPr>
          <a:xfrm>
            <a:off x="6376695" y="491295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Si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E0D5743-BDF7-C3C7-4E66-B2CBC6C51ED0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 </a:t>
            </a:r>
            <a:r>
              <a:rPr lang="es-CO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Medir la cantidad de agua consumida por habitante en un año.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36">
            <a:extLst>
              <a:ext uri="{FF2B5EF4-FFF2-40B4-BE49-F238E27FC236}">
                <a16:creationId xmlns:a16="http://schemas.microsoft.com/office/drawing/2014/main" id="{8A51A63E-1C18-DDCD-E9A0-845B43082490}"/>
              </a:ext>
            </a:extLst>
          </p:cNvPr>
          <p:cNvSpPr txBox="1"/>
          <p:nvPr/>
        </p:nvSpPr>
        <p:spPr>
          <a:xfrm>
            <a:off x="664967" y="6150144"/>
            <a:ext cx="10084623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 baseline="0">
                <a:solidFill>
                  <a:srgbClr val="4472C4"/>
                </a:solidFill>
                <a:latin typeface="Calibri"/>
              </a:rPr>
              <a:t>Enlace:</a:t>
            </a:r>
            <a:r>
              <a:rPr lang="es-CO" sz="2000" baseline="0">
                <a:solidFill>
                  <a:srgbClr val="262626"/>
                </a:solidFill>
                <a:latin typeface="Calibri"/>
              </a:rPr>
              <a:t> </a:t>
            </a:r>
            <a:r>
              <a:rPr lang="es-CO" sz="2000" u="sng" strike="noStrike" baseline="0">
                <a:solidFill>
                  <a:srgbClr val="262626"/>
                </a:solidFill>
                <a:latin typeface="Arial"/>
                <a:ea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http://reportes.sui.gov.co/fabricaReportes/frameSet.jsp?idreporte=ele_com_096</a:t>
            </a:r>
            <a:r>
              <a:rPr lang="es-CO" sz="2000" baseline="0">
                <a:solidFill>
                  <a:srgbClr val="262626"/>
                </a:solidFill>
                <a:latin typeface="Arial"/>
              </a:rPr>
              <a:t> </a:t>
            </a:r>
            <a:r>
              <a:rPr lang="es-CO" sz="2000" baseline="0">
                <a:latin typeface="Arial"/>
              </a:rPr>
              <a:t>​</a:t>
            </a:r>
            <a:r>
              <a:rPr lang="es-CO" sz="2000">
                <a:latin typeface="Arial"/>
                <a:ea typeface="Arial"/>
                <a:cs typeface="Arial"/>
              </a:rPr>
              <a:t>​</a:t>
            </a:r>
            <a:endParaRPr lang="es-CO" sz="2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</p:txBody>
      </p:sp>
      <p:pic>
        <p:nvPicPr>
          <p:cNvPr id="3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52E642D4-83AF-FC3E-961C-41721612B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635" y="2532647"/>
            <a:ext cx="61531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586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AMB-2-1 : Negocios verdes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-9853" y="2158716"/>
                <a:ext cx="12201853" cy="7021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𝐴𝑀𝐵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𝑁𝑒𝑔𝑜𝑐𝑖𝑜𝑠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𝑣𝑒𝑟𝑑𝑒𝑠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𝑒𝑙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𝑛𝑎𝑐𝑖𝑜𝑛𝑎𝑙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𝑛𝑒𝑔𝑜𝑐𝑖𝑜𝑠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𝑣𝑒𝑟𝑑𝑒𝑠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53" y="2158716"/>
                <a:ext cx="12201853" cy="7021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2672" y="1064934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Participación del departamento en el número de negocios verdes certificados en el país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2" y="4325745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Minambiente.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1611539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2959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3885041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29595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3637151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14486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inclusión de empresas con vocación de negocios verdes.</a:t>
            </a:r>
          </a:p>
        </p:txBody>
      </p:sp>
      <p:sp>
        <p:nvSpPr>
          <p:cNvPr id="4" name="CuadroTexto 36">
            <a:extLst>
              <a:ext uri="{FF2B5EF4-FFF2-40B4-BE49-F238E27FC236}">
                <a16:creationId xmlns:a16="http://schemas.microsoft.com/office/drawing/2014/main" id="{1E1BD513-7D1A-1418-060F-ACFC50D736F8}"/>
              </a:ext>
            </a:extLst>
          </p:cNvPr>
          <p:cNvSpPr txBox="1"/>
          <p:nvPr/>
        </p:nvSpPr>
        <p:spPr>
          <a:xfrm>
            <a:off x="664967" y="5368853"/>
            <a:ext cx="1008462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 baseline="0">
                <a:solidFill>
                  <a:srgbClr val="4472C4"/>
                </a:solidFill>
                <a:latin typeface="Calibri"/>
                <a:cs typeface="Arial"/>
              </a:rPr>
              <a:t>Enlace:</a:t>
            </a:r>
            <a:r>
              <a:rPr lang="es-CO" sz="2000" baseline="0">
                <a:solidFill>
                  <a:srgbClr val="262626"/>
                </a:solidFill>
                <a:latin typeface="Calibri"/>
                <a:cs typeface="Arial"/>
              </a:rPr>
              <a:t> </a:t>
            </a:r>
            <a:r>
              <a:rPr lang="es-CO" sz="2000">
                <a:solidFill>
                  <a:srgbClr val="262626"/>
                </a:solidFill>
                <a:latin typeface="Arial"/>
                <a:cs typeface="Arial"/>
                <a:hlinkClick r:id="rId3"/>
              </a:rPr>
              <a:t>https</a:t>
            </a:r>
            <a:r>
              <a:rPr lang="es-CO" sz="2000" strike="noStrike" baseline="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://</a:t>
            </a:r>
            <a:r>
              <a:rPr lang="es-CO" sz="200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www</a:t>
            </a:r>
            <a:r>
              <a:rPr lang="es-CO" sz="2000" strike="noStrike" baseline="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.</a:t>
            </a:r>
            <a:r>
              <a:rPr lang="es-CO" sz="200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datos</a:t>
            </a:r>
            <a:r>
              <a:rPr lang="es-CO" sz="2000" strike="noStrike" baseline="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.gov.co/</a:t>
            </a:r>
            <a:r>
              <a:rPr lang="es-CO" sz="200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Ambiente-y-Desarrollo-Sostenible/Listado-de-Negocios-Verdes/v29b-znjj</a:t>
            </a:r>
            <a:r>
              <a:rPr lang="es-CO" sz="2000" strike="noStrike" baseline="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/</a:t>
            </a:r>
            <a:r>
              <a:rPr lang="es-CO" sz="200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about</a:t>
            </a:r>
            <a:r>
              <a:rPr lang="es-CO" sz="2000" strike="noStrike" baseline="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_</a:t>
            </a:r>
            <a:r>
              <a:rPr lang="es-CO" sz="200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data</a:t>
            </a:r>
            <a:r>
              <a:rPr lang="es-CO" sz="2000">
                <a:solidFill>
                  <a:srgbClr val="262626"/>
                </a:solidFill>
                <a:latin typeface="Arial"/>
                <a:ea typeface="Segoe UI"/>
                <a:cs typeface="Arial"/>
              </a:rPr>
              <a:t> </a:t>
            </a:r>
            <a:endParaRPr lang="es-CO" sz="2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770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AMB-2-2 :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Empleos verdes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 </a:t>
            </a:r>
            <a:r>
              <a:rPr lang="es-ES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Proporción de empleos verdes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051866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DANE</a:t>
            </a:r>
            <a:endParaRPr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6175" y="2125419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05973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Años.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52632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059733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52632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05332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Medir </a:t>
            </a:r>
            <a:r>
              <a:rPr lang="es-CO" sz="2100">
                <a:solidFill>
                  <a:prstClr val="black"/>
                </a:solidFill>
                <a:latin typeface="Calibri" panose="020F0502020204030204"/>
                <a:cs typeface="Arial"/>
              </a:rPr>
              <a:t>la cantidad de empleos verdes por departamento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math equation with black text&#10;&#10;AI-generated content may be incorrect.">
            <a:extLst>
              <a:ext uri="{FF2B5EF4-FFF2-40B4-BE49-F238E27FC236}">
                <a16:creationId xmlns:a16="http://schemas.microsoft.com/office/drawing/2014/main" id="{F4D2A121-A228-FF8C-A58A-6428CC47F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61" y="2328111"/>
            <a:ext cx="5753100" cy="1600200"/>
          </a:xfrm>
          <a:prstGeom prst="rect">
            <a:avLst/>
          </a:prstGeom>
        </p:spPr>
      </p:pic>
      <p:sp>
        <p:nvSpPr>
          <p:cNvPr id="6" name="CuadroTexto 36">
            <a:extLst>
              <a:ext uri="{FF2B5EF4-FFF2-40B4-BE49-F238E27FC236}">
                <a16:creationId xmlns:a16="http://schemas.microsoft.com/office/drawing/2014/main" id="{1145D97C-E51C-49C7-6E0C-3818C3E40115}"/>
              </a:ext>
            </a:extLst>
          </p:cNvPr>
          <p:cNvSpPr txBox="1"/>
          <p:nvPr/>
        </p:nvSpPr>
        <p:spPr>
          <a:xfrm>
            <a:off x="664967" y="6019802"/>
            <a:ext cx="10084623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 baseline="0">
                <a:solidFill>
                  <a:srgbClr val="4472C4"/>
                </a:solidFill>
                <a:latin typeface="Calibri"/>
                <a:cs typeface="Arial"/>
              </a:rPr>
              <a:t>Enlace:</a:t>
            </a:r>
            <a:r>
              <a:rPr lang="es-CO" sz="2000" baseline="0">
                <a:solidFill>
                  <a:srgbClr val="262626"/>
                </a:solidFill>
                <a:latin typeface="Calibri"/>
                <a:cs typeface="Arial"/>
              </a:rPr>
              <a:t> </a:t>
            </a:r>
            <a:r>
              <a:rPr lang="es-CO" sz="2000">
                <a:solidFill>
                  <a:srgbClr val="262626"/>
                </a:solidFill>
                <a:latin typeface="Arial"/>
                <a:cs typeface="Arial"/>
                <a:hlinkClick r:id="rId3"/>
              </a:rPr>
              <a:t>https</a:t>
            </a:r>
            <a:r>
              <a:rPr lang="es-CO" sz="2000" strike="noStrike" baseline="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://</a:t>
            </a:r>
            <a:r>
              <a:rPr lang="es-CO" sz="200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microdatos</a:t>
            </a:r>
            <a:r>
              <a:rPr lang="es-CO" sz="2000" strike="noStrike" baseline="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.</a:t>
            </a:r>
            <a:r>
              <a:rPr lang="es-CO" sz="200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dane</a:t>
            </a:r>
            <a:r>
              <a:rPr lang="es-CO" sz="2000" strike="noStrike" baseline="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.gov.co/</a:t>
            </a:r>
            <a:r>
              <a:rPr lang="es-CO" sz="200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index.php/catalog</a:t>
            </a:r>
            <a:r>
              <a:rPr lang="es-CO" sz="2000" strike="noStrike" baseline="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/</a:t>
            </a:r>
            <a:r>
              <a:rPr lang="es-CO" sz="200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819</a:t>
            </a:r>
            <a:r>
              <a:rPr lang="es-CO" sz="2000">
                <a:solidFill>
                  <a:srgbClr val="262626"/>
                </a:solidFill>
                <a:latin typeface="Arial"/>
                <a:ea typeface="Segoe UI"/>
                <a:cs typeface="Arial"/>
              </a:rPr>
              <a:t> </a:t>
            </a:r>
            <a:endParaRPr lang="es-CO" sz="2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2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066438" y="3152395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2197938"/>
            <a:ext cx="5964826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7198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210267" y="1137604"/>
            <a:ext cx="3569253" cy="368242"/>
          </a:xfrm>
          <a:prstGeom prst="rect">
            <a:avLst/>
          </a:prstGeom>
          <a:solidFill>
            <a:srgbClr val="7030A0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1A645F-FBB2-4D6C-A565-4BAB0199FF49}"/>
              </a:ext>
            </a:extLst>
          </p:cNvPr>
          <p:cNvSpPr txBox="1"/>
          <p:nvPr/>
        </p:nvSpPr>
        <p:spPr>
          <a:xfrm>
            <a:off x="6582106" y="1599440"/>
            <a:ext cx="4825575" cy="1668214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10</a:t>
            </a:r>
            <a:r>
              <a:rPr lang="es-MX" sz="1400" b="1">
                <a:solidFill>
                  <a:srgbClr val="0A678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</a:t>
            </a:r>
            <a:r>
              <a:rPr lang="es-MX" sz="1400" b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Acceso a salud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Resultados en salud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Capacidades en salud</a:t>
            </a:r>
          </a:p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endParaRPr lang="es-CO" sz="14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5966705" y="1064552"/>
            <a:ext cx="0" cy="4984775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4">
            <a:extLst>
              <a:ext uri="{FF2B5EF4-FFF2-40B4-BE49-F238E27FC236}">
                <a16:creationId xmlns:a16="http://schemas.microsoft.com/office/drawing/2014/main" id="{9016ADCA-D0E6-46A9-AD7F-21D6BD372B89}"/>
              </a:ext>
            </a:extLst>
          </p:cNvPr>
          <p:cNvSpPr txBox="1"/>
          <p:nvPr/>
        </p:nvSpPr>
        <p:spPr>
          <a:xfrm>
            <a:off x="7210267" y="3594390"/>
            <a:ext cx="3569253" cy="368242"/>
          </a:xfrm>
          <a:prstGeom prst="rect">
            <a:avLst/>
          </a:prstGeom>
          <a:solidFill>
            <a:srgbClr val="7030A0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DDE24273-9367-4AFD-A1B9-C0C095B25D72}"/>
              </a:ext>
            </a:extLst>
          </p:cNvPr>
          <p:cNvSpPr txBox="1"/>
          <p:nvPr/>
        </p:nvSpPr>
        <p:spPr>
          <a:xfrm>
            <a:off x="6582106" y="4239875"/>
            <a:ext cx="4825575" cy="1345048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26" indent="-228526" defTabSz="1218804" fontAlgn="base">
              <a:buClrTx/>
              <a:defRPr/>
            </a:pPr>
            <a:r>
              <a:rPr lang="es-MX" sz="1400" b="1" kern="0">
                <a:solidFill>
                  <a:srgbClr val="7030A0"/>
                </a:solidFill>
                <a:latin typeface="Arial"/>
                <a:ea typeface="Times New Roman" panose="02020603050405020304" pitchFamily="18" charset="0"/>
                <a:sym typeface="Arial"/>
              </a:rPr>
              <a:t>Se ajustan</a:t>
            </a:r>
            <a:r>
              <a:rPr lang="es-MX" sz="1400" b="1" kern="0">
                <a:solidFill>
                  <a:srgbClr val="00B0F0"/>
                </a:solidFill>
                <a:latin typeface="Arial"/>
                <a:ea typeface="Times New Roman" panose="02020603050405020304" pitchFamily="18" charset="0"/>
                <a:sym typeface="Arial"/>
              </a:rPr>
              <a:t> </a:t>
            </a:r>
            <a:r>
              <a:rPr lang="es-ES" sz="1400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los indicadores de </a:t>
            </a:r>
            <a:r>
              <a:rPr lang="es-ES" sz="1400" b="1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médicos generales, médicos especialistas y comunidad de la salud</a:t>
            </a:r>
            <a:r>
              <a:rPr lang="es-ES" sz="1400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, a partir de nueva información proporcionada por la fuente.</a:t>
            </a:r>
            <a:r>
              <a:rPr lang="es-CO" sz="1400" ker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sym typeface="Arial"/>
              </a:rPr>
              <a:t>​</a:t>
            </a:r>
            <a:endParaRPr lang="es-CO" sz="1400" kern="0">
              <a:solidFill>
                <a:sysClr val="window" lastClr="FFFFFF"/>
              </a:solidFill>
              <a:latin typeface="Arial"/>
              <a:ea typeface="Times New Roman" panose="02020603050405020304" pitchFamily="18" charset="0"/>
              <a:sym typeface="Arial"/>
            </a:endParaRPr>
          </a:p>
        </p:txBody>
      </p:sp>
      <p:pic>
        <p:nvPicPr>
          <p:cNvPr id="4" name="Gráfico 3" descr="Medical con relleno sólido">
            <a:extLst>
              <a:ext uri="{FF2B5EF4-FFF2-40B4-BE49-F238E27FC236}">
                <a16:creationId xmlns:a16="http://schemas.microsoft.com/office/drawing/2014/main" id="{F5E0A82F-0BC3-2E43-B0B2-AB6B169EB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6254" y="3594390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8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CO">
                <a:solidFill>
                  <a:schemeClr val="accent1">
                    <a:lumMod val="50000"/>
                  </a:schemeClr>
                </a:solidFill>
                <a:latin typeface="+mn-lt"/>
              </a:rPr>
              <a:t>SAL-1-1 Cobertura de vacunación de triple viral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592692" y="2941247"/>
                <a:ext cx="6401362" cy="5347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ES" sz="2200"/>
                  <a:t>INF-4-1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ú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mero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vacunados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contra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triple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viral</m:t>
                        </m:r>
                      </m:num>
                      <m:den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𝑃𝑜𝑏𝑙𝑎𝑐𝑖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𝑒𝑛𝑡𝑟𝑒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 0 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 1 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ñ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𝑜𝑠</m:t>
                        </m:r>
                      </m:den>
                    </m:f>
                  </m:oMath>
                </a14:m>
                <a:r>
                  <a:rPr lang="es-CO" sz="2000" i="1">
                    <a:latin typeface="Cambria Math" panose="02040503050406030204" pitchFamily="18" charset="0"/>
                  </a:rPr>
                  <a:t> * 100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692" y="2941247"/>
                <a:ext cx="6401362" cy="534762"/>
              </a:xfrm>
              <a:prstGeom prst="rect">
                <a:avLst/>
              </a:prstGeom>
              <a:blipFill>
                <a:blip r:embed="rId2"/>
                <a:stretch>
                  <a:fillRect l="-2567" r="-85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Definición: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Total de vacunas de triple viral suministradas en relación con la población objetivo (hasta 1 año)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Ministerio de Salud y Protección Social</a:t>
            </a:r>
          </a:p>
          <a:p>
            <a:endParaRPr lang="es-CO" sz="200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endParaRPr lang="es-CO" sz="200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47658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24513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Porcentaje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Anual.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No.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No.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Evaluar el porcentaje de niños menores a 1 año con vacunación triple viral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8F0871C-9CD6-8213-D363-C937EB96484F}"/>
              </a:ext>
            </a:extLst>
          </p:cNvPr>
          <p:cNvSpPr txBox="1"/>
          <p:nvPr/>
        </p:nvSpPr>
        <p:spPr>
          <a:xfrm>
            <a:off x="669473" y="6033474"/>
            <a:ext cx="528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Nota: 1.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Cada cobertura se toma tal cual es reportada por el </a:t>
            </a:r>
            <a:r>
              <a:rPr lang="es-CO" sz="2000" err="1">
                <a:solidFill>
                  <a:schemeClr val="tx1"/>
                </a:solidFill>
                <a:latin typeface="+mn-lt"/>
              </a:rPr>
              <a:t>MinSalud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 en el SISPRO.</a:t>
            </a: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540E482C-F61D-56DF-EE04-A3B45E88916C}"/>
              </a:ext>
            </a:extLst>
          </p:cNvPr>
          <p:cNvSpPr txBox="1"/>
          <p:nvPr/>
        </p:nvSpPr>
        <p:spPr>
          <a:xfrm>
            <a:off x="6376693" y="594827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14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1400">
                <a:solidFill>
                  <a:srgbClr val="4472C4"/>
                </a:solidFill>
                <a:latin typeface="Arial"/>
                <a:cs typeface="Arial"/>
              </a:rPr>
              <a:t>https://rssvr2.sispro.gov.co/PAI/</a:t>
            </a:r>
            <a:endParaRPr lang="es-CO" sz="1400">
              <a:solidFill>
                <a:srgbClr val="4472C4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0432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SAL-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1-2: Cobertura de vacunación pentavalente (DTP)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Total de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vacunas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pentavalentes suministradas en relación con la población objetivo (hasta 1 año)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Cobertura de vacunación-Ministerio de Salud y Protección Social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Proyección de población-DANE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Porcentaje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el acceso a la vacunación pentavalente en los territorios 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058846" y="2980029"/>
                <a:ext cx="8025338" cy="7755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SAL12</a:t>
                </a:r>
                <a14:m>
                  <m:oMath xmlns:m="http://schemas.openxmlformats.org/officeDocument/2006/math">
                    <m:r>
                      <a:rPr kumimoji="0" lang="es-CO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C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s-E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ú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𝑚𝑒𝑟𝑜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𝑣𝑎𝑐𝑢𝑛𝑎𝑑𝑜𝑠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𝑝𝑒𝑛𝑡𝑎𝑣𝑎𝑙𝑒𝑛𝑡𝑒𝑠</m:t>
                        </m:r>
                      </m:num>
                      <m:den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𝑒𝑛𝑡𝑟𝑒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0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1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ñ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𝑜𝑠</m:t>
                        </m:r>
                      </m:den>
                    </m:f>
                    <m:r>
                      <a:rPr kumimoji="0" lang="es-E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∗100</m:t>
                    </m:r>
                  </m:oMath>
                </a14:m>
                <a:endParaRPr kumimoji="0" lang="es-CO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846" y="2980029"/>
                <a:ext cx="8025338" cy="775597"/>
              </a:xfrm>
              <a:prstGeom prst="rect">
                <a:avLst/>
              </a:prstGeom>
              <a:blipFill>
                <a:blip r:embed="rId2"/>
                <a:stretch>
                  <a:fillRect l="-2656" b="-46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2B36CC62-C184-E581-BF5E-DC5AD31AF87A}"/>
              </a:ext>
            </a:extLst>
          </p:cNvPr>
          <p:cNvSpPr txBox="1"/>
          <p:nvPr/>
        </p:nvSpPr>
        <p:spPr>
          <a:xfrm>
            <a:off x="6376693" y="6092051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14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1400">
                <a:solidFill>
                  <a:srgbClr val="4472C4"/>
                </a:solidFill>
                <a:latin typeface="Arial"/>
                <a:cs typeface="Arial"/>
              </a:rPr>
              <a:t>https://rssvr2.sispro.gov.co/PAI/</a:t>
            </a:r>
            <a:endParaRPr lang="es-CO" sz="1400">
              <a:solidFill>
                <a:srgbClr val="4472C4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7432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SAL-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1-3: Controles prenatales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Porcentaje de nacidos vivos con más de tres o cuatro controles prenatales.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40718" y="5383681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Controles prenatales SISPRO-Ministerio de Salud y Protección Social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290906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</a:t>
            </a:r>
            <a:r>
              <a:rPr lang="es-CO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Porcentaje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40718" y="4843756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290906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786247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638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Este indicador evalúa el acceso y permanencia al sistema de salud pues permite revisar cuantas mujeres pueden acceder a servicios prenatales durante su embarazo.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568702" y="3155144"/>
                <a:ext cx="6948056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𝑆𝐴𝐿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13=</m:t>
                      </m:r>
                      <m:f>
                        <m:fPr>
                          <m:ctrlPr>
                            <a:rPr lang="es-E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𝑁𝑎𝑐𝑖𝑑𝑜𝑠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𝑣𝑖𝑣𝑜𝑠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𝑐𝑜𝑛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𝑐𝑜𝑛𝑡𝑟𝑜𝑙𝑒𝑠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𝑝𝑟𝑒𝑛𝑎𝑡𝑎𝑙𝑒𝑠</m:t>
                          </m:r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𝑛𝑎𝑐𝑖𝑚𝑖𝑒𝑛𝑡𝑜𝑠</m:t>
                          </m:r>
                        </m:den>
                      </m:f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es-CO" sz="220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702" y="3155144"/>
                <a:ext cx="6948056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715CF5ED-DE8E-4A92-4F5C-C006005DE28A}"/>
              </a:ext>
            </a:extLst>
          </p:cNvPr>
          <p:cNvSpPr txBox="1"/>
          <p:nvPr/>
        </p:nvSpPr>
        <p:spPr>
          <a:xfrm>
            <a:off x="6376693" y="5876390"/>
            <a:ext cx="496975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14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1600">
                <a:solidFill>
                  <a:schemeClr val="tx1"/>
                </a:solidFill>
                <a:latin typeface="Arial"/>
                <a:ea typeface="Calibri"/>
                <a:cs typeface="Arial"/>
              </a:rPr>
              <a:t>Se</a:t>
            </a:r>
            <a:r>
              <a:rPr lang="es-CO" sz="1600">
                <a:solidFill>
                  <a:schemeClr val="tx1"/>
                </a:solidFill>
                <a:latin typeface="Arial"/>
                <a:cs typeface="Arial"/>
              </a:rPr>
              <a:t> solicita directamente a la fuente a través de un derecho de petición</a:t>
            </a:r>
            <a:endParaRPr lang="es-CO" sz="1600">
              <a:solidFill>
                <a:schemeClr val="tx1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505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SAL-2-1: Mortalidad infantil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8" y="3364412"/>
                <a:ext cx="12105851" cy="5340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𝑆𝐴𝐿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−2−1=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ú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𝑚𝑒𝑟𝑜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𝑑𝑒𝑓𝑢𝑛𝑐𝑖𝑜𝑛𝑒𝑠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𝑑𝑢𝑟𝑎𝑛𝑡𝑒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𝑝𝑟𝑖𝑚𝑒𝑟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ñ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𝑣𝑖𝑑𝑎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𝑎𝑐𝑖𝑚𝑖𝑒𝑛𝑡𝑜𝑠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𝑣𝑖𝑣𝑜𝑠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𝑟𝑒𝑔𝑖𝑠𝑡𝑟𝑎𝑑𝑜𝑠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*1.000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2"/>
                <a:ext cx="12105851" cy="534057"/>
              </a:xfrm>
              <a:prstGeom prst="rect">
                <a:avLst/>
              </a:prstGeom>
              <a:blipFill>
                <a:blip r:embed="rId2"/>
                <a:stretch>
                  <a:fillRect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Proporción de defunciones durante el primer año de vida por cada 1.000 nacimientos vivos registrados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444497"/>
            <a:ext cx="514583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452364"/>
            <a:ext cx="514583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Proporción de defunciones.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18950"/>
            <a:ext cx="514583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69473" y="6277820"/>
            <a:ext cx="514583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46175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98875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los resultados de las acciones para prevenir la mortalidad infantil.</a:t>
            </a:r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807B9D82-E523-00EF-142D-7B139BD5D9B7}"/>
              </a:ext>
            </a:extLst>
          </p:cNvPr>
          <p:cNvSpPr txBox="1"/>
          <p:nvPr/>
        </p:nvSpPr>
        <p:spPr>
          <a:xfrm>
            <a:off x="6376695" y="5443568"/>
            <a:ext cx="4969751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14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1600">
                <a:solidFill>
                  <a:schemeClr val="tx1"/>
                </a:solidFill>
                <a:latin typeface="Arial"/>
                <a:ea typeface="Calibri"/>
                <a:cs typeface="Arial"/>
                <a:hlinkClick r:id="rId3"/>
              </a:rPr>
              <a:t>https://www.dane.gov.co/index.php/estadisticas-por-tema/demografia-y-poblacion/nacimientos-y-defunciones</a:t>
            </a:r>
            <a:r>
              <a:rPr lang="es-CO" sz="160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021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INS-1-2 / INS-3-2: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Gestión de regalías 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/// Transparencia en el uso de regalías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424737" y="2672705"/>
                <a:ext cx="8722452" cy="5254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𝐼𝑁𝑆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12=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𝑃𝑢𝑛𝑡𝑎𝑗𝑒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𝑑𝑒𝑙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𝐼𝐺𝑃𝑅</m:t>
                        </m:r>
                        <m:r>
                          <a:rPr lang="es-CO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nary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𝑅𝑒𝑐𝑢𝑟𝑠𝑜𝑠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𝑝𝑟𝑜𝑦𝑒𝑐𝑡𝑜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𝑟𝑒𝑐𝑢𝑟𝑠𝑜𝑠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𝑝𝑟𝑜𝑦𝑒𝑐𝑡𝑜𝑠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737" y="2672705"/>
                <a:ext cx="8722452" cy="525465"/>
              </a:xfrm>
              <a:prstGeom prst="rect">
                <a:avLst/>
              </a:prstGeom>
              <a:blipFill>
                <a:blip r:embed="rId2"/>
                <a:stretch>
                  <a:fillRect r="-907" b="-89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128051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1) 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ponderado del puntaje en el Índice de Gestión de Proyectos de Regalías de las entidades ejecutoras que conforman el departamento (0-100). /// 2) Promedio ponderado del componente de Cobertura del Índice de Gestión de Proyectos de Regalías. 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2463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Índice de gestión de proyectos de regalías – DNP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2542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100.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7208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2542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7208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93177" y="52368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Evaluar el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desempeño de las entidades públicas en el manejo de las regalías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A413925-9253-AF57-5218-449F22753F96}"/>
                  </a:ext>
                </a:extLst>
              </p:cNvPr>
              <p:cNvSpPr txBox="1"/>
              <p:nvPr/>
            </p:nvSpPr>
            <p:spPr>
              <a:xfrm>
                <a:off x="2102829" y="3462982"/>
                <a:ext cx="9260099" cy="5254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𝐼𝑁𝑆</m:t>
                    </m:r>
                    <m:r>
                      <a:rPr kumimoji="0" lang="es-CO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𝑃𝑢𝑛𝑡𝑎𝑗𝑒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𝑐𝑜𝑏𝑒𝑟𝑡𝑢𝑟𝑎</m:t>
                        </m:r>
                        <m:r>
                          <a:rPr lang="es-CO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nary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𝑅𝑒𝑐𝑢𝑟𝑠𝑜𝑠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𝑝𝑟𝑜𝑦𝑒𝑐𝑡𝑜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𝑟𝑒𝑐𝑢𝑟𝑠𝑜𝑠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𝑝𝑟𝑜𝑦𝑒𝑐𝑡𝑜𝑠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A413925-9253-AF57-5218-449F22753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829" y="3462982"/>
                <a:ext cx="9260099" cy="525465"/>
              </a:xfrm>
              <a:prstGeom prst="rect">
                <a:avLst/>
              </a:prstGeom>
              <a:blipFill>
                <a:blip r:embed="rId3"/>
                <a:stretch>
                  <a:fillRect r="-855"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3559E79F-7E74-5B3C-444F-B946D1D68FC9}"/>
              </a:ext>
            </a:extLst>
          </p:cNvPr>
          <p:cNvSpPr txBox="1"/>
          <p:nvPr/>
        </p:nvSpPr>
        <p:spPr>
          <a:xfrm>
            <a:off x="6393177" y="5738820"/>
            <a:ext cx="496975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Enlace:</a:t>
            </a:r>
            <a:r>
              <a:rPr lang="es-CO" sz="1400" b="1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es-CO" sz="1400" b="1">
                <a:solidFill>
                  <a:schemeClr val="tx1"/>
                </a:solidFill>
                <a:latin typeface="Calibri" panose="020F0502020204030204"/>
                <a:hlinkClick r:id="rId4"/>
              </a:rPr>
              <a:t>https://www.sgr.gov.co/Vigilancia/Medici%C3%B3ndeDesempe%C3%B1oIGPR.aspx</a:t>
            </a:r>
            <a:r>
              <a:rPr lang="es-CO" sz="1400" b="1">
                <a:solidFill>
                  <a:schemeClr val="tx1"/>
                </a:solidFill>
                <a:latin typeface="Calibri" panose="020F0502020204030204"/>
              </a:rPr>
              <a:t> 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916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SAL-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2-2: Mortalidad materna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175208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Defunciones maternas según departamento de residencia y grupos de causas de defunción por cada 10.000 nacimientos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35607" y="4919007"/>
            <a:ext cx="4969751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Defunciones maternas según departamento de residencia y grupos de causas de defunción-DANE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Nacimientos según departamento de residencia de la madre- 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35607" y="392687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por cada diez mil hab.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35607" y="4593515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20090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66749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16020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Evaluar la capacidad de los territorios de disminuir muertes evitables como la mortalidad materna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41538" y="2696160"/>
                <a:ext cx="11708921" cy="9341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𝑆𝐴𝐿</m:t>
                      </m:r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22=</m:t>
                      </m:r>
                      <m:f>
                        <m:fPr>
                          <m:ctrlPr>
                            <a:rPr kumimoji="0" lang="es-C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𝐷𝑒𝑓𝑢𝑛𝑐𝑖𝑜𝑛𝑒𝑠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𝑚𝑎𝑡𝑒𝑟𝑛𝑎𝑠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𝑠𝑒𝑔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ú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𝑑𝑒𝑝𝑎𝑟𝑡𝑎𝑚𝑒𝑛𝑡𝑜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𝑟𝑒𝑠𝑖𝑑𝑒𝑛𝑐𝑖𝑎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𝑔𝑟𝑢𝑝𝑜𝑠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𝑐𝑎𝑢𝑠𝑎𝑠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𝑑𝑒𝑓𝑢𝑛𝑐𝑖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ó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eqArr>
                        </m:num>
                        <m:den>
                          <m:r>
                            <a:rPr kumimoji="0" lang="es-C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𝑎𝑐𝑖𝑚𝑖𝑒𝑛𝑡𝑜𝑠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𝑠𝑒𝑔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ú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𝑟𝑒𝑠𝑖𝑑𝑒𝑛𝑐𝑖𝑎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𝑙𝑎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𝑚𝑎𝑑𝑟𝑒</m:t>
                          </m:r>
                        </m:den>
                      </m:f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∗10.000</m:t>
                      </m:r>
                    </m:oMath>
                  </m:oMathPara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8" y="2696160"/>
                <a:ext cx="11708921" cy="9341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A1A16F-C5CB-CCF8-530B-F8D0A630BD7C}"/>
              </a:ext>
            </a:extLst>
          </p:cNvPr>
          <p:cNvSpPr txBox="1"/>
          <p:nvPr/>
        </p:nvSpPr>
        <p:spPr>
          <a:xfrm>
            <a:off x="6376694" y="5646859"/>
            <a:ext cx="4969751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14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1600">
                <a:solidFill>
                  <a:schemeClr val="tx1"/>
                </a:solidFill>
                <a:latin typeface="Arial"/>
                <a:ea typeface="Calibri"/>
                <a:cs typeface="Arial"/>
                <a:hlinkClick r:id="rId3"/>
              </a:rPr>
              <a:t>https://www.dane.gov.co/index.php/estadisticas-por-tema/demografia-y-poblacion/nacimientos-y-defunciones</a:t>
            </a:r>
            <a:r>
              <a:rPr lang="es-CO" sz="160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54470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SAL-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2-3: Expectativa de vida al nacer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175208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ES" sz="2100">
                <a:solidFill>
                  <a:schemeClr val="tx1"/>
                </a:solidFill>
                <a:latin typeface="+mn-lt"/>
              </a:rPr>
              <a:t>Número de años que vivirá, en promedio, un conjunto de recién nacidos si las condiciones de mortalidad observadas en un período, no cambian durante toda su vida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35607" y="491900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Proyecciones de población - 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35607" y="392687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Años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35607" y="4444455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5" y="392687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 b="1">
                <a:solidFill>
                  <a:schemeClr val="tx1"/>
                </a:solidFill>
                <a:latin typeface="+mn-lt"/>
              </a:rPr>
              <a:t>No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4" y="439346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3" y="492046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Evaluar la esperanza de vida de la población.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41538" y="3003937"/>
                <a:ext cx="11708921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𝑆𝐴𝐿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23=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ñ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𝑜𝑠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𝑣𝑖𝑑𝑎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𝑒𝑠𝑝𝑒𝑟𝑎𝑑𝑎</m:t>
                      </m:r>
                    </m:oMath>
                  </m:oMathPara>
                </a14:m>
                <a:endParaRPr lang="es-CO" sz="200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8" y="3003937"/>
                <a:ext cx="11708921" cy="307777"/>
              </a:xfrm>
              <a:prstGeom prst="rect">
                <a:avLst/>
              </a:prstGeom>
              <a:blipFill>
                <a:blip r:embed="rId2"/>
                <a:stretch>
                  <a:fillRect b="-346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30814E4C-A0AA-7298-2056-641EAAA9E0C9}"/>
              </a:ext>
            </a:extLst>
          </p:cNvPr>
          <p:cNvSpPr txBox="1"/>
          <p:nvPr/>
        </p:nvSpPr>
        <p:spPr>
          <a:xfrm>
            <a:off x="6376693" y="5416315"/>
            <a:ext cx="496975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14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1400">
                <a:solidFill>
                  <a:srgbClr val="4472C4"/>
                </a:solidFill>
                <a:latin typeface="Arial"/>
                <a:cs typeface="Arial"/>
              </a:rPr>
              <a:t>https://www.dane.gov.co/index.php/estadisticas-por-tema/demografia-y-poblacion/estimaciones-del-cambio-demografico</a:t>
            </a:r>
            <a:endParaRPr lang="es-CO" sz="1400">
              <a:solidFill>
                <a:srgbClr val="4472C4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34880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SAL-3-1 : Comunidad de la salud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3443" y="1023463"/>
            <a:ext cx="12079858" cy="1992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Total de graduados en ciencias de la salud (bacteriología, bacteriología y laboratorio clínico, enfermería, fisioterapia, instrumentación quirúrgica, instrumentación quirúrgica profesional, medicina, microbiología y bioanálisis, seguridad y salud en el trabajo, terapia cardiorrespiratoria y terapia respiratoria) que pertenecen al nivel de formación universitario y el total de graduados en pregrado en ciencias de la salud que laboran y cotizan al sistema de salud y pensión desde el año 2001, desagregados por la zona geográfica donde realizan sus labores. El total es relativizado por cada diez mil habitantes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27976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</a:t>
            </a:r>
          </a:p>
          <a:p>
            <a:pPr>
              <a:defRPr/>
            </a:pP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SISPRO- Observatorio de talento humano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.</a:t>
            </a:r>
            <a:endParaRPr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308559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081987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Graduados por cada 10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26137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08198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478389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875051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total capital humano del sector salud para atender la población.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2B7AB-0E06-A5FD-8BA8-CA7101384A0F}"/>
              </a:ext>
            </a:extLst>
          </p:cNvPr>
          <p:cNvSpPr txBox="1"/>
          <p:nvPr/>
        </p:nvSpPr>
        <p:spPr>
          <a:xfrm>
            <a:off x="6378742" y="5396164"/>
            <a:ext cx="52598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>
                <a:cs typeface="Arial"/>
              </a:rPr>
              <a:t>Nota: En universitarios no se incluyen médicos reportados en medicina</a:t>
            </a:r>
          </a:p>
        </p:txBody>
      </p:sp>
      <p:sp>
        <p:nvSpPr>
          <p:cNvPr id="6" name="CuadroTexto 36">
            <a:extLst>
              <a:ext uri="{FF2B5EF4-FFF2-40B4-BE49-F238E27FC236}">
                <a16:creationId xmlns:a16="http://schemas.microsoft.com/office/drawing/2014/main" id="{9B6659E1-C849-F4AE-8C6F-67EE2B0960C2}"/>
              </a:ext>
            </a:extLst>
          </p:cNvPr>
          <p:cNvSpPr txBox="1"/>
          <p:nvPr/>
        </p:nvSpPr>
        <p:spPr>
          <a:xfrm>
            <a:off x="755204" y="6130092"/>
            <a:ext cx="1008462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 baseline="0">
                <a:solidFill>
                  <a:srgbClr val="4472C4"/>
                </a:solidFill>
                <a:latin typeface="Calibri"/>
                <a:cs typeface="Arial"/>
              </a:rPr>
              <a:t>Enlace:</a:t>
            </a:r>
            <a:r>
              <a:rPr lang="es-CO" sz="2000" baseline="0">
                <a:solidFill>
                  <a:srgbClr val="262626"/>
                </a:solidFill>
                <a:latin typeface="Calibri"/>
                <a:cs typeface="Arial"/>
              </a:rPr>
              <a:t> </a:t>
            </a:r>
            <a:r>
              <a:rPr lang="es-CO" sz="1600">
                <a:solidFill>
                  <a:srgbClr val="262626"/>
                </a:solidFill>
                <a:latin typeface="Arial"/>
                <a:cs typeface="Arial"/>
                <a:hlinkClick r:id="rId3"/>
              </a:rPr>
              <a:t>https</a:t>
            </a:r>
            <a:r>
              <a:rPr lang="es-CO" sz="1600" strike="noStrike" baseline="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://</a:t>
            </a:r>
            <a:r>
              <a:rPr lang="es-CO" sz="160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www</a:t>
            </a:r>
            <a:r>
              <a:rPr lang="es-CO" sz="1600" strike="noStrike" baseline="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.</a:t>
            </a:r>
            <a:r>
              <a:rPr lang="es-CO" sz="160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sispro</a:t>
            </a:r>
            <a:r>
              <a:rPr lang="es-CO" sz="1600" strike="noStrike" baseline="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.gov.co/</a:t>
            </a:r>
            <a:r>
              <a:rPr lang="es-CO" sz="160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observatorios/ontalentohumano/Paginas</a:t>
            </a:r>
            <a:r>
              <a:rPr lang="es-CO" sz="1600" strike="noStrike" baseline="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/</a:t>
            </a:r>
            <a:r>
              <a:rPr lang="es-CO" sz="160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Observatorio-de-Talento-Humano-en-Salud.aspx</a:t>
            </a:r>
            <a:r>
              <a:rPr lang="es-CO" sz="1600">
                <a:solidFill>
                  <a:srgbClr val="262626"/>
                </a:solidFill>
                <a:latin typeface="Arial"/>
                <a:ea typeface="Segoe UI"/>
                <a:cs typeface="Arial"/>
              </a:rPr>
              <a:t> </a:t>
            </a:r>
            <a:endParaRPr lang="es-CO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</p:txBody>
      </p:sp>
      <p:pic>
        <p:nvPicPr>
          <p:cNvPr id="7" name="Picture 6" descr="A black text with a line between it&#10;&#10;AI-generated content may be incorrect.">
            <a:extLst>
              <a:ext uri="{FF2B5EF4-FFF2-40B4-BE49-F238E27FC236}">
                <a16:creationId xmlns:a16="http://schemas.microsoft.com/office/drawing/2014/main" id="{1F28DD07-0F58-E6C7-82DF-6C00C0E0C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647" y="3288381"/>
            <a:ext cx="86106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131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SAL-3-2 : Médicos generales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229018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Total de graduados en pregrado de medicina que laboran y cotizan al sistema de salud y pensión desde el año 2001, desagregados por la zona geográfica donde realizan sus labores. El total es relativizado por cada diez mil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258423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</a:t>
            </a:r>
          </a:p>
          <a:p>
            <a:pPr>
              <a:defRPr/>
            </a:pP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SISPRO –Observatorio de talento humano </a:t>
            </a:r>
            <a:endParaRPr lang="es-CO">
              <a:solidFill>
                <a:prstClr val="black">
                  <a:lumMod val="85000"/>
                  <a:lumOff val="15000"/>
                </a:prstClr>
              </a:solidFill>
              <a:ea typeface="+mn-ea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6175" y="2586630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069760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Graduados por cada 10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14785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069760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536346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063350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843974A-A93B-B26E-CD8F-15A30D4E85E6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los médicos generales con los que se cuenta.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F3A73-8D71-9C26-F129-9F9A7E2DF97B}"/>
              </a:ext>
            </a:extLst>
          </p:cNvPr>
          <p:cNvSpPr txBox="1"/>
          <p:nvPr/>
        </p:nvSpPr>
        <p:spPr>
          <a:xfrm>
            <a:off x="433138" y="3541295"/>
            <a:ext cx="109146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>
                <a:cs typeface="Arial"/>
              </a:rPr>
              <a:t>Nota: Se toman en cuenta solo los universitarios en medicina </a:t>
            </a:r>
            <a:endParaRPr lang="en-US"/>
          </a:p>
        </p:txBody>
      </p:sp>
      <p:pic>
        <p:nvPicPr>
          <p:cNvPr id="4" name="Picture 3" descr="A black text with a line in the middle&#10;&#10;AI-generated content may be incorrect.">
            <a:extLst>
              <a:ext uri="{FF2B5EF4-FFF2-40B4-BE49-F238E27FC236}">
                <a16:creationId xmlns:a16="http://schemas.microsoft.com/office/drawing/2014/main" id="{D06C582A-2863-0E30-2153-E3763640C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411" y="2924175"/>
            <a:ext cx="5181600" cy="628650"/>
          </a:xfrm>
          <a:prstGeom prst="rect">
            <a:avLst/>
          </a:prstGeom>
        </p:spPr>
      </p:pic>
      <p:sp>
        <p:nvSpPr>
          <p:cNvPr id="7" name="CuadroTexto 36">
            <a:extLst>
              <a:ext uri="{FF2B5EF4-FFF2-40B4-BE49-F238E27FC236}">
                <a16:creationId xmlns:a16="http://schemas.microsoft.com/office/drawing/2014/main" id="{4D8536D5-65DA-E823-FECA-F38476314D9D}"/>
              </a:ext>
            </a:extLst>
          </p:cNvPr>
          <p:cNvSpPr txBox="1"/>
          <p:nvPr/>
        </p:nvSpPr>
        <p:spPr>
          <a:xfrm>
            <a:off x="664967" y="6100013"/>
            <a:ext cx="1008462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 baseline="0">
                <a:solidFill>
                  <a:srgbClr val="4472C4"/>
                </a:solidFill>
                <a:latin typeface="Calibri"/>
                <a:cs typeface="Arial"/>
              </a:rPr>
              <a:t>Enlace:</a:t>
            </a:r>
            <a:r>
              <a:rPr lang="es-CO" sz="2000" baseline="0">
                <a:solidFill>
                  <a:srgbClr val="262626"/>
                </a:solidFill>
                <a:latin typeface="Calibri"/>
                <a:cs typeface="Arial"/>
              </a:rPr>
              <a:t> </a:t>
            </a:r>
            <a:r>
              <a:rPr lang="es-CO" sz="1600">
                <a:solidFill>
                  <a:srgbClr val="262626"/>
                </a:solidFill>
                <a:latin typeface="Arial"/>
                <a:cs typeface="Arial"/>
                <a:hlinkClick r:id="rId4"/>
              </a:rPr>
              <a:t>https</a:t>
            </a:r>
            <a:r>
              <a:rPr lang="es-CO" sz="1600" strike="noStrike" baseline="0">
                <a:solidFill>
                  <a:srgbClr val="262626"/>
                </a:solidFill>
                <a:latin typeface="Arial"/>
                <a:ea typeface="Segoe UI"/>
                <a:cs typeface="Arial"/>
                <a:hlinkClick r:id="rId4"/>
              </a:rPr>
              <a:t>://</a:t>
            </a:r>
            <a:r>
              <a:rPr lang="es-CO" sz="1600">
                <a:solidFill>
                  <a:srgbClr val="262626"/>
                </a:solidFill>
                <a:latin typeface="Arial"/>
                <a:ea typeface="Segoe UI"/>
                <a:cs typeface="Arial"/>
                <a:hlinkClick r:id="rId4"/>
              </a:rPr>
              <a:t>www</a:t>
            </a:r>
            <a:r>
              <a:rPr lang="es-CO" sz="1600" strike="noStrike" baseline="0">
                <a:solidFill>
                  <a:srgbClr val="262626"/>
                </a:solidFill>
                <a:latin typeface="Arial"/>
                <a:ea typeface="Segoe UI"/>
                <a:cs typeface="Arial"/>
                <a:hlinkClick r:id="rId4"/>
              </a:rPr>
              <a:t>.</a:t>
            </a:r>
            <a:r>
              <a:rPr lang="es-CO" sz="1600">
                <a:solidFill>
                  <a:srgbClr val="262626"/>
                </a:solidFill>
                <a:latin typeface="Arial"/>
                <a:ea typeface="Segoe UI"/>
                <a:cs typeface="Arial"/>
                <a:hlinkClick r:id="rId4"/>
              </a:rPr>
              <a:t>sispro</a:t>
            </a:r>
            <a:r>
              <a:rPr lang="es-CO" sz="1600" strike="noStrike" baseline="0">
                <a:solidFill>
                  <a:srgbClr val="262626"/>
                </a:solidFill>
                <a:latin typeface="Arial"/>
                <a:ea typeface="Segoe UI"/>
                <a:cs typeface="Arial"/>
                <a:hlinkClick r:id="rId4"/>
              </a:rPr>
              <a:t>.gov.co/</a:t>
            </a:r>
            <a:r>
              <a:rPr lang="es-CO" sz="1600">
                <a:solidFill>
                  <a:srgbClr val="262626"/>
                </a:solidFill>
                <a:latin typeface="Arial"/>
                <a:ea typeface="Segoe UI"/>
                <a:cs typeface="Arial"/>
                <a:hlinkClick r:id="rId4"/>
              </a:rPr>
              <a:t>observatorios/ontalentohumano/Paginas</a:t>
            </a:r>
            <a:r>
              <a:rPr lang="es-CO" sz="1600" strike="noStrike" baseline="0">
                <a:solidFill>
                  <a:srgbClr val="262626"/>
                </a:solidFill>
                <a:latin typeface="Arial"/>
                <a:ea typeface="Segoe UI"/>
                <a:cs typeface="Arial"/>
                <a:hlinkClick r:id="rId4"/>
              </a:rPr>
              <a:t>/</a:t>
            </a:r>
            <a:r>
              <a:rPr lang="es-CO" sz="1600">
                <a:solidFill>
                  <a:srgbClr val="262626"/>
                </a:solidFill>
                <a:latin typeface="Arial"/>
                <a:ea typeface="Segoe UI"/>
                <a:cs typeface="Arial"/>
                <a:hlinkClick r:id="rId4"/>
              </a:rPr>
              <a:t>Observatorio-de-Talento-Humano-en-Salud.aspx</a:t>
            </a:r>
            <a:r>
              <a:rPr lang="es-CO" sz="1600">
                <a:solidFill>
                  <a:srgbClr val="262626"/>
                </a:solidFill>
                <a:latin typeface="Arial"/>
                <a:ea typeface="Segoe UI"/>
                <a:cs typeface="Arial"/>
              </a:rPr>
              <a:t> </a:t>
            </a:r>
            <a:endParaRPr lang="es-CO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19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SAL-3-3 : Médicos especialistas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Total de graduados en posgrado de medicina que laboran y cotizan al sistema de salud y pensión desde el año 2001, desagregados por la zona geográfica donde realizan sus labores. El total es relativizado por cada diez mil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25899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- SNIES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139943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Graduados por cada 10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77479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139943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606531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13353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Evaluar si el capital humano especializado disponible para atender las necesidades en salud es suficiente.</a:t>
            </a:r>
          </a:p>
        </p:txBody>
      </p:sp>
      <p:pic>
        <p:nvPicPr>
          <p:cNvPr id="2" name="Picture 1" descr="A black text with a line in the middle&#10;&#10;AI-generated content may be incorrect.">
            <a:extLst>
              <a:ext uri="{FF2B5EF4-FFF2-40B4-BE49-F238E27FC236}">
                <a16:creationId xmlns:a16="http://schemas.microsoft.com/office/drawing/2014/main" id="{4E8F5994-22B0-9363-7722-AA4225F14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289" y="2909887"/>
            <a:ext cx="4191000" cy="657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7FD6A5-3F43-3131-30E0-15CE0E951722}"/>
              </a:ext>
            </a:extLst>
          </p:cNvPr>
          <p:cNvSpPr txBox="1"/>
          <p:nvPr/>
        </p:nvSpPr>
        <p:spPr>
          <a:xfrm>
            <a:off x="1205163" y="3711743"/>
            <a:ext cx="7315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>
                <a:cs typeface="Arial"/>
              </a:rPr>
              <a:t>Nota: Estudiantes reportados en especializaciones</a:t>
            </a:r>
            <a:endParaRPr lang="es-CO"/>
          </a:p>
        </p:txBody>
      </p:sp>
      <p:sp>
        <p:nvSpPr>
          <p:cNvPr id="6" name="CuadroTexto 36">
            <a:extLst>
              <a:ext uri="{FF2B5EF4-FFF2-40B4-BE49-F238E27FC236}">
                <a16:creationId xmlns:a16="http://schemas.microsoft.com/office/drawing/2014/main" id="{9A0F2FB0-ED60-5E18-1086-9F2E3FCFE921}"/>
              </a:ext>
            </a:extLst>
          </p:cNvPr>
          <p:cNvSpPr txBox="1"/>
          <p:nvPr/>
        </p:nvSpPr>
        <p:spPr>
          <a:xfrm>
            <a:off x="664967" y="6100013"/>
            <a:ext cx="1008462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 baseline="0">
                <a:solidFill>
                  <a:srgbClr val="4472C4"/>
                </a:solidFill>
                <a:latin typeface="Calibri"/>
                <a:cs typeface="Arial"/>
              </a:rPr>
              <a:t>Enlace:</a:t>
            </a:r>
            <a:r>
              <a:rPr lang="es-CO" sz="2000" baseline="0">
                <a:solidFill>
                  <a:srgbClr val="262626"/>
                </a:solidFill>
                <a:latin typeface="Calibri"/>
                <a:cs typeface="Arial"/>
              </a:rPr>
              <a:t> </a:t>
            </a:r>
            <a:r>
              <a:rPr lang="es-CO" sz="1600">
                <a:solidFill>
                  <a:srgbClr val="262626"/>
                </a:solidFill>
                <a:latin typeface="Arial"/>
                <a:cs typeface="Arial"/>
                <a:hlinkClick r:id="rId3"/>
              </a:rPr>
              <a:t>https</a:t>
            </a:r>
            <a:r>
              <a:rPr lang="es-CO" sz="1600" strike="noStrike" baseline="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://</a:t>
            </a:r>
            <a:r>
              <a:rPr lang="es-CO" sz="160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www</a:t>
            </a:r>
            <a:r>
              <a:rPr lang="es-CO" sz="1600" strike="noStrike" baseline="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.</a:t>
            </a:r>
            <a:r>
              <a:rPr lang="es-CO" sz="160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sispro</a:t>
            </a:r>
            <a:r>
              <a:rPr lang="es-CO" sz="1600" strike="noStrike" baseline="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.gov.co/</a:t>
            </a:r>
            <a:r>
              <a:rPr lang="es-CO" sz="160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observatorios/ontalentohumano/Paginas</a:t>
            </a:r>
            <a:r>
              <a:rPr lang="es-CO" sz="1600" strike="noStrike" baseline="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/</a:t>
            </a:r>
            <a:r>
              <a:rPr lang="es-CO" sz="1600">
                <a:solidFill>
                  <a:srgbClr val="262626"/>
                </a:solidFill>
                <a:latin typeface="Arial"/>
                <a:ea typeface="Segoe UI"/>
                <a:cs typeface="Arial"/>
                <a:hlinkClick r:id="rId3"/>
              </a:rPr>
              <a:t>Observatorio-de-Talento-Humano-en-Salud.aspx</a:t>
            </a:r>
            <a:r>
              <a:rPr lang="es-CO" sz="1600">
                <a:solidFill>
                  <a:srgbClr val="262626"/>
                </a:solidFill>
                <a:latin typeface="Arial"/>
                <a:ea typeface="Segoe UI"/>
                <a:cs typeface="Arial"/>
              </a:rPr>
              <a:t> </a:t>
            </a:r>
            <a:endParaRPr lang="es-CO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284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SAL-3-4 : Camas generales y de servicios especializados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8" y="2983412"/>
                <a:ext cx="12105851" cy="4827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𝑆𝐴𝐿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−3−4=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𝐶𝑎𝑚𝑎𝑠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*100.000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2983412"/>
                <a:ext cx="12105851" cy="482761"/>
              </a:xfrm>
              <a:prstGeom prst="rect">
                <a:avLst/>
              </a:prstGeom>
              <a:blipFill>
                <a:blip r:embed="rId2"/>
                <a:stretch>
                  <a:fillRect t="-1220" b="-170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Número de camas generales y de servicios especializados (obstetricia, intensivo neonatal, quemados pediátrico, etc.) por cada 100.000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984704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Salud y Protección Social,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32692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638628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Camas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459157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638628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105214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63221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680903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una de las condiciones habilitantes para prestar servicios generales y especializados.</a:t>
            </a:r>
          </a:p>
        </p:txBody>
      </p:sp>
      <p:sp>
        <p:nvSpPr>
          <p:cNvPr id="4" name="CuadroTexto 36">
            <a:extLst>
              <a:ext uri="{FF2B5EF4-FFF2-40B4-BE49-F238E27FC236}">
                <a16:creationId xmlns:a16="http://schemas.microsoft.com/office/drawing/2014/main" id="{F9BB4BD0-6C39-A4BB-EA1B-91A5CDE1B6FE}"/>
              </a:ext>
            </a:extLst>
          </p:cNvPr>
          <p:cNvSpPr txBox="1"/>
          <p:nvPr/>
        </p:nvSpPr>
        <p:spPr>
          <a:xfrm>
            <a:off x="664967" y="5959645"/>
            <a:ext cx="1008462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 baseline="0">
                <a:solidFill>
                  <a:srgbClr val="4472C4"/>
                </a:solidFill>
                <a:latin typeface="Calibri"/>
                <a:cs typeface="Arial"/>
              </a:rPr>
              <a:t>Enlace:</a:t>
            </a:r>
            <a:r>
              <a:rPr lang="es-CO" sz="2000" baseline="0">
                <a:solidFill>
                  <a:srgbClr val="262626"/>
                </a:solidFill>
                <a:latin typeface="Calibri"/>
                <a:cs typeface="Arial"/>
              </a:rPr>
              <a:t> </a:t>
            </a:r>
            <a:r>
              <a:rPr lang="es-CO" sz="2000">
                <a:solidFill>
                  <a:srgbClr val="262626"/>
                </a:solidFill>
                <a:latin typeface="Calibri"/>
                <a:cs typeface="Arial"/>
              </a:rPr>
              <a:t> </a:t>
            </a:r>
            <a:r>
              <a:rPr lang="es-CO" sz="2000">
                <a:solidFill>
                  <a:srgbClr val="262626"/>
                </a:solidFill>
                <a:latin typeface="Arial"/>
                <a:cs typeface="Arial"/>
                <a:hlinkClick r:id="rId3"/>
              </a:rPr>
              <a:t>https://prestadores.minsalud.gov.co/habilitacion/</a:t>
            </a:r>
            <a:r>
              <a:rPr lang="es-CO" sz="2000">
                <a:solidFill>
                  <a:srgbClr val="262626"/>
                </a:solidFill>
                <a:latin typeface="Arial"/>
                <a:cs typeface="Arial"/>
              </a:rPr>
              <a:t> </a:t>
            </a:r>
            <a:endParaRPr lang="es-CO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3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061108" y="2816925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1680718"/>
            <a:ext cx="5964826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4265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BÁSICA Y MEDIA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236813" y="1212583"/>
            <a:ext cx="3569253" cy="368242"/>
          </a:xfrm>
          <a:prstGeom prst="rect">
            <a:avLst/>
          </a:prstGeom>
          <a:solidFill>
            <a:srgbClr val="7030A0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6096000" y="1181541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9E70571-5557-461C-AA2A-E1216F323C91}"/>
              </a:ext>
            </a:extLst>
          </p:cNvPr>
          <p:cNvSpPr txBox="1"/>
          <p:nvPr/>
        </p:nvSpPr>
        <p:spPr>
          <a:xfrm>
            <a:off x="6507085" y="1907478"/>
            <a:ext cx="4825575" cy="1021883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10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</a:t>
            </a:r>
            <a:r>
              <a:rPr lang="es-MX" sz="1400" b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Cobertura en educación 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Calidad en educación </a:t>
            </a:r>
          </a:p>
        </p:txBody>
      </p:sp>
      <p:sp>
        <p:nvSpPr>
          <p:cNvPr id="14" name="CuadroTexto 4">
            <a:extLst>
              <a:ext uri="{FF2B5EF4-FFF2-40B4-BE49-F238E27FC236}">
                <a16:creationId xmlns:a16="http://schemas.microsoft.com/office/drawing/2014/main" id="{C19B207A-24C9-3D49-8962-7AFF37F5ED97}"/>
              </a:ext>
            </a:extLst>
          </p:cNvPr>
          <p:cNvSpPr txBox="1"/>
          <p:nvPr/>
        </p:nvSpPr>
        <p:spPr>
          <a:xfrm>
            <a:off x="7236813" y="3409165"/>
            <a:ext cx="3569253" cy="368242"/>
          </a:xfrm>
          <a:prstGeom prst="rect">
            <a:avLst/>
          </a:prstGeom>
          <a:solidFill>
            <a:srgbClr val="7030A0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15" name="CuadroTexto 3">
            <a:extLst>
              <a:ext uri="{FF2B5EF4-FFF2-40B4-BE49-F238E27FC236}">
                <a16:creationId xmlns:a16="http://schemas.microsoft.com/office/drawing/2014/main" id="{888FC699-05D6-374D-9FEF-DFD1DE51C9B2}"/>
              </a:ext>
            </a:extLst>
          </p:cNvPr>
          <p:cNvSpPr txBox="1"/>
          <p:nvPr/>
        </p:nvSpPr>
        <p:spPr>
          <a:xfrm>
            <a:off x="6507085" y="4016973"/>
            <a:ext cx="4825575" cy="1991379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buClr>
                <a:srgbClr val="0F3F23"/>
              </a:buClr>
              <a:defRPr/>
            </a:pPr>
            <a:r>
              <a:rPr lang="es-CO" sz="1400" b="1">
                <a:solidFill>
                  <a:srgbClr val="7030A0"/>
                </a:solidFill>
                <a:sym typeface="Arial"/>
              </a:rPr>
              <a:t>Se ajusta </a:t>
            </a:r>
            <a:r>
              <a:rPr lang="es-CO" sz="1400">
                <a:solidFill>
                  <a:srgbClr val="000000"/>
                </a:solidFill>
                <a:sym typeface="Arial"/>
              </a:rPr>
              <a:t>el indicador de resultados en las </a:t>
            </a:r>
            <a:r>
              <a:rPr lang="es-CO" sz="1400" b="1">
                <a:solidFill>
                  <a:srgbClr val="000000"/>
                </a:solidFill>
                <a:sym typeface="Arial"/>
              </a:rPr>
              <a:t>pruebas Saber 11 en colegios oficiales</a:t>
            </a:r>
            <a:r>
              <a:rPr lang="es-CO" sz="1400" b="1">
                <a:solidFill>
                  <a:srgbClr val="7030A0"/>
                </a:solidFill>
                <a:sym typeface="Arial"/>
              </a:rPr>
              <a:t>,</a:t>
            </a:r>
            <a:r>
              <a:rPr lang="es-CO" sz="1400">
                <a:solidFill>
                  <a:srgbClr val="7030A0"/>
                </a:solidFill>
                <a:sym typeface="Arial"/>
              </a:rPr>
              <a:t> </a:t>
            </a:r>
            <a:r>
              <a:rPr lang="es-CO" sz="1400">
                <a:solidFill>
                  <a:srgbClr val="000000"/>
                </a:solidFill>
                <a:sym typeface="Arial"/>
              </a:rPr>
              <a:t>el cual refleja el desempeño promedio de los estudiantes inscritos en colegios urbanos y rurales </a:t>
            </a:r>
          </a:p>
          <a:p>
            <a:pPr marL="285658" indent="-285658" defTabSz="914103">
              <a:buClr>
                <a:srgbClr val="0F3F23"/>
              </a:buClr>
              <a:defRPr/>
            </a:pPr>
            <a:r>
              <a:rPr lang="es-CO" sz="1400" b="1">
                <a:solidFill>
                  <a:srgbClr val="7030A0"/>
                </a:solidFill>
                <a:sym typeface="Arial"/>
              </a:rPr>
              <a:t>No se actualizan </a:t>
            </a:r>
            <a:r>
              <a:rPr lang="es-CO" sz="1400">
                <a:solidFill>
                  <a:srgbClr val="000000"/>
                </a:solidFill>
                <a:sym typeface="Arial"/>
              </a:rPr>
              <a:t>los indicadores de </a:t>
            </a:r>
            <a:r>
              <a:rPr lang="es-CO" sz="1400" b="1">
                <a:solidFill>
                  <a:srgbClr val="000000"/>
                </a:solidFill>
                <a:sym typeface="Arial"/>
              </a:rPr>
              <a:t>docentes  con posgrado</a:t>
            </a:r>
            <a:r>
              <a:rPr lang="es-CO" sz="1400">
                <a:solidFill>
                  <a:srgbClr val="000000"/>
                </a:solidFill>
                <a:sym typeface="Arial"/>
              </a:rPr>
              <a:t> y </a:t>
            </a:r>
            <a:r>
              <a:rPr lang="es-CO" sz="1400" b="1">
                <a:solidFill>
                  <a:srgbClr val="000000"/>
                </a:solidFill>
                <a:sym typeface="Arial"/>
              </a:rPr>
              <a:t>relación estudiante –docente</a:t>
            </a:r>
            <a:r>
              <a:rPr lang="es-CO" sz="1400" b="1">
                <a:solidFill>
                  <a:srgbClr val="7030A0"/>
                </a:solidFill>
                <a:sym typeface="Arial"/>
              </a:rPr>
              <a:t>.</a:t>
            </a:r>
            <a:endParaRPr lang="es-ES" sz="1400" b="1">
              <a:solidFill>
                <a:srgbClr val="7030A0"/>
              </a:solidFill>
              <a:sym typeface="Arial"/>
            </a:endParaRPr>
          </a:p>
        </p:txBody>
      </p:sp>
      <p:pic>
        <p:nvPicPr>
          <p:cNvPr id="4" name="Gráfico 3" descr="Remote learning math con relleno sólido">
            <a:extLst>
              <a:ext uri="{FF2B5EF4-FFF2-40B4-BE49-F238E27FC236}">
                <a16:creationId xmlns:a16="http://schemas.microsoft.com/office/drawing/2014/main" id="{C9F863E1-CD28-054B-B736-2DF933E0E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1903" y="3287855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6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-1-1 a EDU-1-4  Coberturas Educación preescolar, primaria, secundaria y media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10320" y="3269958"/>
                <a:ext cx="5462265" cy="5326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EDU-1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𝐸𝑠𝑡𝑢𝑑𝑖𝑎𝑛𝑡𝑒𝑠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𝑚𝑎𝑡𝑟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í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𝑐𝑢𝑙𝑎𝑑𝑜𝑠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𝑛𝑖𝑣𝑒𝑙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𝑝𝑜𝑏𝑙𝑎𝑐𝑖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𝑒𝑑𝑎𝑑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𝑒𝑠𝑐𝑜𝑙𝑎𝑟𝑖𝑑𝑎𝑑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𝑛𝑖𝑣𝑒𝑙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20" y="3269958"/>
                <a:ext cx="5462265" cy="532646"/>
              </a:xfrm>
              <a:prstGeom prst="rect">
                <a:avLst/>
              </a:prstGeom>
              <a:blipFill>
                <a:blip r:embed="rId2"/>
                <a:stretch>
                  <a:fillRect l="-3007"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Porcentaje de estudiantes matriculados en el nivel i del departamento k sobre la población en edad de escolaridad del nivel i en el departamento k.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36566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cobertura neta de educación básica y media en los niveles preescolar, primaria, básica y media.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425CCC-B2D4-05E8-6631-4FB91D739EA8}"/>
              </a:ext>
            </a:extLst>
          </p:cNvPr>
          <p:cNvSpPr txBox="1"/>
          <p:nvPr/>
        </p:nvSpPr>
        <p:spPr>
          <a:xfrm>
            <a:off x="6549224" y="2661958"/>
            <a:ext cx="5282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Nota: 1.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Cada cobertura neta se toma tal cual es reportada por el MEN en el portal DatosAbiertos.gov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572348-558A-EE4E-DE2F-DBB0238C3435}"/>
              </a:ext>
            </a:extLst>
          </p:cNvPr>
          <p:cNvSpPr txBox="1"/>
          <p:nvPr/>
        </p:nvSpPr>
        <p:spPr>
          <a:xfrm>
            <a:off x="669473" y="6094981"/>
            <a:ext cx="1025978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</a:rPr>
              <a:t>Enlace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lang="es-CO" sz="2000" b="1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es-CO" sz="1600" b="1">
                <a:solidFill>
                  <a:schemeClr val="tx1"/>
                </a:solidFill>
                <a:latin typeface="Calibri" panose="020F0502020204030204"/>
                <a:hlinkClick r:id="rId3"/>
              </a:rPr>
              <a:t>https://www.datos.gov.co/Educaci-n/MEN_ESTADISTICAS_EN_EDUCACION_EN_PREESCOLAR-B-SICA/ji8i-4anb/data_preview</a:t>
            </a:r>
            <a:r>
              <a:rPr lang="es-CO" sz="1600" b="1">
                <a:solidFill>
                  <a:schemeClr val="tx1"/>
                </a:solidFill>
                <a:latin typeface="Calibri" panose="020F0502020204030204"/>
              </a:rPr>
              <a:t> </a:t>
            </a: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77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-1-5 </a:t>
            </a:r>
            <a:r>
              <a:rPr lang="es-CO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Deserción escolar en educación básica y media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10320" y="3269958"/>
                <a:ext cx="5336333" cy="5326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EDU-1-5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𝐷𝑒𝑠𝑒𝑟𝑡𝑜𝑟𝑒𝑠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𝑒𝑑𝑢𝑐𝑎𝑐𝑖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á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𝑠𝑖𝑐𝑎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𝑚𝑒𝑑𝑖𝑎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𝑚𝑎𝑡𝑟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í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𝑐𝑢𝑙𝑎𝑑𝑜𝑠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20" y="3269958"/>
                <a:ext cx="5336333" cy="532646"/>
              </a:xfrm>
              <a:prstGeom prst="rect">
                <a:avLst/>
              </a:prstGeom>
              <a:blipFill>
                <a:blip r:embed="rId2"/>
                <a:stretch>
                  <a:fillRect l="-3079"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Cociente entre el total de desertores en los colegios sobre el número total de matriculados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063885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071752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538338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071752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538338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065342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porcentaje de estudiantes que desertaron de la educación básica y media en el año.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425CCC-B2D4-05E8-6631-4FB91D739EA8}"/>
              </a:ext>
            </a:extLst>
          </p:cNvPr>
          <p:cNvSpPr txBox="1"/>
          <p:nvPr/>
        </p:nvSpPr>
        <p:spPr>
          <a:xfrm>
            <a:off x="6376695" y="2402114"/>
            <a:ext cx="5282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Nota: 1.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La información se toma tal cual es reportada por el MEN en el portal DatosAbiertos.gov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C47AB43-7296-DD0E-2824-B1A52D8C1340}"/>
              </a:ext>
            </a:extLst>
          </p:cNvPr>
          <p:cNvSpPr txBox="1"/>
          <p:nvPr/>
        </p:nvSpPr>
        <p:spPr>
          <a:xfrm>
            <a:off x="669473" y="5978598"/>
            <a:ext cx="1025978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</a:rPr>
              <a:t>Enlace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lang="es-CO" sz="2000" b="1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es-CO" sz="1600" b="1">
                <a:solidFill>
                  <a:schemeClr val="tx1"/>
                </a:solidFill>
                <a:latin typeface="Calibri" panose="020F0502020204030204"/>
                <a:hlinkClick r:id="rId3"/>
              </a:rPr>
              <a:t>https://www.datos.gov.co/Educaci-n/MEN_ESTADISTICAS_EN_EDUCACION_EN_PREESCOLAR-B-SICA/ji8i-4anb/data_preview</a:t>
            </a:r>
            <a:r>
              <a:rPr lang="es-CO" sz="1600" b="1">
                <a:solidFill>
                  <a:schemeClr val="tx1"/>
                </a:solidFill>
                <a:latin typeface="Calibri" panose="020F0502020204030204"/>
              </a:rPr>
              <a:t> </a:t>
            </a: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689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-2-1  Puntajes pruebas saber 11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488371"/>
            <a:ext cx="12019701" cy="742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 Sumatoria (</a:t>
            </a:r>
            <a:r>
              <a:rPr kumimoji="0" lang="es-CO" sz="2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max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 puntaje general en el departamento al semestre * promedio general departamento al semestre)/sumatoria (Promedio puntaje al semestre)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26475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ICFES – pruebas saber 11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401736" y="244145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23811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0 - 100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73921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5" y="428791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5" y="487158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455252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desempeño de la totalidad de colegios en los componentes de lenguaje, ciencias y matemáticas de la prueba Saber 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9A02A7E-090F-FF05-C6AC-F023F3937309}"/>
                  </a:ext>
                </a:extLst>
              </p:cNvPr>
              <p:cNvSpPr txBox="1"/>
              <p:nvPr/>
            </p:nvSpPr>
            <p:spPr>
              <a:xfrm>
                <a:off x="285136" y="3286342"/>
                <a:ext cx="9360308" cy="6973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𝐸𝑑𝑢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−2−1</m:t>
                          </m:r>
                        </m:e>
                        <m:sub>
                          <m: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s-MX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s-MX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s-MX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sub>
                            <m:sup/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𝑚𝑥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𝑝𝑢𝑛𝑡𝑎𝑗𝑒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𝑔𝑒𝑛𝑒𝑟𝑎</m:t>
                              </m:r>
                              <m:sSub>
                                <m:sSubPr>
                                  <m:ctrlP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𝑝𝑟𝑜𝑚𝑒𝑑𝑖𝑜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𝑝𝑢𝑛𝑡𝑎𝑗𝑒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𝑔𝑒𝑟𝑛𝑒𝑟𝑎</m:t>
                              </m:r>
                              <m:sSub>
                                <m:sSubPr>
                                  <m:ctrlP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s-MX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s-MX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sub>
                            <m:sup/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s-MX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𝑃𝑢𝑛𝑡𝑎𝑗𝑒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𝑝𝑟𝑜𝑚𝑒𝑑𝑖𝑜</m:t>
                                  </m:r>
                                </m:e>
                                <m:sub>
                                  <m:r>
                                    <a:rPr kumimoji="0" lang="es-MX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9A02A7E-090F-FF05-C6AC-F023F3937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36" y="3286342"/>
                <a:ext cx="9360308" cy="697307"/>
              </a:xfrm>
              <a:prstGeom prst="rect">
                <a:avLst/>
              </a:prstGeom>
              <a:blipFill>
                <a:blip r:embed="rId2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2435B1C3-29F0-51F5-AADE-C4B5D4AAE5C7}"/>
                  </a:ext>
                </a:extLst>
              </p:cNvPr>
              <p:cNvSpPr txBox="1"/>
              <p:nvPr/>
            </p:nvSpPr>
            <p:spPr>
              <a:xfrm>
                <a:off x="9645444" y="3109319"/>
                <a:ext cx="19369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MX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=Colegio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t= Semestre del año (2 semestres al año) </a:t>
                </a:r>
              </a:p>
            </p:txBody>
          </p:sp>
        </mc:Choice>
        <mc:Fallback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2435B1C3-29F0-51F5-AADE-C4B5D4AAE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444" y="3109319"/>
                <a:ext cx="1936954" cy="830997"/>
              </a:xfrm>
              <a:prstGeom prst="rect">
                <a:avLst/>
              </a:prstGeom>
              <a:blipFill>
                <a:blip r:embed="rId3"/>
                <a:stretch>
                  <a:fillRect l="-1572" t="-2206" b="-8824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F5D010D0-1A4B-F379-1189-9EF150278930}"/>
              </a:ext>
            </a:extLst>
          </p:cNvPr>
          <p:cNvSpPr txBox="1"/>
          <p:nvPr/>
        </p:nvSpPr>
        <p:spPr>
          <a:xfrm>
            <a:off x="936611" y="6211668"/>
            <a:ext cx="1001652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s-CO" sz="1200" b="1">
                <a:solidFill>
                  <a:srgbClr val="4472C4"/>
                </a:solidFill>
                <a:latin typeface="Calibri" panose="020F0502020204030204"/>
              </a:rPr>
              <a:t>Enlace</a:t>
            </a:r>
            <a:r>
              <a:rPr kumimoji="0" lang="es-CO" sz="12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lang="es-CO" sz="1200" b="1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es-CO" sz="1200" b="1">
                <a:solidFill>
                  <a:schemeClr val="tx1"/>
                </a:solidFill>
                <a:latin typeface="Calibri" panose="020F0502020204030204"/>
                <a:hlinkClick r:id="rId4"/>
              </a:rPr>
              <a:t>https://resultados.icfes.edu.co/resultados-saber2016-web/pages/publicacionResultados/agregados/saber11/resultadosSecretarias.jsf#No-back-button</a:t>
            </a:r>
            <a:r>
              <a:rPr lang="es-CO" sz="1200" b="1">
                <a:solidFill>
                  <a:schemeClr val="tx1"/>
                </a:solidFill>
                <a:latin typeface="Calibri" panose="020F0502020204030204"/>
              </a:rPr>
              <a:t> </a:t>
            </a: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12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INS-1-3 :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Í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ndice de gobierno digital para el Estado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128051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r>
              <a:rPr lang="es-CO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 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Puntaje promedio de los subíndices de 1) </a:t>
            </a:r>
            <a:r>
              <a:rPr lang="es-ES" sz="2100">
                <a:solidFill>
                  <a:prstClr val="black"/>
                </a:solidFill>
                <a:latin typeface="Calibri" panose="020F0502020204030204"/>
                <a:cs typeface="Arial"/>
              </a:rPr>
              <a:t>Gobernanza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, 2)</a:t>
            </a:r>
            <a:r>
              <a:rPr lang="es-ES" sz="2100">
                <a:solidFill>
                  <a:prstClr val="black"/>
                </a:solidFill>
                <a:latin typeface="Calibri" panose="020F0502020204030204"/>
                <a:cs typeface="Arial"/>
              </a:rPr>
              <a:t> Innovación pública digital,    3)Arquitectura , 4) Seguridad y Privacidad de la información, 5) Cultura y apropiación, 6) Servicio y procesos inteligentes, 7) Decisiones basadas en datos y 8 ) Estrategias de ciudades y territorios inteligentes</a:t>
            </a:r>
            <a:endParaRPr lang="es-E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178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Índice de Gobierno Digital – MinTIC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Población -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47217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380046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100.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105424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80046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4727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0303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Evaluar el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desempeño de las entidades públicas en materia de Gobierno Digital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4CF32FD-2FEF-5B37-9D10-7667697658A8}"/>
                  </a:ext>
                </a:extLst>
              </p:cNvPr>
              <p:cNvSpPr txBox="1"/>
              <p:nvPr/>
            </p:nvSpPr>
            <p:spPr>
              <a:xfrm>
                <a:off x="86149" y="2847207"/>
                <a:ext cx="11577364" cy="10789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𝐼𝑁𝑆</m:t>
                      </m:r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1−3= 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𝐺𝑜𝑏𝑒𝑟𝑛𝑎𝑛𝑧𝑎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𝐼𝑛𝑛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ú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𝑏𝑙𝑖𝑐𝑎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𝑑𝑖𝑔𝑖𝑡𝑎𝑙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𝐴𝑟𝑞𝑢𝑖𝑡𝑒𝑐𝑡𝑢𝑟𝑎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𝑆𝑦𝑃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𝑖𝑛𝑓𝑜𝑟𝑚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𝐶𝑢𝑙𝑡𝑢𝑟𝑎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𝑎𝑝𝑟𝑜𝑝𝑖𝑎𝑐𝑖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𝑆𝑒𝑟𝑣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𝑝𝑟𝑜𝑐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𝑖𝑛𝑡𝑒𝑙𝑖𝑔𝑒𝑛𝑡𝑒𝑠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𝐷𝑒𝑐𝑖𝑠𝑖𝑜𝑛𝑒𝑠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𝑏𝑎𝑠𝑎𝑑𝑎𝑠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𝑑𝑎𝑡𝑜𝑠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𝑃𝑟𝑜𝑦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𝑡𝑟𝑎𝑛𝑠𝑓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𝑑𝑖𝑔𝑖𝑡𝑎𝑙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𝐸𝑠𝑡𝑟𝑎𝑡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𝑡𝑒𝑟𝑟𝑖𝑡𝑜𝑟𝑖𝑜𝑠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𝑖𝑛𝑡𝑒𝑙𝑖𝑔𝑒𝑛𝑡𝑒𝑠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s-CO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4CF32FD-2FEF-5B37-9D10-766769765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9" y="2847207"/>
                <a:ext cx="11577364" cy="1078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B55F5567-EA82-4188-630A-D5DE630AA6F8}"/>
              </a:ext>
            </a:extLst>
          </p:cNvPr>
          <p:cNvSpPr txBox="1"/>
          <p:nvPr/>
        </p:nvSpPr>
        <p:spPr>
          <a:xfrm>
            <a:off x="6376693" y="6106428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14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1400">
                <a:solidFill>
                  <a:srgbClr val="242424"/>
                </a:solidFill>
                <a:latin typeface="Aptos Narrow"/>
                <a:cs typeface="Arial"/>
                <a:hlinkClick r:id="rId3"/>
              </a:rPr>
              <a:t>https://gobiernodigital.mintic.gov.co/portal/Mediciones/</a:t>
            </a:r>
            <a:endParaRPr lang="es-CO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1946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-2-2  Puntajes pruebas saber 11 en colegios oficiales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294968" y="1451224"/>
            <a:ext cx="11818202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Sumatoria (</a:t>
            </a:r>
            <a:r>
              <a:rPr kumimoji="0" lang="es-CO" sz="2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max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 puntaje general en el departamento al semestre en colegios oficiales * promedio general departamento al semestre en colegios oficiales)/sumatoria (Promedio puntaje al semestre en colegios oficiales)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07439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ICFES – pruebas saber 11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294967" y="269772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480800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0 - 100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1892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15306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1892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08896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294967" y="565486"/>
            <a:ext cx="11818202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desempeño relativo de los colegios oficiales en los componentes de lenguaje, ciencias y matemáticas de la prueba Saber 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88BAB5F-2D7B-75A2-8670-140E1F783204}"/>
                  </a:ext>
                </a:extLst>
              </p:cNvPr>
              <p:cNvSpPr txBox="1"/>
              <p:nvPr/>
            </p:nvSpPr>
            <p:spPr>
              <a:xfrm>
                <a:off x="1347020" y="3420207"/>
                <a:ext cx="9360308" cy="583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Edu-2-2</a:t>
                </a:r>
                <a14:m>
                  <m:oMath xmlns:m="http://schemas.openxmlformats.org/officeDocument/2006/math">
                    <m:r>
                      <a:rPr kumimoji="0" lang="es-MX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s-MX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kumimoji="0" lang="es-MX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s-MX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𝑚𝑥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𝑝𝑢𝑛𝑡𝑎𝑗𝑒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𝑔𝑒𝑛𝑒𝑟𝑎</m:t>
                            </m:r>
                            <m:sSub>
                              <m:sSubPr>
                                <m:ctrlP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𝑝𝑟𝑜𝑚𝑒𝑑𝑖𝑜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𝑝𝑢𝑛𝑡𝑎𝑗𝑒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𝑔𝑒𝑟𝑛𝑒𝑟𝑎</m:t>
                            </m:r>
                            <m:sSub>
                              <m:sSubPr>
                                <m:ctrlP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kumimoji="0" lang="es-MX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s-MX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0" lang="es-MX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𝑃𝑢𝑛𝑡𝑎𝑗𝑒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𝑝𝑟𝑜𝑚𝑒𝑑𝑖𝑜</m:t>
                                </m:r>
                              </m:e>
                              <m:sub>
                                <m:r>
                                  <a:rPr kumimoji="0" lang="es-MX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88BAB5F-2D7B-75A2-8670-140E1F783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020" y="3420207"/>
                <a:ext cx="9360308" cy="583173"/>
              </a:xfrm>
              <a:prstGeom prst="rect">
                <a:avLst/>
              </a:prstGeom>
              <a:blipFill>
                <a:blip r:embed="rId2"/>
                <a:stretch>
                  <a:fillRect l="-1694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A9F7A5F-DE91-4C68-C58F-CB3C30E6A950}"/>
                  </a:ext>
                </a:extLst>
              </p:cNvPr>
              <p:cNvSpPr txBox="1"/>
              <p:nvPr/>
            </p:nvSpPr>
            <p:spPr>
              <a:xfrm>
                <a:off x="9065363" y="3271303"/>
                <a:ext cx="1936954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MX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=Colegio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t= Semestre del año (2 semestres al año)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j= Colegio oficial 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A9F7A5F-DE91-4C68-C58F-CB3C30E6A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363" y="3271303"/>
                <a:ext cx="1936954" cy="1077218"/>
              </a:xfrm>
              <a:prstGeom prst="rect">
                <a:avLst/>
              </a:prstGeom>
              <a:blipFill>
                <a:blip r:embed="rId3"/>
                <a:stretch>
                  <a:fillRect l="-1572" t="-1705" b="-681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295B7731-A306-C339-15FD-EC2955E63055}"/>
              </a:ext>
            </a:extLst>
          </p:cNvPr>
          <p:cNvSpPr txBox="1"/>
          <p:nvPr/>
        </p:nvSpPr>
        <p:spPr>
          <a:xfrm>
            <a:off x="669473" y="6292515"/>
            <a:ext cx="950691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s-CO" sz="1200" b="1">
                <a:solidFill>
                  <a:srgbClr val="4472C4"/>
                </a:solidFill>
                <a:latin typeface="Calibri" panose="020F0502020204030204"/>
              </a:rPr>
              <a:t>Enlace</a:t>
            </a:r>
            <a:r>
              <a:rPr kumimoji="0" lang="es-CO" sz="12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lang="es-CO" sz="1200" b="1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es-CO" sz="1200" b="1">
                <a:solidFill>
                  <a:schemeClr val="tx1"/>
                </a:solidFill>
                <a:latin typeface="Calibri" panose="020F0502020204030204"/>
                <a:hlinkClick r:id="rId4"/>
              </a:rPr>
              <a:t>https://resultados.icfes.edu.co/resultados-saber2016-web/pages/publicacionResultados/agregados/saber11/resultadosSecretarias.jsf#No-back-button</a:t>
            </a:r>
            <a:r>
              <a:rPr lang="es-CO" sz="1200" b="1">
                <a:solidFill>
                  <a:schemeClr val="tx1"/>
                </a:solidFill>
                <a:latin typeface="Calibri" panose="020F0502020204030204"/>
              </a:rPr>
              <a:t> </a:t>
            </a: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889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-2-3 </a:t>
            </a:r>
            <a:r>
              <a:rPr lang="es-CO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Docentes con posgrado en colegios oficiales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333297" y="3202706"/>
                <a:ext cx="8591134" cy="5312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EDU-2-3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𝐷𝑜𝑐𝑒𝑛𝑡𝑒𝑠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𝑐𝑜𝑙𝑒𝑔𝑖𝑜𝑠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𝑜𝑓𝑖𝑐𝑖𝑎𝑙𝑒𝑠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𝑝𝑜𝑠𝑔𝑟𝑎𝑑𝑜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𝐷𝑜𝑐𝑒𝑛𝑡𝑒𝑠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𝑐𝑜𝑙𝑒𝑔𝑖𝑜𝑠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𝑜𝑓𝑖𝑐𝑖𝑎𝑙𝑒𝑠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  <m:r>
                      <a:rPr kumimoji="0" lang="es-CO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∗100</m:t>
                    </m:r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97" y="3202706"/>
                <a:ext cx="8591134" cy="531236"/>
              </a:xfrm>
              <a:prstGeom prst="rect">
                <a:avLst/>
              </a:prstGeom>
              <a:blipFill>
                <a:blip r:embed="rId2"/>
                <a:stretch>
                  <a:fillRect l="-1914"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Porcentaje de docentes con posgrado en colegios oficiales sobre el total.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06624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Tasa.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número de estudiantes por cada docente con posgrado.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D693CB-D5DB-1122-AFE8-B2B305F6581A}"/>
              </a:ext>
            </a:extLst>
          </p:cNvPr>
          <p:cNvSpPr txBox="1"/>
          <p:nvPr/>
        </p:nvSpPr>
        <p:spPr>
          <a:xfrm>
            <a:off x="663481" y="6191123"/>
            <a:ext cx="1025978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</a:rPr>
              <a:t>Enlace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lang="es-CO" sz="2000" b="1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es-CO" sz="1600">
                <a:solidFill>
                  <a:schemeClr val="tx1"/>
                </a:solidFill>
                <a:latin typeface="Calibri" panose="020F0502020204030204"/>
                <a:hlinkClick r:id="rId3"/>
              </a:rPr>
              <a:t>https://www.datos.gov.co/Educaci-n/MEN_DOCENTES_OFICIALES_EPBM/pgrh-8um9/about_data</a:t>
            </a:r>
            <a:r>
              <a:rPr lang="es-CO" sz="1600">
                <a:solidFill>
                  <a:schemeClr val="tx1"/>
                </a:solidFill>
                <a:latin typeface="Calibri" panose="020F0502020204030204"/>
              </a:rPr>
              <a:t> </a:t>
            </a:r>
            <a:endParaRPr kumimoji="0" lang="es-CO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272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-2-4 </a:t>
            </a:r>
            <a:r>
              <a:rPr lang="es-CO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Relación estudiantes docentes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333297" y="3202706"/>
                <a:ext cx="8733929" cy="5312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EDU-2-4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𝑒𝑠𝑡𝑢𝑑𝑖𝑎𝑛𝑡𝑒𝑠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𝑚𝑎𝑡𝑟𝑖𝑐𝑢𝑙𝑎𝑑𝑜𝑠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𝑐𝑜𝑙𝑒𝑔𝑖𝑜𝑠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𝑜𝑓𝑖𝑐𝑖𝑎𝑙𝑒𝑠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𝐷𝑜𝑐𝑒𝑛𝑡𝑒𝑠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𝑐𝑜𝑙𝑒𝑔𝑖𝑜𝑠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𝑜𝑓𝑖𝑐𝑖𝑎𝑙𝑒𝑠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97" y="3202706"/>
                <a:ext cx="8733929" cy="531236"/>
              </a:xfrm>
              <a:prstGeom prst="rect">
                <a:avLst/>
              </a:prstGeom>
              <a:blipFill>
                <a:blip r:embed="rId2"/>
                <a:stretch>
                  <a:fillRect l="-1883"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Cociente entre el total de matriculados en colegios oficiales sobre el total de docentes en colegios oficiales.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26630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Estudiantes por docente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Sí.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número de estudiantes por cada docente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2DF5B1A-594C-171C-50C2-9BAC558994FC}"/>
              </a:ext>
            </a:extLst>
          </p:cNvPr>
          <p:cNvSpPr txBox="1"/>
          <p:nvPr/>
        </p:nvSpPr>
        <p:spPr>
          <a:xfrm>
            <a:off x="663481" y="6191123"/>
            <a:ext cx="1025978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</a:rPr>
              <a:t>Enlace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lang="es-CO" sz="2000" b="1">
                <a:solidFill>
                  <a:srgbClr val="4472C4"/>
                </a:solidFill>
                <a:latin typeface="Calibri" panose="020F0502020204030204"/>
              </a:rPr>
              <a:t> </a:t>
            </a:r>
            <a:r>
              <a:rPr lang="es-CO" sz="1600">
                <a:solidFill>
                  <a:schemeClr val="tx1"/>
                </a:solidFill>
                <a:latin typeface="Calibri" panose="020F0502020204030204"/>
                <a:hlinkClick r:id="rId3"/>
              </a:rPr>
              <a:t>https://www.datos.gov.co/Educaci-n/MEN_DOCENTES_OFICIALES_EPBM/pgrh-8um9/about_data</a:t>
            </a:r>
            <a:r>
              <a:rPr lang="es-CO" sz="1600">
                <a:solidFill>
                  <a:schemeClr val="tx1"/>
                </a:solidFill>
                <a:latin typeface="Calibri" panose="020F0502020204030204"/>
              </a:rPr>
              <a:t> </a:t>
            </a:r>
            <a:endParaRPr kumimoji="0" lang="es-CO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415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290193" y="3009923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070C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219749" y="1815508"/>
            <a:ext cx="5964600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3732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SUPERIOR Y FORMACIÓN PARA EL TRABAJO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508877" y="888899"/>
            <a:ext cx="3569253" cy="368242"/>
          </a:xfrm>
          <a:prstGeom prst="rect">
            <a:avLst/>
          </a:prstGeom>
          <a:solidFill>
            <a:srgbClr val="7030A0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6336707" y="1086314"/>
            <a:ext cx="0" cy="4984775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9E70571-5557-461C-AA2A-E1216F323C91}"/>
              </a:ext>
            </a:extLst>
          </p:cNvPr>
          <p:cNvSpPr txBox="1"/>
          <p:nvPr/>
        </p:nvSpPr>
        <p:spPr>
          <a:xfrm>
            <a:off x="6731468" y="1608739"/>
            <a:ext cx="4825575" cy="1345048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</a:t>
            </a:r>
            <a:r>
              <a:rPr lang="es-MX" sz="1400" b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Cobertura en educación superior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Calidad en educación superior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Educación para el trabajo y el desarrollo humano </a:t>
            </a:r>
          </a:p>
        </p:txBody>
      </p:sp>
      <p:pic>
        <p:nvPicPr>
          <p:cNvPr id="6" name="Gráfico 5" descr="Graduation cap con relleno sólido">
            <a:extLst>
              <a:ext uri="{FF2B5EF4-FFF2-40B4-BE49-F238E27FC236}">
                <a16:creationId xmlns:a16="http://schemas.microsoft.com/office/drawing/2014/main" id="{72366BD6-35CB-A348-9737-B98E27765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0990" y="3456895"/>
            <a:ext cx="914118" cy="914118"/>
          </a:xfrm>
          <a:prstGeom prst="rect">
            <a:avLst/>
          </a:prstGeom>
        </p:spPr>
      </p:pic>
      <p:sp>
        <p:nvSpPr>
          <p:cNvPr id="2" name="CuadroTexto 4">
            <a:extLst>
              <a:ext uri="{FF2B5EF4-FFF2-40B4-BE49-F238E27FC236}">
                <a16:creationId xmlns:a16="http://schemas.microsoft.com/office/drawing/2014/main" id="{2E73F7A1-7FE0-EB34-8330-59D7ABC46E89}"/>
              </a:ext>
            </a:extLst>
          </p:cNvPr>
          <p:cNvSpPr txBox="1"/>
          <p:nvPr/>
        </p:nvSpPr>
        <p:spPr>
          <a:xfrm>
            <a:off x="7508877" y="3305048"/>
            <a:ext cx="3569253" cy="368242"/>
          </a:xfrm>
          <a:prstGeom prst="rect">
            <a:avLst/>
          </a:prstGeom>
          <a:solidFill>
            <a:srgbClr val="7030A0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8B9ECF0-DE45-14F8-8339-62E8CB8934E5}"/>
              </a:ext>
            </a:extLst>
          </p:cNvPr>
          <p:cNvSpPr txBox="1"/>
          <p:nvPr/>
        </p:nvSpPr>
        <p:spPr>
          <a:xfrm>
            <a:off x="6731468" y="3912853"/>
            <a:ext cx="4825575" cy="1021883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buClr>
                <a:srgbClr val="0F3F23"/>
              </a:buClr>
              <a:defRPr/>
            </a:pPr>
            <a:r>
              <a:rPr lang="es-CO" sz="1400" b="1">
                <a:solidFill>
                  <a:srgbClr val="7030A0"/>
                </a:solidFill>
                <a:sym typeface="Arial"/>
              </a:rPr>
              <a:t>No se actualiza</a:t>
            </a:r>
            <a:r>
              <a:rPr lang="es-CO" sz="1400">
                <a:solidFill>
                  <a:srgbClr val="000000"/>
                </a:solidFill>
                <a:sym typeface="Arial"/>
              </a:rPr>
              <a:t> el indicador de </a:t>
            </a:r>
            <a:r>
              <a:rPr lang="es-CO" sz="1400" b="1">
                <a:solidFill>
                  <a:srgbClr val="000000"/>
                </a:solidFill>
                <a:sym typeface="Arial"/>
              </a:rPr>
              <a:t>cobertura de instituciones de educación para el trabajo y el desarrollo humano ( IEDTH)</a:t>
            </a:r>
            <a:r>
              <a:rPr lang="es-ES" sz="1400" b="1">
                <a:solidFill>
                  <a:srgbClr val="000000"/>
                </a:solidFill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998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EDS-1-1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Cobertura bruta en formación universitaria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1" y="2893175"/>
                <a:ext cx="12192000" cy="7006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𝑒𝑛𝑡𝑟𝑒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17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21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893175"/>
                <a:ext cx="12192000" cy="7006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Matriculados en programas de formación universitaria como porcentaje de la población entre 17 y 21 años (porcentaje)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9415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4599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9494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4160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9494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4160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9430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oferta en educación superior incluyendo pública y privada.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381984AD-9A2E-310B-57D3-D66C129DEA7B}"/>
              </a:ext>
            </a:extLst>
          </p:cNvPr>
          <p:cNvSpPr txBox="1"/>
          <p:nvPr/>
        </p:nvSpPr>
        <p:spPr>
          <a:xfrm>
            <a:off x="6378481" y="5449176"/>
            <a:ext cx="497591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Enlace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  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  <a:hlinkClick r:id="rId3"/>
              </a:rPr>
              <a:t>https://snies.mineducacion.gov.co/portal/ESTADISTICAS/Bases-consolidadas/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 </a:t>
            </a:r>
            <a:endParaRPr lang="es-CO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2603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EDS-1-2 : Graduados en posgrado 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Número total de graduados en posgrado por cada 100.000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857366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198505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688760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Graduados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426951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688760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155346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682350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proporción de la población que cuenta con posgrado.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EC67D3D-D200-CB9E-1D37-942B618498BE}"/>
                  </a:ext>
                </a:extLst>
              </p:cNvPr>
              <p:cNvSpPr txBox="1"/>
              <p:nvPr/>
            </p:nvSpPr>
            <p:spPr>
              <a:xfrm>
                <a:off x="1" y="2532228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−1−2=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𝐺𝑟𝑎𝑑𝑢𝑎𝑑𝑜𝑠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EC67D3D-D200-CB9E-1D37-942B6184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532228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1">
            <a:extLst>
              <a:ext uri="{FF2B5EF4-FFF2-40B4-BE49-F238E27FC236}">
                <a16:creationId xmlns:a16="http://schemas.microsoft.com/office/drawing/2014/main" id="{3F921518-C139-AB60-0EC4-80EF45983B5D}"/>
              </a:ext>
            </a:extLst>
          </p:cNvPr>
          <p:cNvSpPr txBox="1"/>
          <p:nvPr/>
        </p:nvSpPr>
        <p:spPr>
          <a:xfrm>
            <a:off x="6378481" y="5188492"/>
            <a:ext cx="497591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Enlace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  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  <a:hlinkClick r:id="rId3"/>
              </a:rPr>
              <a:t>https://snies.mineducacion.gov.co/portal/ESTADISTICAS/Bases-consolidadas/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 </a:t>
            </a:r>
            <a:endParaRPr lang="es-CO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34917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EDS-1-3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Cobertura bruta en formación técnica y tecnológica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Matriculados en programas de formación técnica y tecnológica como porcentaje de la población entre 17 y 21 años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791182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3597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799049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265635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799049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265635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792639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proporción de la población se encuentra estudiando educación técnica o tecnológica.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AA76B61-667C-87EF-9742-6DC766E48460}"/>
                  </a:ext>
                </a:extLst>
              </p:cNvPr>
              <p:cNvSpPr txBox="1"/>
              <p:nvPr/>
            </p:nvSpPr>
            <p:spPr>
              <a:xfrm>
                <a:off x="1" y="2883149"/>
                <a:ext cx="12192000" cy="7006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𝑒𝑛𝑡𝑟𝑒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17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21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AA76B61-667C-87EF-9742-6DC766E48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883149"/>
                <a:ext cx="12192000" cy="7006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1">
            <a:extLst>
              <a:ext uri="{FF2B5EF4-FFF2-40B4-BE49-F238E27FC236}">
                <a16:creationId xmlns:a16="http://schemas.microsoft.com/office/drawing/2014/main" id="{323B2BA6-3C07-6434-3C6F-7583E7B6677F}"/>
              </a:ext>
            </a:extLst>
          </p:cNvPr>
          <p:cNvSpPr txBox="1"/>
          <p:nvPr/>
        </p:nvSpPr>
        <p:spPr>
          <a:xfrm>
            <a:off x="6378481" y="5298781"/>
            <a:ext cx="497591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Enlace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  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  <a:hlinkClick r:id="rId3"/>
              </a:rPr>
              <a:t>https://snies.mineducacion.gov.co/portal/ESTADISTICAS/Bases-consolidadas/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 </a:t>
            </a:r>
            <a:endParaRPr lang="es-CO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87802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EDS-2-1 : Puntaje pruebas Saber Pro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Puntaje promedio del departamento en el módulo de competencias genéricas (escritura, lectura crítica y razonamiento cuantitativo) de las pruebas Saber Pro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132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ICFES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436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139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Puntaje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606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139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606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133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los resultados de las personas que terminan su formación básica y media.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79FAF9B-D412-0594-5803-C37FF74A0067}"/>
                  </a:ext>
                </a:extLst>
              </p:cNvPr>
              <p:cNvSpPr txBox="1"/>
              <p:nvPr/>
            </p:nvSpPr>
            <p:spPr>
              <a:xfrm>
                <a:off x="1" y="2983412"/>
                <a:ext cx="12192000" cy="6405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𝐸𝑠𝑐𝑟𝑖𝑡𝑢𝑟𝑎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𝐿𝑒𝑐𝑡𝑢𝑟𝑎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𝑅𝑎𝑧𝑜𝑛𝑎𝑚𝑖𝑒𝑛𝑡𝑜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79FAF9B-D412-0594-5803-C37FF74A0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983412"/>
                <a:ext cx="12192000" cy="6405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33">
            <a:extLst>
              <a:ext uri="{FF2B5EF4-FFF2-40B4-BE49-F238E27FC236}">
                <a16:creationId xmlns:a16="http://schemas.microsoft.com/office/drawing/2014/main" id="{CB26C450-DFC3-CD9A-A1D9-5E6BEC6436C0}"/>
              </a:ext>
            </a:extLst>
          </p:cNvPr>
          <p:cNvSpPr txBox="1"/>
          <p:nvPr/>
        </p:nvSpPr>
        <p:spPr>
          <a:xfrm>
            <a:off x="671723" y="6075023"/>
            <a:ext cx="1015335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Calibri"/>
              </a:rPr>
              <a:t>Enlace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: </a:t>
            </a:r>
            <a:r>
              <a:rPr lang="es-CO" sz="2000">
                <a:solidFill>
                  <a:schemeClr val="tx1"/>
                </a:solidFill>
                <a:latin typeface="Calibri" panose="020F0502020204030204"/>
                <a:cs typeface="Calibri"/>
              </a:rPr>
              <a:t>Vinculo relacionado con una cuenta de la universidad</a:t>
            </a:r>
            <a:r>
              <a:rPr kumimoji="0" lang="es-CO" sz="20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lang="es-CO" sz="2000">
                <a:solidFill>
                  <a:schemeClr val="tx1"/>
                </a:solidFill>
                <a:latin typeface="Calibri" panose="020F0502020204030204"/>
                <a:cs typeface="Calibri"/>
              </a:rPr>
              <a:t>del Rosario</a:t>
            </a:r>
            <a:endParaRPr lang="en-US" sz="235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2565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EDS-2-2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Calidad de docentes de educación superior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Docentes con doctorado en Instituciones de Educación Superior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sobre el total de docentes en el departamento.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182022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05893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009602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Tasa.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595812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909339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375925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902929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formación de los docentes de educación superior.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380BCC77-B8BA-FFFA-99E3-96F98E9E6E64}"/>
                  </a:ext>
                </a:extLst>
              </p:cNvPr>
              <p:cNvSpPr txBox="1"/>
              <p:nvPr/>
            </p:nvSpPr>
            <p:spPr>
              <a:xfrm>
                <a:off x="1" y="2853070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−2−2=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𝐷𝑜𝑐𝑒𝑛𝑡𝑒𝑠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𝑐𝑜𝑛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𝑑𝑜𝑐𝑡𝑜𝑟𝑎𝑑𝑜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𝑑𝑜𝑐𝑒𝑛𝑡𝑒𝑠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380BCC77-B8BA-FFFA-99E3-96F98E9E6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853070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1">
            <a:extLst>
              <a:ext uri="{FF2B5EF4-FFF2-40B4-BE49-F238E27FC236}">
                <a16:creationId xmlns:a16="http://schemas.microsoft.com/office/drawing/2014/main" id="{BBC455C5-6961-368F-E3A0-F43CC31996BD}"/>
              </a:ext>
            </a:extLst>
          </p:cNvPr>
          <p:cNvSpPr txBox="1"/>
          <p:nvPr/>
        </p:nvSpPr>
        <p:spPr>
          <a:xfrm>
            <a:off x="6378481" y="5409070"/>
            <a:ext cx="497591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Enlace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  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  <a:hlinkClick r:id="rId3"/>
              </a:rPr>
              <a:t>https://snies.mineducacion.gov.co/portal/ESTADISTICAS/Bases-consolidadas/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 </a:t>
            </a:r>
            <a:endParaRPr lang="es-CO" sz="1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3404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EDS-2-3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Cobertura instituciones de educación superior con acreditación de alta calidad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Porcentaje de estudiantes matriculados en instituciones de educación superior (IES) acreditadas de alta calidad sobre el total de matriculados de educación superior del territorio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712168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2594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77899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24558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768971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235557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762561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Oferta de IES acreditadas respecto a la demanda.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79000D1-F7FD-85B3-100B-877C74B8E4D3}"/>
                  </a:ext>
                </a:extLst>
              </p:cNvPr>
              <p:cNvSpPr txBox="1"/>
              <p:nvPr/>
            </p:nvSpPr>
            <p:spPr>
              <a:xfrm>
                <a:off x="20053" y="2782887"/>
                <a:ext cx="12121817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−2−3=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𝐼𝐸𝑆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𝑎𝑐𝑟𝑒𝑑𝑖𝑡𝑎𝑑𝑎𝑠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79000D1-F7FD-85B3-100B-877C74B8E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3" y="2782887"/>
                <a:ext cx="12121817" cy="642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1">
            <a:extLst>
              <a:ext uri="{FF2B5EF4-FFF2-40B4-BE49-F238E27FC236}">
                <a16:creationId xmlns:a16="http://schemas.microsoft.com/office/drawing/2014/main" id="{8C0AECA0-6B71-2B85-390D-C6CA56214668}"/>
              </a:ext>
            </a:extLst>
          </p:cNvPr>
          <p:cNvSpPr txBox="1"/>
          <p:nvPr/>
        </p:nvSpPr>
        <p:spPr>
          <a:xfrm>
            <a:off x="643428" y="5970544"/>
            <a:ext cx="1029989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Enlace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  </a:t>
            </a:r>
            <a:r>
              <a:rPr lang="es-CO" sz="2000">
                <a:solidFill>
                  <a:srgbClr val="4472C4"/>
                </a:solidFill>
                <a:latin typeface="Arial"/>
                <a:ea typeface="Calibri Light"/>
                <a:cs typeface="Arial"/>
              </a:rPr>
              <a:t>https://hecaa.mineducacion.gov.co/consultaspublicas/ies</a:t>
            </a:r>
            <a:endParaRPr lang="es-CO" sz="1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ea typeface="Calibri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800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INS-2-1  Autonomía fiscal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1307862" y="3399424"/>
                <a:ext cx="9576276" cy="7030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𝐼𝑛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𝑔𝑟𝑒𝑠𝑜𝑠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𝑡𝑟𝑖𝑏𝑢𝑡𝑎𝑟𝑖𝑜𝑠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𝐼𝑛𝑔𝑟𝑒𝑠𝑜𝑠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𝑛𝑜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𝑡𝑟𝑖𝑏𝑢𝑡𝑎𝑟𝑖𝑜𝑠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𝑇𝑟𝑎𝑛𝑠𝑓𝑒𝑟𝑒𝑛𝑐𝑖𝑎𝑠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𝑔𝑟𝑒𝑠𝑜𝑠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862" y="3399424"/>
                <a:ext cx="9576276" cy="703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Participación de los ingresos corrientes (tributarios y no tributarios, excepto los recursos de transferencias) sobre los recursos totales del departamento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FUT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MinHacienda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Evalúa la capacidad de los entes territoriales de financiar su gasto público con recursos propios.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D7FE20F-CE8F-7DE4-C5D2-00824F8D1234}"/>
              </a:ext>
            </a:extLst>
          </p:cNvPr>
          <p:cNvSpPr txBox="1"/>
          <p:nvPr/>
        </p:nvSpPr>
        <p:spPr>
          <a:xfrm>
            <a:off x="6376693" y="6106428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14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1400">
                <a:solidFill>
                  <a:srgbClr val="242424"/>
                </a:solidFill>
                <a:latin typeface="Aptos Narrow"/>
                <a:cs typeface="Arial"/>
                <a:hlinkClick r:id="rId3"/>
              </a:rPr>
              <a:t>https://www.chip.gov.co/inicio/consulta/ciudadano</a:t>
            </a:r>
            <a:r>
              <a:rPr lang="es-CO" sz="1400">
                <a:solidFill>
                  <a:srgbClr val="242424"/>
                </a:solidFill>
                <a:latin typeface="Aptos Narrow"/>
                <a:cs typeface="Arial"/>
              </a:rPr>
              <a:t> </a:t>
            </a:r>
            <a:endParaRPr lang="es-CO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815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EDS-2-4 : Dominio de inglés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Estudiantes que obtienen nivel B1 o B+ en la prueba de inglés del Saber Pro como porcentaje del total de estudiantes que presentaron la prueba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ICFES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dominio de inglés en egresados de educación superior.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4149D5F-ED6C-3B93-9598-5843E59D78F8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−2−4=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𝐸𝑠𝑡𝑢𝑑𝑖𝑎𝑛𝑡𝑒𝑠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𝑞𝑢𝑒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𝑜𝑏𝑡𝑖𝑒𝑛𝑒𝑛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𝑛𝑖𝑣𝑒𝑙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𝑒𝑠𝑡𝑢𝑑𝑖𝑎𝑛𝑡𝑒𝑠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4149D5F-ED6C-3B93-9598-5843E59D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33">
            <a:extLst>
              <a:ext uri="{FF2B5EF4-FFF2-40B4-BE49-F238E27FC236}">
                <a16:creationId xmlns:a16="http://schemas.microsoft.com/office/drawing/2014/main" id="{D3BAAE8F-82C1-A03D-C634-3E88965D5173}"/>
              </a:ext>
            </a:extLst>
          </p:cNvPr>
          <p:cNvSpPr txBox="1"/>
          <p:nvPr/>
        </p:nvSpPr>
        <p:spPr>
          <a:xfrm>
            <a:off x="671723" y="6275549"/>
            <a:ext cx="1015335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Calibri"/>
              </a:rPr>
              <a:t>Enlace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: </a:t>
            </a:r>
            <a:r>
              <a:rPr lang="es-CO" sz="2000">
                <a:solidFill>
                  <a:schemeClr val="tx1"/>
                </a:solidFill>
                <a:latin typeface="Calibri" panose="020F0502020204030204"/>
                <a:cs typeface="Calibri"/>
              </a:rPr>
              <a:t>Vinculo relacionado con una cuenta de la universidad</a:t>
            </a:r>
            <a:r>
              <a:rPr kumimoji="0" lang="es-CO" sz="20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lang="es-CO" sz="2000">
                <a:solidFill>
                  <a:schemeClr val="tx1"/>
                </a:solidFill>
                <a:latin typeface="Calibri" panose="020F0502020204030204"/>
                <a:cs typeface="Calibri"/>
              </a:rPr>
              <a:t>del Rosario</a:t>
            </a:r>
            <a:endParaRPr lang="en-US" sz="235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2736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EDS-3-1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Proporción de estudiantes en IETDH matriculados en instituciones certificadas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Proporción de matriculados en instituciones de Educación para el Trabajo y el Desarrollo Humano certificadas sobre el total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 matriculados en IETDH.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492543"/>
            <a:ext cx="4969751" cy="1261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Sistema de Información de la Educación para el Trabajo y el Desarrollo Humano, Grupo Educación para el Trabajo y el Desarrollo Humano, Viceministerio de Educación Superior, Ministerio de Educación Nacional</a:t>
            </a:r>
            <a:r>
              <a: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286729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60943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Proporción.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047087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609438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047087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574091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proporción de estudiantes en IETDH que reciben educación en instituciones certificadas.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4FC262BB-A97C-7582-F150-9FA0CD6A37FB}"/>
                  </a:ext>
                </a:extLst>
              </p:cNvPr>
              <p:cNvSpPr txBox="1"/>
              <p:nvPr/>
            </p:nvSpPr>
            <p:spPr>
              <a:xfrm>
                <a:off x="1" y="2833906"/>
                <a:ext cx="12192000" cy="6653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−2−3=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𝐼𝐸𝑇𝐷𝐻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𝑐𝑒𝑟𝑡𝑖𝑓𝑖𝑐𝑎𝑑𝑎𝑠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𝐼𝐸𝑇𝐷𝐻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4FC262BB-A97C-7582-F150-9FA0CD6A3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833906"/>
                <a:ext cx="12192000" cy="6653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22">
            <a:extLst>
              <a:ext uri="{FF2B5EF4-FFF2-40B4-BE49-F238E27FC236}">
                <a16:creationId xmlns:a16="http://schemas.microsoft.com/office/drawing/2014/main" id="{78947B7D-87ED-DC7E-2D7D-CE5FB602A76C}"/>
              </a:ext>
            </a:extLst>
          </p:cNvPr>
          <p:cNvSpPr txBox="1"/>
          <p:nvPr/>
        </p:nvSpPr>
        <p:spPr>
          <a:xfrm>
            <a:off x="6379650" y="5042342"/>
            <a:ext cx="4960106" cy="12908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Enlace: </a:t>
            </a:r>
            <a:endParaRPr lang="es-CO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MX" sz="140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/>
                <a:cs typeface="Arial"/>
                <a:hlinkClick r:id="rId3"/>
              </a:rPr>
              <a:t>https://www.mineducacion.gov.co/portal/micrositios-superior/Educacion-para-el-Trabajo-y-el-Desarrollo-Humano/Sistema-de-Informacion-Para-el-Trabajo-y-Desarrollo-Humano/353023:Datos-SIET</a:t>
            </a:r>
            <a:r>
              <a:rPr lang="es-MX" sz="140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/>
                <a:cs typeface="Arial"/>
              </a:rPr>
              <a:t> </a:t>
            </a:r>
            <a:endParaRPr lang="es-MX">
              <a:solidFill>
                <a:prstClr val="black">
                  <a:lumMod val="85000"/>
                  <a:lumOff val="15000"/>
                </a:prst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57743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-3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-2: Egresados del SENA vinculados al mercado laboral.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8" y="112803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Egresados del Servicio Nacional de Aprendizaje vinculados al mercado laboral como porcentaje del total de egresados del Servicio Nacional de Aprendizaje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Grupo Observatorio laboral y Ocupacional del SENA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las oportunidades laborales efectivas que tienen los egresados del SENA 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217043" y="3163382"/>
                <a:ext cx="10052140" cy="5312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s-E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S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42=</m:t>
                    </m:r>
                    <m:f>
                      <m:fPr>
                        <m:ctrlP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𝐸𝑔𝑟𝑒𝑠𝑎𝑑𝑜𝑠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𝑆𝑒𝑟𝑣𝑖𝑐𝑖𝑜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𝑁𝑎𝑐𝑖𝑜𝑛𝑎𝑙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𝐴𝑝𝑟𝑒𝑛𝑑𝑖𝑧𝑎𝑗𝑒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𝑣𝑖𝑛𝑐𝑢𝑙𝑎𝑑𝑜𝑠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𝑎𝑙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𝑚𝑒𝑟𝑐𝑎𝑑𝑜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𝑙𝑎𝑏𝑜𝑟𝑎𝑙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𝑒𝑔𝑟𝑒𝑠𝑎𝑑𝑜𝑠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𝑆𝑒𝑟𝑣𝑖𝑐𝑖𝑜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𝑁𝑎𝑐𝑖𝑜𝑛𝑎𝑙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𝐴𝑝𝑟𝑒𝑛𝑑𝑖𝑧𝑎𝑗𝑒</m:t>
                        </m:r>
                      </m:den>
                    </m:f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∗100</m:t>
                    </m:r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43" y="3163382"/>
                <a:ext cx="10052140" cy="531236"/>
              </a:xfrm>
              <a:prstGeom prst="rect">
                <a:avLst/>
              </a:prstGeom>
              <a:blipFill>
                <a:blip r:embed="rId2"/>
                <a:stretch>
                  <a:fillRect l="-1635"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2E75DA-2D5F-889A-1361-AC9AA41AF5A6}"/>
              </a:ext>
            </a:extLst>
          </p:cNvPr>
          <p:cNvSpPr txBox="1"/>
          <p:nvPr/>
        </p:nvSpPr>
        <p:spPr>
          <a:xfrm>
            <a:off x="6376695" y="6041538"/>
            <a:ext cx="4969751" cy="400110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Enlace: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Solicitud directa al SENA.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72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1861499" y="3026530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1898732"/>
            <a:ext cx="5964826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4265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PARA LOS NEGOCIOS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154861" y="1997607"/>
            <a:ext cx="3569253" cy="36824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6082784" y="1068177"/>
            <a:ext cx="0" cy="4984775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466C73-8DA5-4D58-A3A3-31F5642740AF}"/>
              </a:ext>
            </a:extLst>
          </p:cNvPr>
          <p:cNvSpPr txBox="1"/>
          <p:nvPr/>
        </p:nvSpPr>
        <p:spPr>
          <a:xfrm>
            <a:off x="6424074" y="3026530"/>
            <a:ext cx="5030830" cy="1021883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 compone de </a:t>
            </a: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 indicadores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distribuidos en </a:t>
            </a: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</a:t>
            </a:r>
            <a:r>
              <a:rPr lang="es-MX" sz="1400" b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Trámites y especialización de tramites 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Dinámica empresarial</a:t>
            </a:r>
          </a:p>
        </p:txBody>
      </p:sp>
      <p:pic>
        <p:nvPicPr>
          <p:cNvPr id="4" name="Gráfico 3" descr="Business Growth con relleno sólido">
            <a:extLst>
              <a:ext uri="{FF2B5EF4-FFF2-40B4-BE49-F238E27FC236}">
                <a16:creationId xmlns:a16="http://schemas.microsoft.com/office/drawing/2014/main" id="{E762CC8C-507A-E846-8476-7AD1EB7D6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2295" y="3472401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7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NEG-1-1 Facilitación de trámites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3756160" y="3395151"/>
                <a:ext cx="5229060" cy="64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𝑇𝑟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á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𝑚𝑖𝑡𝑒𝑠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𝑟𝑎𝑐𝑖𝑜𝑛𝑎𝑙𝑖𝑧𝑎𝑑𝑜𝑠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𝑇𝑟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á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𝑚𝑖𝑡𝑒𝑠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160" y="3395151"/>
                <a:ext cx="5229060" cy="644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8" y="1630127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trámites registrados por entidades del orden territorial ante el Sistema Único de Trámites (SUI) de Función Pública que fueron racionalizados o puestos en línea sobre el total.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703763" y="535305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SUI - FURAP  Función Pública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703763" y="436092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Tasa.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703763" y="482751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410987" y="436092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Sí.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410986" y="482751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410985" y="535451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Medir el número de procedimientos que afectan el día a día de personas y empresas para acceder a un servicio ofertado por una entidad del orden territorial.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9C02DA1-E72F-B89B-301F-B5A7DDB80A3F}"/>
              </a:ext>
            </a:extLst>
          </p:cNvPr>
          <p:cNvSpPr txBox="1"/>
          <p:nvPr/>
        </p:nvSpPr>
        <p:spPr>
          <a:xfrm>
            <a:off x="6410985" y="5824368"/>
            <a:ext cx="4969751" cy="892552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Enlace: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3"/>
              </a:rPr>
              <a:t>https://www1.funcionpublica.gov.co/web/suit/reporte-tiempo-real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034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NEG-1-2 / NEG-1-3: Concentración en el sector secundario / terciario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669473" y="3410132"/>
                <a:ext cx="5154873" cy="819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s-E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𝐼𝑛𝑔𝑟𝑒𝑠𝑜𝑠</m:t>
                                      </m:r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𝑜𝑝𝑒𝑟𝑎𝑐𝑖𝑜𝑛𝑎𝑙𝑒𝑠</m:t>
                                      </m:r>
                                    </m:e>
                                    <m:sub>
                                      <m:r>
                                        <a:rPr kumimoji="0" lang="es-E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𝐼𝑛</m:t>
                                  </m:r>
                                  <m:r>
                                    <a:rPr kumimoji="0" lang="es-CO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𝑔𝑟𝑒𝑠𝑜𝑠</m:t>
                                  </m:r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𝑡𝑜𝑡𝑎𝑙𝑒𝑠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kumimoji="0" lang="es-CO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73" y="3410132"/>
                <a:ext cx="5154873" cy="8198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Índice IHH de los ingresos operaciones de las empresas que hacen parte del sector secundario (industria, construcción) / terciario (transporte, servicios, financiero, excepto servicios públicos, comunales y </a:t>
            </a:r>
            <a:r>
              <a:rPr kumimoji="0" lang="es-CO" sz="2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adm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Pública) en las economías locales.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RUES - Confecámaras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Valor entre 0 y 1.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Sí.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los niveles de competencia en el sector secundario / terciario de las economías locales.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EF298AD0-31EB-B827-81B6-9714ABA0FC83}"/>
                  </a:ext>
                </a:extLst>
              </p:cNvPr>
              <p:cNvSpPr txBox="1"/>
              <p:nvPr/>
            </p:nvSpPr>
            <p:spPr>
              <a:xfrm>
                <a:off x="6376697" y="3429000"/>
                <a:ext cx="5154873" cy="819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s-E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𝐼𝑛𝑔𝑟𝑒𝑠𝑜𝑠</m:t>
                                      </m:r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𝑜𝑝𝑒𝑟𝑎𝑐𝑖𝑜𝑛𝑎𝑙𝑒𝑠</m:t>
                                      </m:r>
                                    </m:e>
                                    <m:sub>
                                      <m:r>
                                        <a:rPr kumimoji="0" lang="es-E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𝐼𝑛</m:t>
                                  </m:r>
                                  <m:r>
                                    <a:rPr kumimoji="0" lang="es-CO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𝑔𝑟𝑒𝑠𝑜𝑠</m:t>
                                  </m:r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𝑡𝑜𝑡𝑎𝑙𝑒𝑠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kumimoji="0" lang="es-CO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EF298AD0-31EB-B827-81B6-9714ABA0F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97" y="3429000"/>
                <a:ext cx="5154873" cy="819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368F750D-A1D2-D4A9-E165-2CA814554E49}"/>
              </a:ext>
            </a:extLst>
          </p:cNvPr>
          <p:cNvSpPr txBox="1"/>
          <p:nvPr/>
        </p:nvSpPr>
        <p:spPr>
          <a:xfrm>
            <a:off x="6376695" y="6041538"/>
            <a:ext cx="4969751" cy="400110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Enlace: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Solicitud directa a Confecámaras.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78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NEG-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2-1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: Tasa de registro empresarial.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57249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Diferencia entre el número de sociedades nacientes y canceladas por cada 10.000 habitantes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454116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Registro empresarial –Confecámaras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Población total- 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por diez mil hab.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Esta variable hace parte de un diagnóstico de demografía empresarial del IDC, su uso permite establecer cuántas sociedades se registran descontando las que se cancelan.  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217043" y="2954613"/>
                <a:ext cx="9297417" cy="763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2400" b="0" i="1">
                    <a:latin typeface="Cambria Math" panose="02040503050406030204" pitchFamily="18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21=</m:t>
                      </m:r>
                      <m:f>
                        <m:fPr>
                          <m:ctrlPr>
                            <a:rPr kumimoji="0" lang="es-CO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Nacimiento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sociedades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 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Sociedades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canceladas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Poblacion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kumimoji="0" lang="es-MX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kumimoji="0" lang="es-MX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MX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departament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o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s-E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</m:t>
                      </m:r>
                      <m:r>
                        <a:rPr kumimoji="0" lang="es-CO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s-E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es-CO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00</m:t>
                      </m:r>
                    </m:oMath>
                  </m:oMathPara>
                </a14:m>
                <a:endParaRPr kumimoji="0" lang="es-CO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43" y="2954613"/>
                <a:ext cx="9297417" cy="7636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40617" y="1961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72E7FB0-ACEF-196A-9077-FFA9040ECDB3}"/>
              </a:ext>
            </a:extLst>
          </p:cNvPr>
          <p:cNvSpPr txBox="1"/>
          <p:nvPr/>
        </p:nvSpPr>
        <p:spPr>
          <a:xfrm>
            <a:off x="6376695" y="6041538"/>
            <a:ext cx="4969751" cy="400110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Enlace: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Solicitud directa a Confecámaras.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859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NEG-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2-2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: Densidad empresarial.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518960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Sociedades empresariales en el departamento por cada 100.000 habitantes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Sociedades empresariales-Confecámaras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Población Total-DANE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por cien mil hab.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9" y="696939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Este indicador también hace parte del grupo de variables de demografía empresarial del IDC, su objetivo es identificar el tamaño del tejido empresarial existente en los departamentos.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878756" y="3079096"/>
                <a:ext cx="8434488" cy="6998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22=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𝑆𝑜𝑐𝑖𝑒𝑑𝑎𝑑𝑒𝑠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𝑒𝑚𝑝𝑟𝑒𝑠𝑎𝑟𝑖𝑎𝑙𝑒𝑠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𝑒𝑙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𝑑𝑒𝑙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756" y="3079096"/>
                <a:ext cx="8434488" cy="69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56036B-39DC-5C49-0ACE-7E9FB632D86E}"/>
              </a:ext>
            </a:extLst>
          </p:cNvPr>
          <p:cNvSpPr txBox="1"/>
          <p:nvPr/>
        </p:nvSpPr>
        <p:spPr>
          <a:xfrm>
            <a:off x="6376695" y="6041538"/>
            <a:ext cx="4969751" cy="400110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Enlace: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Solicitud directa a Confecámaras.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716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NEG-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2-3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: Participación de medianas y grandes empresas.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8" y="138913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Sociedades empresariales medianas y grandes como porcentaje del total de sociedades empresariales en el territorio.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Total de sociedades medianas y grandes-Confecámaras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35511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Porcentaje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concentración de las unidades empresariales que más aportan a la dinámica económica del departamento.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590632" y="2952400"/>
                <a:ext cx="9010736" cy="10197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23=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𝑇𝑜𝑡𝑎𝑙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𝑠𝑜𝑐𝑖𝑒𝑑𝑎𝑑𝑒𝑠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𝑒𝑚𝑝𝑟𝑒𝑠𝑎𝑟𝑖𝑎𝑙𝑒𝑠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𝑚𝑒𝑑𝑖𝑎𝑛𝑎𝑠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𝑔𝑟𝑎𝑛𝑑𝑒𝑠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𝑒𝑛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𝑒𝑙</m:t>
                              </m:r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𝑑𝑒𝑝𝑎𝑟𝑡𝑎𝑚𝑒𝑛𝑡𝑜</m:t>
                              </m:r>
                            </m:e>
                          </m:eqAr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𝑠𝑜𝑐𝑖𝑒𝑑𝑎𝑑𝑒𝑠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𝑒𝑚𝑝𝑟𝑒𝑠𝑎𝑟𝑖𝑎𝑙𝑒𝑠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𝑒𝑙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32" y="2952400"/>
                <a:ext cx="9010736" cy="10197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E0143E3-E94B-D1F2-9053-583A7F121A8C}"/>
              </a:ext>
            </a:extLst>
          </p:cNvPr>
          <p:cNvSpPr txBox="1"/>
          <p:nvPr/>
        </p:nvSpPr>
        <p:spPr>
          <a:xfrm>
            <a:off x="6376695" y="6018678"/>
            <a:ext cx="4969751" cy="400110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Enlace: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Solicitud directa a Confecámaras.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651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109925" y="3099928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11914" y="1800270"/>
            <a:ext cx="5984086" cy="596716"/>
          </a:xfrm>
          <a:ln>
            <a:noFill/>
          </a:ln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332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LABORAL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184957" y="2396985"/>
            <a:ext cx="3569253" cy="368242"/>
          </a:xfrm>
          <a:prstGeom prst="rect">
            <a:avLst/>
          </a:prstGeom>
          <a:solidFill>
            <a:srgbClr val="7030A0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5965411" y="995348"/>
            <a:ext cx="0" cy="4984775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E7E855-0B96-44CC-ADA9-0D04BE9EB7A3}"/>
              </a:ext>
            </a:extLst>
          </p:cNvPr>
          <p:cNvSpPr txBox="1"/>
          <p:nvPr/>
        </p:nvSpPr>
        <p:spPr>
          <a:xfrm>
            <a:off x="6556796" y="3099332"/>
            <a:ext cx="4825575" cy="698717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en el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 b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</a:t>
            </a: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Desempeño del mercado laboral.</a:t>
            </a:r>
          </a:p>
        </p:txBody>
      </p:sp>
      <p:pic>
        <p:nvPicPr>
          <p:cNvPr id="4" name="Gráfico 3" descr="Group brainstorm con relleno sólido">
            <a:extLst>
              <a:ext uri="{FF2B5EF4-FFF2-40B4-BE49-F238E27FC236}">
                <a16:creationId xmlns:a16="http://schemas.microsoft.com/office/drawing/2014/main" id="{169E0E6D-5BC9-AB42-A916-6014CE46A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0721" y="3546901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9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INS-2-2  Capacidad local de recaudo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3799709" y="2866255"/>
                <a:ext cx="3906198" cy="6998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𝐼𝑛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𝑔𝑟𝑒𝑠𝑜𝑠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𝑡𝑟𝑖𝑏𝑢𝑡𝑎𝑟𝑖𝑜𝑠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𝑃𝐼𝐵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𝑑𝑒𝑝𝑎𝑟𝑡𝑎𝑚𝑒𝑛𝑡𝑎𝑙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709" y="2866255"/>
                <a:ext cx="3906198" cy="69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Participación de los ingresos tributarios en el PIB departamental.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76793" y="5420708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Ingresos tributarios –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MinHacienda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PIB departamental - DANE.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29354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76793" y="399725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76793" y="4693878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84017" y="399725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84016" y="466512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84015" y="536465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Mide la tasa efectiva de tributación de las economías locales.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EE51DB1-5273-9F7D-63B7-3428344D6802}"/>
              </a:ext>
            </a:extLst>
          </p:cNvPr>
          <p:cNvSpPr txBox="1"/>
          <p:nvPr/>
        </p:nvSpPr>
        <p:spPr>
          <a:xfrm>
            <a:off x="6376693" y="5900688"/>
            <a:ext cx="496975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14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1400">
                <a:solidFill>
                  <a:srgbClr val="242424"/>
                </a:solidFill>
                <a:latin typeface="Aptos Narrow"/>
                <a:cs typeface="Arial"/>
                <a:hlinkClick r:id="rId3"/>
              </a:rPr>
              <a:t>https://www.chip.gov.co/inicio/consulta/ciudadano</a:t>
            </a:r>
            <a:r>
              <a:rPr lang="es-CO" sz="1400">
                <a:solidFill>
                  <a:srgbClr val="242424"/>
                </a:solidFill>
                <a:latin typeface="Aptos Narrow"/>
                <a:cs typeface="Arial"/>
              </a:rPr>
              <a:t>  </a:t>
            </a:r>
            <a:r>
              <a:rPr lang="es-CO" sz="1400">
                <a:solidFill>
                  <a:srgbClr val="242424"/>
                </a:solidFill>
                <a:latin typeface="Aptos Narrow"/>
                <a:cs typeface="Arial"/>
                <a:hlinkClick r:id="rId4"/>
              </a:rPr>
              <a:t>https://www.dane.gov.co/index.php/estadisticas-por-tema/cuentas-nacionales/cuentas-nacionales-departamentales</a:t>
            </a:r>
            <a:r>
              <a:rPr lang="es-CO" sz="1400">
                <a:solidFill>
                  <a:srgbClr val="242424"/>
                </a:solidFill>
                <a:latin typeface="Aptos Narrow"/>
                <a:cs typeface="Arial"/>
              </a:rPr>
              <a:t> </a:t>
            </a:r>
            <a:endParaRPr lang="es-CO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51068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LAB-1-1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Tasa global de participación en el mercado laboral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8" y="2592766"/>
                <a:ext cx="12105851" cy="5336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𝐿𝐴𝐵</m:t>
                    </m:r>
                    <m:r>
                      <a:rPr kumimoji="0" lang="es-E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−1−1=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𝑒𝑐𝑜𝑛𝑜𝑚𝑖𝑐𝑎𝑚𝑒𝑛𝑡𝑒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𝑎𝑐𝑡𝑖𝑣𝑎</m:t>
                        </m:r>
                      </m:num>
                      <m:den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𝑒𝑑𝑎𝑑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𝑡𝑟𝑎𝑏𝑎𝑗𝑎𝑟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2592766"/>
                <a:ext cx="12105851" cy="533672"/>
              </a:xfrm>
              <a:prstGeom prst="rect">
                <a:avLst/>
              </a:prstGeom>
              <a:blipFill>
                <a:blip r:embed="rId2"/>
                <a:stretch>
                  <a:fillRect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Población económicamente activa sobre la población en edad de trabajar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500292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045589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55638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3974745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55638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3974745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501749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población que trabaja o busca empleo.</a:t>
            </a: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69FFB0C7-BC47-D7BA-8056-20736F0A5C66}"/>
              </a:ext>
            </a:extLst>
          </p:cNvPr>
          <p:cNvSpPr txBox="1"/>
          <p:nvPr/>
        </p:nvSpPr>
        <p:spPr>
          <a:xfrm>
            <a:off x="6376695" y="5005893"/>
            <a:ext cx="4969751" cy="954107"/>
          </a:xfrm>
          <a:prstGeom prst="rect">
            <a:avLst/>
          </a:prstGeom>
          <a:solidFill>
            <a:srgbClr val="FFF2CC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 </a:t>
            </a:r>
            <a:r>
              <a:rPr lang="en-US" sz="1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Calibri"/>
                <a:hlinkClick r:id="rId3"/>
              </a:rPr>
              <a:t>ttps://microdatos.dane.gov.co/index.php/catalog/782/data-dictionary</a:t>
            </a:r>
            <a:endParaRPr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Arial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9367169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LAB-1-2 : Tasa de desempleo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Porcentaje de desocupación entre la población económicamente activa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720998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02515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72886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195451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728865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195451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72245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desempleo.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160B8DF-6A41-6CEA-DBD6-DE7EBA6B41CC}"/>
                  </a:ext>
                </a:extLst>
              </p:cNvPr>
              <p:cNvSpPr txBox="1"/>
              <p:nvPr/>
            </p:nvSpPr>
            <p:spPr>
              <a:xfrm>
                <a:off x="86148" y="2572333"/>
                <a:ext cx="12105851" cy="4876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𝐿𝐴𝐵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−1−2=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𝐷𝑒𝑠𝑜𝑐𝑢𝑝𝑎𝑑𝑜𝑠</m:t>
                        </m:r>
                      </m:num>
                      <m:den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𝑒𝑐𝑜𝑛𝑜𝑚𝑖𝑐𝑎𝑚𝑒𝑛𝑡𝑒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𝑎𝑐𝑡𝑖𝑣𝑎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160B8DF-6A41-6CEA-DBD6-DE7EBA6B4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2572333"/>
                <a:ext cx="12105851" cy="487698"/>
              </a:xfrm>
              <a:prstGeom prst="rect">
                <a:avLst/>
              </a:prstGeom>
              <a:blipFill>
                <a:blip r:embed="rId2"/>
                <a:stretch>
                  <a:fillRect b="-182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E2FBDBE3-5993-D669-4BF5-81E9999F6740}"/>
              </a:ext>
            </a:extLst>
          </p:cNvPr>
          <p:cNvSpPr txBox="1"/>
          <p:nvPr/>
        </p:nvSpPr>
        <p:spPr>
          <a:xfrm>
            <a:off x="6376695" y="5256678"/>
            <a:ext cx="4969751" cy="954107"/>
          </a:xfrm>
          <a:prstGeom prst="rect">
            <a:avLst/>
          </a:prstGeom>
          <a:solidFill>
            <a:srgbClr val="FFF2CC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 </a:t>
            </a:r>
            <a:r>
              <a:rPr lang="en-US" sz="1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Calibri"/>
                <a:hlinkClick r:id="rId3"/>
              </a:rPr>
              <a:t>ttps://microdatos.dane.gov.co/index.php/catalog/782/data-dictionary</a:t>
            </a:r>
            <a:endParaRPr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Arial"/>
              <a:hlinkClick r:id="rId3"/>
            </a:endParaRP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D6EECA11-7D0A-60E8-4BB5-CFC6AC332C83}"/>
              </a:ext>
            </a:extLst>
          </p:cNvPr>
          <p:cNvSpPr txBox="1"/>
          <p:nvPr/>
        </p:nvSpPr>
        <p:spPr>
          <a:xfrm>
            <a:off x="6376695" y="5005893"/>
            <a:ext cx="4969751" cy="954107"/>
          </a:xfrm>
          <a:prstGeom prst="rect">
            <a:avLst/>
          </a:prstGeom>
          <a:solidFill>
            <a:srgbClr val="FFF2CC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 </a:t>
            </a:r>
            <a:r>
              <a:rPr lang="en-US" sz="1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Calibri"/>
                <a:hlinkClick r:id="rId3"/>
              </a:rPr>
              <a:t>ttps://microdatos.dane.gov.co/index.php/catalog/782/data-dictionary</a:t>
            </a:r>
            <a:endParaRPr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Arial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5390789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LAB-1-3 : Formalidad laboral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Porcentaje de ocupados que contribuyen a salud y pensión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529229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055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64319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003682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64319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090492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59820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nivel de formalización laboral.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C368DF8C-FECF-FABE-DCCF-042D1F806FAE}"/>
                  </a:ext>
                </a:extLst>
              </p:cNvPr>
              <p:cNvSpPr txBox="1"/>
              <p:nvPr/>
            </p:nvSpPr>
            <p:spPr>
              <a:xfrm>
                <a:off x="86148" y="2602412"/>
                <a:ext cx="12105851" cy="5326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𝐿𝐴𝐵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−1−3=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𝐶𝑜𝑡𝑖𝑧𝑎𝑛𝑡𝑒𝑠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𝑠𝑎𝑙𝑢𝑑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𝑝𝑒𝑛𝑠𝑖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num>
                      <m:den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𝑜𝑐𝑢𝑝𝑎𝑑𝑎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C368DF8C-FECF-FABE-DCCF-042D1F806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2602412"/>
                <a:ext cx="12105851" cy="532646"/>
              </a:xfrm>
              <a:prstGeom prst="rect">
                <a:avLst/>
              </a:prstGeom>
              <a:blipFill>
                <a:blip r:embed="rId2"/>
                <a:stretch>
                  <a:fillRect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1554D543-7873-9C35-A7B4-51347DCEC6EF}"/>
              </a:ext>
            </a:extLst>
          </p:cNvPr>
          <p:cNvSpPr txBox="1"/>
          <p:nvPr/>
        </p:nvSpPr>
        <p:spPr>
          <a:xfrm>
            <a:off x="6376695" y="5111994"/>
            <a:ext cx="4969751" cy="954107"/>
          </a:xfrm>
          <a:prstGeom prst="rect">
            <a:avLst/>
          </a:prstGeom>
          <a:solidFill>
            <a:srgbClr val="FFF2CC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 </a:t>
            </a:r>
            <a:r>
              <a:rPr lang="en-US" sz="1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Calibri"/>
                <a:hlinkClick r:id="rId3"/>
              </a:rPr>
              <a:t>ttps://microdatos.dane.gov.co/index.php/catalog/782/data-dictionary</a:t>
            </a:r>
            <a:endParaRPr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Arial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9708023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LAB-1-4 : Subocupación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Ocupados que se consideran subempleados en términos de ingresos, horas y competencias, y que han hecho una gestión para cambiar esta situación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558165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1566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57567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032618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575678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032618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559622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proporción de subocupación entre la población económicamente activa.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F0AC755-A5A3-A992-D8D5-7BA729369DA3}"/>
                  </a:ext>
                </a:extLst>
              </p:cNvPr>
              <p:cNvSpPr txBox="1"/>
              <p:nvPr/>
            </p:nvSpPr>
            <p:spPr>
              <a:xfrm>
                <a:off x="24839" y="2862842"/>
                <a:ext cx="12105851" cy="4967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𝐿𝐴𝐵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−1−4=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𝑆𝑢𝑏𝑜𝑐𝑢𝑝𝑎𝑑𝑜𝑠</m:t>
                        </m:r>
                      </m:num>
                      <m:den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𝑒𝑐𝑜𝑛𝑜𝑚𝑖𝑐𝑎𝑚𝑒𝑛𝑡𝑒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𝑎𝑐𝑡𝑖𝑣𝑎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F0AC755-A5A3-A992-D8D5-7BA729369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9" y="2862842"/>
                <a:ext cx="12105851" cy="496739"/>
              </a:xfrm>
              <a:prstGeom prst="rect">
                <a:avLst/>
              </a:prstGeom>
              <a:blipFill>
                <a:blip r:embed="rId2"/>
                <a:stretch>
                  <a:fillRect t="-1205" b="-168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B2E7B157-5B2E-075F-ED31-EE77626D91A2}"/>
              </a:ext>
            </a:extLst>
          </p:cNvPr>
          <p:cNvSpPr txBox="1"/>
          <p:nvPr/>
        </p:nvSpPr>
        <p:spPr>
          <a:xfrm>
            <a:off x="6376695" y="5005893"/>
            <a:ext cx="4969751" cy="954107"/>
          </a:xfrm>
          <a:prstGeom prst="rect">
            <a:avLst/>
          </a:prstGeom>
          <a:solidFill>
            <a:srgbClr val="FFF2CC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 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 </a:t>
            </a:r>
            <a:r>
              <a:rPr lang="en-US" sz="1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Calibri"/>
                <a:hlinkClick r:id="rId3"/>
              </a:rPr>
              <a:t>ttps://microdatos.dane.gov.co/index.php/catalog/782/data-dictionary</a:t>
            </a:r>
            <a:endParaRPr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Arial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1887604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223603" y="3056273"/>
            <a:ext cx="1835711" cy="1805861"/>
          </a:xfrm>
          <a:prstGeom prst="ellipse">
            <a:avLst/>
          </a:prstGeom>
          <a:solidFill>
            <a:srgbClr val="EFF3F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31174" y="1777962"/>
            <a:ext cx="5964826" cy="598833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332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FINANCIERO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365534" y="810280"/>
            <a:ext cx="3569253" cy="36824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1A645F-FBB2-4D6C-A565-4BAB0199FF49}"/>
              </a:ext>
            </a:extLst>
          </p:cNvPr>
          <p:cNvSpPr txBox="1"/>
          <p:nvPr/>
        </p:nvSpPr>
        <p:spPr>
          <a:xfrm>
            <a:off x="6737373" y="1492515"/>
            <a:ext cx="4825575" cy="1668214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 compone de </a:t>
            </a: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 indicadores:</a:t>
            </a:r>
            <a:endParaRPr lang="es-MX" sz="1400" b="1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Cobertura establecimientos financieros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Cuentas de ahorro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Cobertura de seguros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Índice de profundización financiera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6270117" y="1009762"/>
            <a:ext cx="0" cy="4984775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áfico 3" descr="Coins con relleno sólido">
            <a:extLst>
              <a:ext uri="{FF2B5EF4-FFF2-40B4-BE49-F238E27FC236}">
                <a16:creationId xmlns:a16="http://schemas.microsoft.com/office/drawing/2014/main" id="{39E7ACF7-FC37-D74C-B450-F0F4F9FC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4400" y="3502145"/>
            <a:ext cx="914118" cy="9141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0ADD4DD-6F60-E707-B82D-CA1550B5DCB9}"/>
              </a:ext>
            </a:extLst>
          </p:cNvPr>
          <p:cNvSpPr txBox="1"/>
          <p:nvPr/>
        </p:nvSpPr>
        <p:spPr>
          <a:xfrm>
            <a:off x="7365534" y="3546309"/>
            <a:ext cx="3569253" cy="368242"/>
          </a:xfrm>
          <a:prstGeom prst="rect">
            <a:avLst/>
          </a:prstGeom>
          <a:solidFill>
            <a:srgbClr val="7030A0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04B2C3-6233-7E20-EC44-CEFD21D5EB9B}"/>
              </a:ext>
            </a:extLst>
          </p:cNvPr>
          <p:cNvSpPr txBox="1"/>
          <p:nvPr/>
        </p:nvSpPr>
        <p:spPr>
          <a:xfrm>
            <a:off x="6940511" y="4300576"/>
            <a:ext cx="4825575" cy="1021883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228526" indent="-228526" algn="just" defTabSz="914103">
              <a:lnSpc>
                <a:spcPct val="150000"/>
              </a:lnSpc>
              <a:buClr>
                <a:srgbClr val="4472C4"/>
              </a:buClr>
              <a:buFont typeface="Arial" panose="020B0604020202020204" pitchFamily="34" charset="0"/>
              <a:buChar char="•"/>
              <a:defRPr/>
            </a:pP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 modifica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el nombre del indicador de </a:t>
            </a:r>
            <a:r>
              <a:rPr lang="es-MX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inclusión financiera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que pasará a denominarse: </a:t>
            </a:r>
            <a:r>
              <a:rPr lang="es-MX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cuentas de ahorro.</a:t>
            </a:r>
          </a:p>
        </p:txBody>
      </p:sp>
    </p:spTree>
    <p:extLst>
      <p:ext uri="{BB962C8B-B14F-4D97-AF65-F5344CB8AC3E}">
        <p14:creationId xmlns:p14="http://schemas.microsoft.com/office/powerpoint/2010/main" val="238945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FIN-1-1 Cobertura de establecimientos financieros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333296" y="3202706"/>
                <a:ext cx="7130017" cy="5304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FIN-1-1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𝑂𝑓𝑖𝑐𝑖𝑛𝑎𝑠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+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𝑐𝑜𝑟𝑟𝑒𝑠𝑝𝑜𝑛𝑠𝑎𝑙𝑒𝑠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𝑏𝑎𝑛𝑐𝑎𝑟𝑖𝑜𝑠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𝑚𝑎𝑦𝑜𝑟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18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ñ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* 10.000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96" y="3202706"/>
                <a:ext cx="7130017" cy="530402"/>
              </a:xfrm>
              <a:prstGeom prst="rect">
                <a:avLst/>
              </a:prstGeom>
              <a:blipFill>
                <a:blip r:embed="rId2"/>
                <a:stretch>
                  <a:fillRect l="-2306"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Número de oficinas de establecimientos financieros y corresponsales bancarios por cada diez mil adultos.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Banca de las oportunidades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26630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Tasa por 10 mil adultos.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738722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disponibilidad de puntos de atención del sistema financiero en el territorio.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4634EC-E928-447F-BF45-2B2EDE24234A}"/>
              </a:ext>
            </a:extLst>
          </p:cNvPr>
          <p:cNvSpPr txBox="1"/>
          <p:nvPr/>
        </p:nvSpPr>
        <p:spPr>
          <a:xfrm>
            <a:off x="6376695" y="5833629"/>
            <a:ext cx="4969751" cy="954107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Enlace: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3"/>
              </a:rPr>
              <a:t>https://www.bancadelasoportunidades.gov.co/es/estadisticas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20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FIN-1-2 Cuentas de ahorro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333296" y="3202706"/>
                <a:ext cx="6999389" cy="5304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FIN-1-2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𝐶𝑢𝑒𝑛𝑡𝑎𝑠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𝑎h𝑜𝑟𝑟𝑜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𝑎𝑐𝑡𝑖𝑣𝑎𝑠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𝑚𝑎𝑦𝑜𝑟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18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ñ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* 100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96" y="3202706"/>
                <a:ext cx="6999389" cy="530402"/>
              </a:xfrm>
              <a:prstGeom prst="rect">
                <a:avLst/>
              </a:prstGeom>
              <a:blipFill>
                <a:blip r:embed="rId2"/>
                <a:stretch>
                  <a:fillRect l="-2348"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Cuentas de ahorro activas por cada 100 personas mayores a los 18 años.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Banca de las oportunidades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26630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Tasa por cien adultos.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738722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tasa de bancarización en los departamentos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8BF69DB-F89C-EE8E-78FA-A9D0460C94C6}"/>
              </a:ext>
            </a:extLst>
          </p:cNvPr>
          <p:cNvSpPr txBox="1"/>
          <p:nvPr/>
        </p:nvSpPr>
        <p:spPr>
          <a:xfrm>
            <a:off x="6376695" y="5833629"/>
            <a:ext cx="4969751" cy="954107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Enlace: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3"/>
              </a:rPr>
              <a:t>https://www.bancadelasoportunidades.gov.co/es/estadisticas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011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FIN-1-3 Cobertura de seguros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871803" y="3334829"/>
                <a:ext cx="6448394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FIN-1-3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𝑀𝑜𝑛𝑡𝑜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𝑡𝑜𝑡𝑎𝑙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𝑝𝑟𝑖𝑚𝑎𝑠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𝑒𝑚𝑖𝑡𝑖𝑑𝑎𝑠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𝑃𝐼𝐵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𝑑𝑒𝑝𝑎𝑟𝑡𝑎𝑚𝑒𝑛𝑡𝑎𝑙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803" y="3334829"/>
                <a:ext cx="6448394" cy="529825"/>
              </a:xfrm>
              <a:prstGeom prst="rect">
                <a:avLst/>
              </a:prstGeom>
              <a:blipFill>
                <a:blip r:embed="rId3"/>
                <a:stretch>
                  <a:fillRect l="-2547"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Monto total de primas emitidas en el municipio sobre el PIB departamental.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Fasecolda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26630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738722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participación de las primas emitidas en el PIB departamental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8C3D1DE-7CDF-DB80-9C6C-074B99010EED}"/>
              </a:ext>
            </a:extLst>
          </p:cNvPr>
          <p:cNvSpPr txBox="1"/>
          <p:nvPr/>
        </p:nvSpPr>
        <p:spPr>
          <a:xfrm>
            <a:off x="6376695" y="5833629"/>
            <a:ext cx="4969751" cy="892552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Enlace: </a:t>
            </a:r>
            <a:r>
              <a:rPr kumimoji="0" lang="es-CO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4"/>
              </a:rPr>
              <a:t>https://www.fasecolda.com/fasecolda/estadisticas-del-sector/ciudades-y-ramos/</a:t>
            </a:r>
            <a:r>
              <a:rPr kumimoji="0" lang="es-CO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s-CO" sz="14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198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FIN-1-4 Índice de profundización financiera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961696" y="3187505"/>
                <a:ext cx="10600211" cy="4844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FIN-1-4 </a:t>
                </a:r>
                <a14:m>
                  <m:oMath xmlns:m="http://schemas.openxmlformats.org/officeDocument/2006/math">
                    <m:r>
                      <a:rPr kumimoji="0" lang="es-E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𝑆𝑢𝑚𝑎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𝑐𝑎𝑟𝑡𝑒𝑟𝑎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(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𝑒𝑠𝑡𝑎𝑏𝑙𝑒𝑐𝑖𝑚𝑖𝑒𝑛𝑡𝑜𝑠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𝑓𝑖𝑛𝑎𝑛𝑐𝑖𝑒𝑟𝑜𝑠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𝑐𝑜𝑚𝑝𝑎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ñí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𝑓𝑖𝑛𝑎𝑛𝑐𝑖𝑎𝑚𝑖𝑒𝑛𝑡𝑜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𝑐𝑜𝑜𝑝𝑒𝑟𝑎𝑡𝑖𝑣𝑎𝑠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0" lang="es-CO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𝑃𝐼𝐵</m:t>
                        </m:r>
                        <m:r>
                          <a:rPr kumimoji="0" lang="es-CO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𝑑𝑒𝑝𝑎𝑟𝑡𝑎𝑚𝑒𝑛𝑡𝑎𝑙</m:t>
                        </m:r>
                      </m:den>
                    </m:f>
                  </m:oMath>
                </a14:m>
                <a:r>
                  <a:rPr kumimoji="0" lang="es-CO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s-CO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96" y="3187505"/>
                <a:ext cx="10600211" cy="484428"/>
              </a:xfrm>
              <a:prstGeom prst="rect">
                <a:avLst/>
              </a:prstGeom>
              <a:blipFill>
                <a:blip r:embed="rId3"/>
                <a:stretch>
                  <a:fillRect l="-1723" t="-12346" b="-185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Porcentaje de cartera total con respecto al PIB departamental.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034202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Superintendencia financiera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388911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45506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889113"/>
            <a:ext cx="548764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355699"/>
            <a:ext cx="5487643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882703"/>
            <a:ext cx="548764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738722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participación de la cartera crediticia en el PIB departamental.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2768A9E-4690-FFEA-1837-8435A5F0612E}"/>
              </a:ext>
            </a:extLst>
          </p:cNvPr>
          <p:cNvSpPr txBox="1"/>
          <p:nvPr/>
        </p:nvSpPr>
        <p:spPr>
          <a:xfrm>
            <a:off x="6376695" y="5456439"/>
            <a:ext cx="5487645" cy="1046440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Enlace: </a:t>
            </a:r>
            <a:r>
              <a:rPr kumimoji="0" lang="es-CO" sz="1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4"/>
              </a:rPr>
              <a:t>https://www.superfinanciera.gov.co/publicaciones/61031/informes-y-cifrascifrasestablecimientos-de-creditoinformacion-periodicatrimestraloperaciones-activas-pasivas-por-municipios-61031/</a:t>
            </a:r>
            <a:r>
              <a:rPr kumimoji="0" lang="es-CO" sz="1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57354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1941955" y="3175256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1961460"/>
            <a:ext cx="5964826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332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 DEL MERCADO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372637" y="2383209"/>
            <a:ext cx="3569253" cy="36824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1A645F-FBB2-4D6C-A565-4BAB0199FF49}"/>
              </a:ext>
            </a:extLst>
          </p:cNvPr>
          <p:cNvSpPr txBox="1"/>
          <p:nvPr/>
        </p:nvSpPr>
        <p:spPr>
          <a:xfrm>
            <a:off x="6603154" y="2994979"/>
            <a:ext cx="5030834" cy="1021883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</a:t>
            </a:r>
            <a:r>
              <a:rPr lang="es-MX" sz="1400" b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Mercado interno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Mercado externo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5966705" y="1053668"/>
            <a:ext cx="0" cy="4984775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áfico 3" descr="Bar graph with upward trend con relleno sólido">
            <a:extLst>
              <a:ext uri="{FF2B5EF4-FFF2-40B4-BE49-F238E27FC236}">
                <a16:creationId xmlns:a16="http://schemas.microsoft.com/office/drawing/2014/main" id="{6FF820D9-CE8D-BF46-A295-7B100DC2D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2675" y="3596971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94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INS-2-3  Capacidad de ahorro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4037583" y="3093879"/>
                <a:ext cx="4116833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23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𝐶𝑎𝑝𝑎𝑐𝑖𝑑𝑎𝑑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𝑎h𝑜𝑟𝑟𝑜</m:t>
                          </m:r>
                        </m:e>
                      </m:d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583" y="3093879"/>
                <a:ext cx="4116833" cy="338554"/>
              </a:xfrm>
              <a:prstGeom prst="rect">
                <a:avLst/>
              </a:prstGeom>
              <a:blipFill>
                <a:blip r:embed="rId3"/>
                <a:stretch>
                  <a:fillRect l="-1032" b="-315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8" y="139343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Promedio del i</a:t>
            </a:r>
            <a:r>
              <a:rPr kumimoji="0" lang="es-ES" sz="2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ndicador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 capacidad de ahorro de los gobiernos departamentales (proveniente del Índice de Desempeño Fiscal)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65048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Índice de Desempeño Fiscal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DNP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Ingresos corrientes -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MinHacienda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1595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962349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100.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72511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960463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506477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09287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Mide la proporción de los ingresos corrientes que son destinados a ahorro.</a:t>
            </a: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DAA45FB5-4BB5-7AF2-DC0E-01D6984A03D7}"/>
              </a:ext>
            </a:extLst>
          </p:cNvPr>
          <p:cNvSpPr txBox="1"/>
          <p:nvPr/>
        </p:nvSpPr>
        <p:spPr>
          <a:xfrm>
            <a:off x="6376693" y="5644232"/>
            <a:ext cx="4969751" cy="1046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14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1400">
                <a:solidFill>
                  <a:srgbClr val="4472C4"/>
                </a:solidFill>
                <a:latin typeface="Arial"/>
                <a:cs typeface="Arial"/>
              </a:rPr>
              <a:t>https://www.dnp.gov.co/LaEntidad_/subdireccion-general-descentralizacion-desarrollo-territorial/direccion-descentralizacion-fortalecimiento-fiscal/Paginas/informacion-fiscal-y-financiera.aspx</a:t>
            </a:r>
            <a:endParaRPr lang="es-CO" sz="1400" i="0" u="none" strike="noStrike" kern="120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ptos Narrow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7390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TAM-1-1 : Tamaño del mercado interno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8" y="2293752"/>
                <a:ext cx="12105851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𝑇𝐴𝑀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−1−1=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𝐿𝑜𝑔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𝑃𝐼𝐵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+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𝐼𝑚𝑝𝑜𝑟𝑡𝑎𝑐𝑖𝑜𝑛𝑒𝑠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−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𝐸𝑥𝑝𝑜𝑟𝑡𝑎𝑐𝑖𝑜𝑛𝑒𝑠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2293752"/>
                <a:ext cx="12105851" cy="338554"/>
              </a:xfrm>
              <a:prstGeom prst="rect">
                <a:avLst/>
              </a:prstGeom>
              <a:blipFill>
                <a:blip r:embed="rId2"/>
                <a:stretch>
                  <a:fillRect b="-310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071516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Logaritmo natural de la suma del PIB y las importaciones menos las exportaciones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31702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DANE, Banco de la Republica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1698349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440640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Valor.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379148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440640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379148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31848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mercado interno de la ciudad.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B9213E96-B8A3-DA01-06D0-467DB2D3B319}"/>
              </a:ext>
            </a:extLst>
          </p:cNvPr>
          <p:cNvSpPr txBox="1"/>
          <p:nvPr/>
        </p:nvSpPr>
        <p:spPr>
          <a:xfrm>
            <a:off x="676163" y="5399578"/>
            <a:ext cx="11249016" cy="1015663"/>
          </a:xfrm>
          <a:prstGeom prst="rect">
            <a:avLst/>
          </a:prstGeom>
          <a:solidFill>
            <a:srgbClr val="FFF2CC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  <a:hlinkClick r:id="rId3"/>
              </a:rPr>
              <a:t>https://microdatos.dane.gov.co/index.php/catalog/CI-Microdatos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 </a:t>
            </a:r>
            <a:endParaRPr lang="es-CO" sz="1400">
              <a:solidFill>
                <a:srgbClr val="000000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 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https://www.dian.gov.co/dian/cifras/Paginas/Bases-Estadisticas-de-Comercio-Exterior-Importaciones-y-Exportaciones.aspx   </a:t>
            </a:r>
            <a:endParaRPr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090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TAM-2-1 : Tamaño del mercado externo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0" y="2621703"/>
                <a:ext cx="12191999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𝑇𝐴𝑀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−2−1=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𝐿𝑜𝑔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𝐸𝑥𝑝𝑜𝑟𝑡𝑎𝑐𝑖𝑜𝑛𝑒𝑠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21703"/>
                <a:ext cx="12191999" cy="338554"/>
              </a:xfrm>
              <a:prstGeom prst="rect">
                <a:avLst/>
              </a:prstGeom>
              <a:blipFill>
                <a:blip r:embed="rId2"/>
                <a:stretch>
                  <a:fillRect b="-310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Logaritmo natural de las exportaciones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63533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DANE, Banco de la Republica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07452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66248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Valor.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10978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662488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10978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63678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las exportaciones del departamento.</a:t>
            </a: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347C9A5B-8080-92A4-11AB-9AD93D089FD5}"/>
              </a:ext>
            </a:extLst>
          </p:cNvPr>
          <p:cNvSpPr txBox="1"/>
          <p:nvPr/>
        </p:nvSpPr>
        <p:spPr>
          <a:xfrm>
            <a:off x="676163" y="5399578"/>
            <a:ext cx="11249016" cy="1015663"/>
          </a:xfrm>
          <a:prstGeom prst="rect">
            <a:avLst/>
          </a:prstGeom>
          <a:solidFill>
            <a:srgbClr val="FFF2CC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  <a:hlinkClick r:id="rId3"/>
              </a:rPr>
              <a:t>https://microdatos.dane.gov.co/index.php/catalog/CI-Microdatos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 </a:t>
            </a:r>
            <a:endParaRPr lang="es-CO" sz="1400">
              <a:solidFill>
                <a:srgbClr val="000000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 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https://www.dian.gov.co/dian/cifras/Paginas/Bases-Estadisticas-de-Comercio-Exterior-Importaciones-y-Exportaciones.aspx</a:t>
            </a:r>
            <a:endParaRPr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68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TAM-2-2 : Grado de apertura comercial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50392" y="2522062"/>
                <a:ext cx="12105851" cy="5259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𝑇𝐴𝑀</m:t>
                      </m:r>
                      <m:r>
                        <a:rPr kumimoji="0" lang="es-E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−2−2=</m:t>
                      </m:r>
                      <m:f>
                        <m:fPr>
                          <m:ctrlPr>
                            <a:rPr kumimoji="0" lang="es-E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𝑀𝑜𝑛𝑡𝑜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𝐸𝑥𝑝𝑜𝑟𝑡𝑎𝑐𝑖𝑜𝑛𝑒𝑠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+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𝑀𝑜𝑛𝑡𝑜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𝐼𝑚𝑝𝑜𝑟𝑡𝑎𝑐𝑖𝑜𝑛𝑒𝑠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s-E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𝑃𝐼𝐵</m:t>
                          </m:r>
                          <m:r>
                            <a:rPr kumimoji="0" lang="es-E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2" y="2522062"/>
                <a:ext cx="12105851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Participación del comercio exterior de doble vía sobre el PIB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372996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005103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38086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3847449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380863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3847449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37445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comercio exterior respecto al PIB.</a:t>
            </a: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CCC3C338-596E-F99A-CBD6-9C0E56CE44BA}"/>
              </a:ext>
            </a:extLst>
          </p:cNvPr>
          <p:cNvSpPr txBox="1"/>
          <p:nvPr/>
        </p:nvSpPr>
        <p:spPr>
          <a:xfrm>
            <a:off x="666517" y="5312768"/>
            <a:ext cx="11249016" cy="1015663"/>
          </a:xfrm>
          <a:prstGeom prst="rect">
            <a:avLst/>
          </a:prstGeom>
          <a:solidFill>
            <a:srgbClr val="FFF2CC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  <a:hlinkClick r:id="rId3"/>
              </a:rPr>
              <a:t>https://microdatos.dane.gov.co/index.php/catalog/CI-Microdatos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 </a:t>
            </a:r>
            <a:endParaRPr lang="es-CO" sz="1400">
              <a:solidFill>
                <a:srgbClr val="000000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 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https://www.dian.gov.co/dian/cifras/Paginas/Bases-Estadisticas-de-Comercio-Exterior-Importaciones-y-Exportaciones.aspx</a:t>
            </a:r>
            <a:endParaRPr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515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066438" y="3090850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1863901"/>
            <a:ext cx="5964826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4798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SOFISTICACIÓN Y DIVERSIFICACIÓN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152787" y="1464939"/>
            <a:ext cx="3569253" cy="368242"/>
          </a:xfrm>
          <a:prstGeom prst="rect">
            <a:avLst/>
          </a:prstGeom>
          <a:solidFill>
            <a:srgbClr val="7030A0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1A645F-FBB2-4D6C-A565-4BAB0199FF49}"/>
              </a:ext>
            </a:extLst>
          </p:cNvPr>
          <p:cNvSpPr txBox="1"/>
          <p:nvPr/>
        </p:nvSpPr>
        <p:spPr>
          <a:xfrm>
            <a:off x="6516849" y="2149515"/>
            <a:ext cx="4825575" cy="1345048"/>
          </a:xfrm>
          <a:prstGeom prst="rect">
            <a:avLst/>
          </a:prstGeom>
          <a:solidFill>
            <a:srgbClr val="EFF3F0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Consta de</a:t>
            </a:r>
            <a:r>
              <a:rPr lang="es-MX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s-MX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0F3F23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Diversificación de mercados de destino de exportaciones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Diversificación de la canasta exportadora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6096000" y="987180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áfico 5" descr="World con relleno sólido">
            <a:extLst>
              <a:ext uri="{FF2B5EF4-FFF2-40B4-BE49-F238E27FC236}">
                <a16:creationId xmlns:a16="http://schemas.microsoft.com/office/drawing/2014/main" id="{C37A106B-A540-2842-A320-C6FF4E6ED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0079" y="3479565"/>
            <a:ext cx="1028429" cy="102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SOF-1-1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Diversificación de mercados de destino de exportaciones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110098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Índice </a:t>
            </a:r>
            <a:r>
              <a:rPr kumimoji="0" lang="es-MX" sz="2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Herfindahl-Hirschman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 mercado. Nivel de concentración de los mercados a los que exporta cada departamento (donde un menor valor significa una mayor diversificación de los mercados de destino)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934343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63893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942210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408796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942210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Sí.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408796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935800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concentración de los destinos de exportación (Inversamente implica diversificación).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FCBF0CB-9155-B368-7AD4-BE135EDDA8A9}"/>
                  </a:ext>
                </a:extLst>
              </p:cNvPr>
              <p:cNvSpPr txBox="1"/>
              <p:nvPr/>
            </p:nvSpPr>
            <p:spPr>
              <a:xfrm>
                <a:off x="857124" y="2864784"/>
                <a:ext cx="10704784" cy="9241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𝑆𝑂𝐹</m:t>
                      </m:r>
                      <m:r>
                        <a:rPr kumimoji="0" lang="es-MX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1=</m:t>
                      </m:r>
                      <m:nary>
                        <m:naryPr>
                          <m:chr m:val="∑"/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0" lang="es-CO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s-MX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s-MX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s-MX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∗100)</m:t>
                              </m:r>
                            </m:e>
                            <m:sup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                                         </m:t>
                          </m:r>
                        </m:e>
                      </m:nary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FCBF0CB-9155-B368-7AD4-BE135EDDA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24" y="2864784"/>
                <a:ext cx="10704784" cy="9241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D002488-BE99-04BA-25BF-C4181E814F74}"/>
                  </a:ext>
                </a:extLst>
              </p:cNvPr>
              <p:cNvSpPr txBox="1"/>
              <p:nvPr/>
            </p:nvSpPr>
            <p:spPr>
              <a:xfrm>
                <a:off x="6962394" y="3005415"/>
                <a:ext cx="4584999" cy="8218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MX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𝐷𝑜𝑛𝑑𝑒</m:t>
                    </m:r>
                  </m:oMath>
                </a14:m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s-CO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CO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MX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s-MX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kumimoji="0" lang="es-MX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den>
                    </m:f>
                  </m:oMath>
                </a14:m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e</a:t>
                </a:r>
                <a:r>
                  <a:rPr kumimoji="0" lang="es-MX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s la participación porcentual del i-</a:t>
                </a:r>
                <a:r>
                  <a:rPr kumimoji="0" lang="es-MX" sz="16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esimo</a:t>
                </a:r>
                <a:r>
                  <a:rPr kumimoji="0" lang="es-MX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 destino en las exportaciones del departamento.</a:t>
                </a:r>
                <a:endParaRPr kumimoji="0" lang="es-CO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D002488-BE99-04BA-25BF-C4181E814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394" y="3005415"/>
                <a:ext cx="4584999" cy="821892"/>
              </a:xfrm>
              <a:prstGeom prst="rect">
                <a:avLst/>
              </a:prstGeom>
              <a:blipFill>
                <a:blip r:embed="rId3"/>
                <a:stretch>
                  <a:fillRect l="-2660" t="-3704" r="-22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1">
            <a:extLst>
              <a:ext uri="{FF2B5EF4-FFF2-40B4-BE49-F238E27FC236}">
                <a16:creationId xmlns:a16="http://schemas.microsoft.com/office/drawing/2014/main" id="{B523D01D-A517-115B-95B9-95BD7A5C7A1A}"/>
              </a:ext>
            </a:extLst>
          </p:cNvPr>
          <p:cNvSpPr txBox="1"/>
          <p:nvPr/>
        </p:nvSpPr>
        <p:spPr>
          <a:xfrm>
            <a:off x="666517" y="5727527"/>
            <a:ext cx="9975801" cy="1015663"/>
          </a:xfrm>
          <a:prstGeom prst="rect">
            <a:avLst/>
          </a:prstGeom>
          <a:solidFill>
            <a:srgbClr val="FFF2CC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  <a:hlinkClick r:id="rId4"/>
              </a:rPr>
              <a:t>https://microdatos.dane.gov.co/index.php/catalog/CI-Microdatos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 </a:t>
            </a:r>
            <a:endParaRPr lang="es-CO" sz="1400">
              <a:solidFill>
                <a:srgbClr val="000000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 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https://www.dian.gov.co/dian/cifras/Paginas/Bases-Estadisticas-de-Comercio-Exterior-Importaciones-y-Exportaciones.aspx</a:t>
            </a:r>
            <a:endParaRPr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4088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SOF-1-2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Diversificación de la canasta exportadora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088649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Índice </a:t>
            </a:r>
            <a:r>
              <a:rPr kumimoji="0" lang="es-MX" sz="2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Herfindahl-Hirschman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 productos. Mide la diversificación de productos que exporta cada  departamento (donde un menor valor significa una mayor diversificación de la canasta exportadora)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751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055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758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225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758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225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752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concentración de los bienes exportados.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64A681E-CED1-D276-91C3-0FC602D17A92}"/>
                  </a:ext>
                </a:extLst>
              </p:cNvPr>
              <p:cNvSpPr txBox="1"/>
              <p:nvPr/>
            </p:nvSpPr>
            <p:spPr>
              <a:xfrm>
                <a:off x="641662" y="2638951"/>
                <a:ext cx="10704784" cy="9241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𝑆𝑂𝐹</m:t>
                      </m:r>
                      <m:r>
                        <a:rPr kumimoji="0" lang="es-MX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MX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0" lang="es-CO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s-MX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s-MX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s-MX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∗100)</m:t>
                              </m:r>
                            </m:e>
                            <m:sup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                                         </m:t>
                          </m:r>
                        </m:e>
                      </m:nary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64A681E-CED1-D276-91C3-0FC602D17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2" y="2638951"/>
                <a:ext cx="10704784" cy="9241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E5A66D6A-DB07-D781-657D-BD95BD92899B}"/>
                  </a:ext>
                </a:extLst>
              </p:cNvPr>
              <p:cNvSpPr txBox="1"/>
              <p:nvPr/>
            </p:nvSpPr>
            <p:spPr>
              <a:xfrm>
                <a:off x="6502400" y="2794101"/>
                <a:ext cx="4844045" cy="5756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MX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𝐷𝑜𝑛𝑑𝑒</m:t>
                    </m:r>
                  </m:oMath>
                </a14:m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s-CO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CO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MX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s-MX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kumimoji="0" lang="es-MX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den>
                    </m:f>
                  </m:oMath>
                </a14:m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r>
                  <a:rPr kumimoji="0" lang="es-MX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 la participación porcentual del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i-</a:t>
                </a:r>
                <a:r>
                  <a:rPr kumimoji="0" lang="es-MX" sz="16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esimo</a:t>
                </a:r>
                <a:r>
                  <a:rPr kumimoji="0" lang="es-MX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producto en las exportaciones del departamento.</a:t>
                </a:r>
                <a:endParaRPr kumimoji="0" lang="es-CO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E5A66D6A-DB07-D781-657D-BD95BD928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0" y="2794101"/>
                <a:ext cx="4844045" cy="575670"/>
              </a:xfrm>
              <a:prstGeom prst="rect">
                <a:avLst/>
              </a:prstGeom>
              <a:blipFill>
                <a:blip r:embed="rId3"/>
                <a:stretch>
                  <a:fillRect l="-1637" t="-4211" r="-630" b="-2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1">
            <a:extLst>
              <a:ext uri="{FF2B5EF4-FFF2-40B4-BE49-F238E27FC236}">
                <a16:creationId xmlns:a16="http://schemas.microsoft.com/office/drawing/2014/main" id="{4689B200-117B-3C8C-4805-12FD452E477C}"/>
              </a:ext>
            </a:extLst>
          </p:cNvPr>
          <p:cNvSpPr txBox="1"/>
          <p:nvPr/>
        </p:nvSpPr>
        <p:spPr>
          <a:xfrm>
            <a:off x="666517" y="5582844"/>
            <a:ext cx="9860054" cy="1015663"/>
          </a:xfrm>
          <a:prstGeom prst="rect">
            <a:avLst/>
          </a:prstGeom>
          <a:solidFill>
            <a:srgbClr val="FFF2CC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  <a:hlinkClick r:id="rId4"/>
              </a:rPr>
              <a:t>https://microdatos.dane.gov.co/index.php/catalog/CI-Microdatos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 </a:t>
            </a:r>
            <a:endParaRPr lang="es-CO" sz="1400">
              <a:solidFill>
                <a:srgbClr val="000000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 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https://www.dian.gov.co/dian/cifras/Paginas/Bases-Estadisticas-de-Comercio-Exterior-Importaciones-y-Exportaciones.aspx</a:t>
            </a:r>
            <a:endParaRPr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5738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1955421" y="2620362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87544" y="1560996"/>
            <a:ext cx="5571464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865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0F6683-B496-4279-872F-2774CCE3E523}"/>
              </a:ext>
            </a:extLst>
          </p:cNvPr>
          <p:cNvSpPr txBox="1"/>
          <p:nvPr/>
        </p:nvSpPr>
        <p:spPr>
          <a:xfrm>
            <a:off x="6274406" y="4011388"/>
            <a:ext cx="5234025" cy="1345048"/>
          </a:xfrm>
          <a:prstGeom prst="rect">
            <a:avLst/>
          </a:prstGeom>
          <a:solidFill>
            <a:srgbClr val="F9FAF9"/>
          </a:solidFill>
        </p:spPr>
        <p:txBody>
          <a:bodyPr wrap="square" rtlCol="0">
            <a:spAutoFit/>
          </a:bodyPr>
          <a:lstStyle/>
          <a:p>
            <a:pPr marL="284488" indent="-284488" algn="just" defTabSz="914103">
              <a:lnSpc>
                <a:spcPct val="150000"/>
              </a:lnSpc>
              <a:buClr>
                <a:srgbClr val="0F3F23"/>
              </a:buClr>
              <a:buFont typeface="Arial" panose="020B0604020202020204" pitchFamily="34" charset="0"/>
              <a:buChar char="•"/>
              <a:defRPr/>
            </a:pP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 se actualizan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los indicadores que conforman el </a:t>
            </a:r>
            <a:r>
              <a:rPr lang="es-MX" sz="14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s-MX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investigación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L="284488" indent="-284488" algn="just" defTabSz="914103">
              <a:lnSpc>
                <a:spcPct val="150000"/>
              </a:lnSpc>
              <a:buClr>
                <a:srgbClr val="0F3F23"/>
              </a:buClr>
              <a:buFont typeface="Arial" panose="020B0604020202020204" pitchFamily="34" charset="0"/>
              <a:buChar char="•"/>
              <a:defRPr/>
            </a:pP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 eliminan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los indicadores de </a:t>
            </a:r>
            <a:r>
              <a:rPr lang="es-MX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inversión en ACTI y revistas indexadas en </a:t>
            </a:r>
            <a:r>
              <a:rPr lang="es-MX" sz="1400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publindex</a:t>
            </a:r>
            <a:endParaRPr lang="es-MX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628220-E630-440C-94E2-5D7515A0A80E}"/>
              </a:ext>
            </a:extLst>
          </p:cNvPr>
          <p:cNvSpPr txBox="1"/>
          <p:nvPr/>
        </p:nvSpPr>
        <p:spPr>
          <a:xfrm>
            <a:off x="7178779" y="3323815"/>
            <a:ext cx="3569253" cy="36824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178782" y="1027629"/>
            <a:ext cx="3569252" cy="36824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1A645F-FBB2-4D6C-A565-4BAB0199FF49}"/>
              </a:ext>
            </a:extLst>
          </p:cNvPr>
          <p:cNvSpPr txBox="1"/>
          <p:nvPr/>
        </p:nvSpPr>
        <p:spPr>
          <a:xfrm>
            <a:off x="6274410" y="1631530"/>
            <a:ext cx="5107062" cy="1021883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</a:t>
            </a:r>
            <a:r>
              <a:rPr lang="es-MX" sz="1400" b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Investigación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Registros de propiedad industrial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5928013" y="1036226"/>
            <a:ext cx="0" cy="4597284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 descr="Microscope con relleno sólido">
            <a:extLst>
              <a:ext uri="{FF2B5EF4-FFF2-40B4-BE49-F238E27FC236}">
                <a16:creationId xmlns:a16="http://schemas.microsoft.com/office/drawing/2014/main" id="{00F86438-F40C-9941-B50D-2EFF05E46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2772" y="2818638"/>
            <a:ext cx="1284116" cy="12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0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INN-1-1 : Investigación de alta calidad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118728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Número de grupos de investigación reconocidos por Colciencias por cada 100.000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805859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MinCiencias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177449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478207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Grupos de investigación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270285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47820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394479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47179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investigación reconocida por Colciencias respecto a la población.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EC355F2-00BD-065D-28E5-DE643EC7E701}"/>
                  </a:ext>
                </a:extLst>
              </p:cNvPr>
              <p:cNvSpPr txBox="1"/>
              <p:nvPr/>
            </p:nvSpPr>
            <p:spPr>
              <a:xfrm>
                <a:off x="1" y="2321675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ú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𝑚𝑒𝑟𝑜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𝑔𝑟𝑢𝑝𝑜𝑠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𝑖𝑛𝑣𝑒𝑠𝑡𝑖𝑔𝑎𝑐𝑖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EC355F2-00BD-065D-28E5-DE643EC7E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321675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1">
            <a:extLst>
              <a:ext uri="{FF2B5EF4-FFF2-40B4-BE49-F238E27FC236}">
                <a16:creationId xmlns:a16="http://schemas.microsoft.com/office/drawing/2014/main" id="{BDB21B1F-60B4-44F0-A774-522BF47F720D}"/>
              </a:ext>
            </a:extLst>
          </p:cNvPr>
          <p:cNvSpPr txBox="1"/>
          <p:nvPr/>
        </p:nvSpPr>
        <p:spPr>
          <a:xfrm>
            <a:off x="666517" y="5582844"/>
            <a:ext cx="9860054" cy="400110"/>
          </a:xfrm>
          <a:prstGeom prst="rect">
            <a:avLst/>
          </a:prstGeom>
          <a:solidFill>
            <a:srgbClr val="FFF2CC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https://minciencias.gov.co/la-ciencia-en-cifras/investigadores</a:t>
            </a:r>
            <a:endParaRPr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126084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2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: Investigadores per cápita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Número de investigadores por cada millón de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054888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MinCiencias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005103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708812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Investigadores por cada millón de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529341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708812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175398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702402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proporción de investigadores respecto a la población.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C757F4F-1C15-CB84-E454-B0C424D5DF5B}"/>
                  </a:ext>
                </a:extLst>
              </p:cNvPr>
              <p:cNvSpPr txBox="1"/>
              <p:nvPr/>
            </p:nvSpPr>
            <p:spPr>
              <a:xfrm>
                <a:off x="1" y="2552280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ú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𝑚𝑒𝑟𝑜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𝑖𝑛𝑣𝑒𝑠𝑡𝑖𝑔𝑎𝑑𝑜𝑟𝑒𝑠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∗1.000.000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C757F4F-1C15-CB84-E454-B0C424D5D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552280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1">
            <a:extLst>
              <a:ext uri="{FF2B5EF4-FFF2-40B4-BE49-F238E27FC236}">
                <a16:creationId xmlns:a16="http://schemas.microsoft.com/office/drawing/2014/main" id="{A2308DAD-3BED-DB88-7783-1558CFE32B9E}"/>
              </a:ext>
            </a:extLst>
          </p:cNvPr>
          <p:cNvSpPr txBox="1"/>
          <p:nvPr/>
        </p:nvSpPr>
        <p:spPr>
          <a:xfrm>
            <a:off x="666517" y="5883634"/>
            <a:ext cx="9860054" cy="400110"/>
          </a:xfrm>
          <a:prstGeom prst="rect">
            <a:avLst/>
          </a:prstGeom>
          <a:solidFill>
            <a:srgbClr val="FFF2CC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  <a:hlinkClick r:id="rId3"/>
              </a:rPr>
              <a:t>https://minciencias.gov.co/ciudadano/datosabiertos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 </a:t>
            </a:r>
            <a:endParaRPr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334823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INN-1-3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Productividad de la investigación científica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1" y="2512175"/>
                <a:ext cx="12192000" cy="7038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−1−5=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ú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𝑚𝑒𝑟𝑜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𝑝𝑟𝑜𝑑𝑢𝑐𝑡𝑜𝑠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𝑖𝑛𝑣𝑒𝑠𝑡𝑖𝑔𝑎𝑐𝑖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𝑛𝑣𝑒𝑠𝑡𝑖𝑔𝑎𝑑𝑜𝑟𝑒𝑠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512175"/>
                <a:ext cx="12192000" cy="7038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Número de productos de investigación sobre el total de investigadores en el territorio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4606298"/>
            <a:ext cx="4969751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Producción bibliográfica presente en los servicios de indexación de prestigio, dentro de los que se encuentran </a:t>
            </a:r>
            <a:r>
              <a:rPr kumimoji="0" lang="es-MX" sz="1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WoS</a:t>
            </a: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SCIELO y SCOPUS Colciencias - </a:t>
            </a:r>
            <a:r>
              <a:rPr kumimoji="0" lang="es-MX" sz="1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Minciencias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196499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3668707"/>
            <a:ext cx="496975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Productos de investigación por investigador.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265919"/>
            <a:ext cx="4969751" cy="369332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366870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13529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466229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producción científica respecto a sus investigadores.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AC35CAD2-342E-B60F-CCFD-404945A55A56}"/>
              </a:ext>
            </a:extLst>
          </p:cNvPr>
          <p:cNvSpPr txBox="1"/>
          <p:nvPr/>
        </p:nvSpPr>
        <p:spPr>
          <a:xfrm>
            <a:off x="666517" y="5883634"/>
            <a:ext cx="9860054" cy="400110"/>
          </a:xfrm>
          <a:prstGeom prst="rect">
            <a:avLst/>
          </a:prstGeom>
          <a:solidFill>
            <a:srgbClr val="FFF2CC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Enlace:</a:t>
            </a:r>
            <a:r>
              <a:rPr lang="es-CO" sz="2000" b="1">
                <a:solidFill>
                  <a:srgbClr val="4472C4"/>
                </a:solidFill>
                <a:latin typeface="Calibri" panose="020F0502020204030204"/>
                <a:cs typeface="Arial"/>
              </a:rPr>
              <a:t> 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  <a:hlinkClick r:id="rId3"/>
              </a:rPr>
              <a:t>https://minciencias.gov.co/la-ciencia-en-cifras/investigadores</a:t>
            </a:r>
            <a:r>
              <a:rPr lang="es-CO" sz="2000">
                <a:solidFill>
                  <a:srgbClr val="4472C4"/>
                </a:solidFill>
                <a:latin typeface="Arial"/>
                <a:cs typeface="Arial"/>
              </a:rPr>
              <a:t> </a:t>
            </a:r>
            <a:endParaRPr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3393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verde" id="{3BBA719E-2160-4E9A-BFEE-2D1EE63FB044}" vid="{B1530A14-27EC-48C9-97AF-F93350B300D4}"/>
    </a:ext>
  </a:extLst>
</a:theme>
</file>

<file path=ppt/theme/theme3.xml><?xml version="1.0" encoding="utf-8"?>
<a:theme xmlns:a="http://schemas.openxmlformats.org/drawingml/2006/main" name="5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CPC 2021_2022" id="{A06972A9-3B51-FE47-A5F0-2C66F505613B}" vid="{C108FFF4-AFB0-1D4A-B160-D1608E423D18}"/>
    </a:ext>
  </a:extLst>
</a:theme>
</file>

<file path=ppt/theme/theme7.xml><?xml version="1.0" encoding="utf-8"?>
<a:theme xmlns:a="http://schemas.openxmlformats.org/drawingml/2006/main" name="7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57e25d-4f31-4727-a405-2c57992a3c74">
      <Terms xmlns="http://schemas.microsoft.com/office/infopath/2007/PartnerControls"/>
    </lcf76f155ced4ddcb4097134ff3c332f>
    <TaxCatchAll xmlns="edae7bcf-f623-4e84-b29c-8fbbd64fa7d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859AA0E696504C9934A1AE31830C41" ma:contentTypeVersion="16" ma:contentTypeDescription="Create a new document." ma:contentTypeScope="" ma:versionID="2401ad93b258529c99367996a53e6fce">
  <xsd:schema xmlns:xsd="http://www.w3.org/2001/XMLSchema" xmlns:xs="http://www.w3.org/2001/XMLSchema" xmlns:p="http://schemas.microsoft.com/office/2006/metadata/properties" xmlns:ns2="2557e25d-4f31-4727-a405-2c57992a3c74" xmlns:ns3="edae7bcf-f623-4e84-b29c-8fbbd64fa7d6" targetNamespace="http://schemas.microsoft.com/office/2006/metadata/properties" ma:root="true" ma:fieldsID="1ea0c686af554f1613c7b377a7a7c248" ns2:_="" ns3:_="">
    <xsd:import namespace="2557e25d-4f31-4727-a405-2c57992a3c74"/>
    <xsd:import namespace="edae7bcf-f623-4e84-b29c-8fbbd64fa7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7e25d-4f31-4727-a405-2c57992a3c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8b8d158-0885-486b-9936-ed9c1ce6d5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e7bcf-f623-4e84-b29c-8fbbd64fa7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9e1b251-41ec-418f-a4a2-1f71a1f25900}" ma:internalName="TaxCatchAll" ma:showField="CatchAllData" ma:web="edae7bcf-f623-4e84-b29c-8fbbd64fa7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4723C4-C587-4C58-AE1A-190626BFC5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0DA44F-8462-431A-884E-68DA14FFF242}">
  <ds:schemaRefs>
    <ds:schemaRef ds:uri="2557e25d-4f31-4727-a405-2c57992a3c74"/>
    <ds:schemaRef ds:uri="edae7bcf-f623-4e84-b29c-8fbbd64fa7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FCBC94-3CC3-4B39-ACE1-185B68A78690}">
  <ds:schemaRefs>
    <ds:schemaRef ds:uri="2557e25d-4f31-4727-a405-2c57992a3c74"/>
    <ds:schemaRef ds:uri="edae7bcf-f623-4e84-b29c-8fbbd64fa7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11556</Words>
  <Application>Microsoft Office PowerPoint</Application>
  <PresentationFormat>Panorámica</PresentationFormat>
  <Paragraphs>1329</Paragraphs>
  <Slides>104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104</vt:i4>
      </vt:variant>
    </vt:vector>
  </HeadingPairs>
  <TitlesOfParts>
    <vt:vector size="118" baseType="lpstr">
      <vt:lpstr>Aptos Narrow</vt:lpstr>
      <vt:lpstr>Arial</vt:lpstr>
      <vt:lpstr>Calibri</vt:lpstr>
      <vt:lpstr>Calibri Light</vt:lpstr>
      <vt:lpstr>Cambria Math</vt:lpstr>
      <vt:lpstr>Roboto</vt:lpstr>
      <vt:lpstr>1_Office Theme</vt:lpstr>
      <vt:lpstr>tema verde</vt:lpstr>
      <vt:lpstr>5_Office Theme</vt:lpstr>
      <vt:lpstr>3_Office Theme</vt:lpstr>
      <vt:lpstr>Office Theme</vt:lpstr>
      <vt:lpstr>Tema de Office</vt:lpstr>
      <vt:lpstr>7_Office Theme</vt:lpstr>
      <vt:lpstr>2_Office Theme</vt:lpstr>
      <vt:lpstr>Índice Departamental de Competitividad </vt:lpstr>
      <vt:lpstr>El IDC 2025 incluye 98 indicadores (datos “duros”, no de percepción) agrupados en 4 factores de competitividad y 13 pilares. </vt:lpstr>
      <vt:lpstr>INSTITUCIONES</vt:lpstr>
      <vt:lpstr>INS-1-1 Gestión de recursos</vt:lpstr>
      <vt:lpstr>INS-1-2 / INS-3-2: Gestión de regalías /// Transparencia en el uso de regalías</vt:lpstr>
      <vt:lpstr>INS-1-3 : Índice de gobierno digital para el Estado</vt:lpstr>
      <vt:lpstr>INS-2-1  Autonomía fiscal</vt:lpstr>
      <vt:lpstr>INS-2-2  Capacidad local de recaudo</vt:lpstr>
      <vt:lpstr>INS-2-3  Capacidad de ahorro</vt:lpstr>
      <vt:lpstr> INS-3-1: Índice de gobierno digital para la sociedad</vt:lpstr>
      <vt:lpstr>INS-3-3  Procesos de contratación en el SECOP II</vt:lpstr>
      <vt:lpstr>INS-4-1: Tasa de Homicidios </vt:lpstr>
      <vt:lpstr>INS-4-2: Tasa de secuestros</vt:lpstr>
      <vt:lpstr>INS-4-3: Tasa de extorsiones</vt:lpstr>
      <vt:lpstr>INS-4-4: Eficiencia de la Justicia </vt:lpstr>
      <vt:lpstr>INS-4-5: Productividad de jueces</vt:lpstr>
      <vt:lpstr>INS-4-6: Eficiencia de los métodos de resolución de conflictos</vt:lpstr>
      <vt:lpstr>INFRAESTRUCTURA </vt:lpstr>
      <vt:lpstr>INF-1-1: Cobertura de acueducto</vt:lpstr>
      <vt:lpstr>INF-1-2: Cobertura efectiva de gas natural y GLP</vt:lpstr>
      <vt:lpstr>INF-1-3: Cobertura de la energía eléctrica </vt:lpstr>
      <vt:lpstr>INF-1-4: Costo de la energía eléctrica </vt:lpstr>
      <vt:lpstr>INF-1-5: Cobertura de alcantarillado </vt:lpstr>
      <vt:lpstr>INF-2-1 / INF-2-2 : Red vial primaria por cada cien mil hab. / por área</vt:lpstr>
      <vt:lpstr>INF-2-3: Red vial primaria en buen estado</vt:lpstr>
      <vt:lpstr>INF-2-4 / INF-2-5 : Red vial a cargo del departamento por cada cien mil hab. /// por área</vt:lpstr>
      <vt:lpstr>INF-2-6: Red vial secundaria en buen estado</vt:lpstr>
      <vt:lpstr>INF-3-1 : Costo de transporte terrestre a mercado interno</vt:lpstr>
      <vt:lpstr>INF-3-2 : Costo de transporte terrestre a aduanas</vt:lpstr>
      <vt:lpstr>INF-3-3 : Pasajeros movilizados vía aérea </vt:lpstr>
      <vt:lpstr>INF-3-4 : Índice de conectividad aérea </vt:lpstr>
      <vt:lpstr>Presentación de PowerPoint</vt:lpstr>
      <vt:lpstr>TIC-1-1 : Penetración de internet banda ancha fijo </vt:lpstr>
      <vt:lpstr>TIC-1-2 : Ancho de banda de Internet</vt:lpstr>
      <vt:lpstr>TIC-1-3 / TIC-1-4:  Hogares con computador, portátil o Tablet / Uso de Internet</vt:lpstr>
      <vt:lpstr>TIC-2-1 : Matriculados en programas TIC </vt:lpstr>
      <vt:lpstr>TIC-2-2 : Graduados en programas TIC</vt:lpstr>
      <vt:lpstr>TIC-2-3 : Programas TIC </vt:lpstr>
      <vt:lpstr>SOSTENIBILIDAD  AMBIENTAL</vt:lpstr>
      <vt:lpstr>AMB-1-1 : Deforestación</vt:lpstr>
      <vt:lpstr>AMB-1-2 : Eficiencia energética</vt:lpstr>
      <vt:lpstr>AMB-1-3 : Eficiencia en el uso del agua</vt:lpstr>
      <vt:lpstr> AMB-2-1 : Negocios verdes</vt:lpstr>
      <vt:lpstr>AMB-2-2 : Empleos verdes</vt:lpstr>
      <vt:lpstr>SALUD</vt:lpstr>
      <vt:lpstr>SAL-1-1 Cobertura de vacunación de triple viral </vt:lpstr>
      <vt:lpstr>SAL-1-2: Cobertura de vacunación pentavalente (DTP)</vt:lpstr>
      <vt:lpstr>SAL-1-3: Controles prenatales</vt:lpstr>
      <vt:lpstr>SAL-2-1: Mortalidad infantil</vt:lpstr>
      <vt:lpstr>SAL-2-2: Mortalidad materna</vt:lpstr>
      <vt:lpstr>SAL-2-3: Expectativa de vida al nacer</vt:lpstr>
      <vt:lpstr>SAL-3-1 : Comunidad de la salud</vt:lpstr>
      <vt:lpstr> SAL-3-2 : Médicos generales</vt:lpstr>
      <vt:lpstr> SAL-3-3 : Médicos especialistas</vt:lpstr>
      <vt:lpstr>SAL-3-4 : Camas generales y de servicios especializados</vt:lpstr>
      <vt:lpstr>EDUCACIÓN BÁSICA Y MEDIA</vt:lpstr>
      <vt:lpstr>EDU-1-1 a EDU-1-4  Coberturas Educación preescolar, primaria, secundaria y media</vt:lpstr>
      <vt:lpstr>EDU-1-5 Deserción escolar en educación básica y media</vt:lpstr>
      <vt:lpstr>EDU-2-1  Puntajes pruebas saber 11</vt:lpstr>
      <vt:lpstr>EDU-2-2  Puntajes pruebas saber 11 en colegios oficiales</vt:lpstr>
      <vt:lpstr>EDU-2-3 Docentes con posgrado en colegios oficiales</vt:lpstr>
      <vt:lpstr>EDU-2-4 Relación estudiantes docentes </vt:lpstr>
      <vt:lpstr>EDUCACIÓN SUPERIOR Y FORMACIÓN PARA EL TRABAJO</vt:lpstr>
      <vt:lpstr> EDS-1-1 : Cobertura bruta en formación universitaria</vt:lpstr>
      <vt:lpstr>EDS-1-2 : Graduados en posgrado </vt:lpstr>
      <vt:lpstr>EDS-1-3 : Cobertura bruta en formación técnica y tecnológica</vt:lpstr>
      <vt:lpstr>EDS-2-1 : Puntaje pruebas Saber Pro</vt:lpstr>
      <vt:lpstr>EDS-2-2 : Calidad de docentes de educación superior</vt:lpstr>
      <vt:lpstr>EDS-2-3 : Cobertura instituciones de educación superior con acreditación de alta calidad</vt:lpstr>
      <vt:lpstr>EDS-2-4 : Dominio de inglés</vt:lpstr>
      <vt:lpstr>EDS-3-1 : Proporción de estudiantes en IETDH matriculados en instituciones certificadas</vt:lpstr>
      <vt:lpstr>EDS-3-2: Egresados del SENA vinculados al mercado laboral.</vt:lpstr>
      <vt:lpstr>ENTORNO PARA LOS NEGOCIOS</vt:lpstr>
      <vt:lpstr>NEG-1-1 Facilitación de trámites</vt:lpstr>
      <vt:lpstr>NEG-1-2 / NEG-1-3: Concentración en el sector secundario / terciario</vt:lpstr>
      <vt:lpstr>NEG-2-1: Tasa de registro empresarial.</vt:lpstr>
      <vt:lpstr>NEG-2-2: Densidad empresarial.</vt:lpstr>
      <vt:lpstr>NEG-2-3: Participación de medianas y grandes empresas.</vt:lpstr>
      <vt:lpstr>MERCADO LABORAL</vt:lpstr>
      <vt:lpstr>LAB-1-1 : Tasa global de participación en el mercado laboral</vt:lpstr>
      <vt:lpstr>LAB-1-2 : Tasa de desempleo</vt:lpstr>
      <vt:lpstr> LAB-1-3 : Formalidad laboral</vt:lpstr>
      <vt:lpstr>LAB-1-4 : Subocupación</vt:lpstr>
      <vt:lpstr>SISTEMA FINANCIERO</vt:lpstr>
      <vt:lpstr>FIN-1-1 Cobertura de establecimientos financieros</vt:lpstr>
      <vt:lpstr>FIN-1-2 Cuentas de ahorro</vt:lpstr>
      <vt:lpstr>FIN-1-3 Cobertura de seguros</vt:lpstr>
      <vt:lpstr>FIN-1-4 Índice de profundización financiera</vt:lpstr>
      <vt:lpstr>TAMAÑO DEL MERCADO</vt:lpstr>
      <vt:lpstr>TAM-1-1 : Tamaño del mercado interno</vt:lpstr>
      <vt:lpstr>TAM-2-1 : Tamaño del mercado externo</vt:lpstr>
      <vt:lpstr>TAM-2-2 : Grado de apertura comercial</vt:lpstr>
      <vt:lpstr>SOFISTICACIÓN Y DIVERSIFICACIÓN</vt:lpstr>
      <vt:lpstr> SOF-1-1 : Diversificación de mercados de destino de exportaciones</vt:lpstr>
      <vt:lpstr>SOF-1-2 : Diversificación de la canasta exportadora</vt:lpstr>
      <vt:lpstr>INNOVACIÓN</vt:lpstr>
      <vt:lpstr>INN-1-1 : Investigación de alta calidad </vt:lpstr>
      <vt:lpstr>INN-1-2 : Investigadores per cápita </vt:lpstr>
      <vt:lpstr>INN-1-3 : Productividad de la investigación científica</vt:lpstr>
      <vt:lpstr>INN-1-4:  Sinergia de la investigación</vt:lpstr>
      <vt:lpstr>INN-2-1 : Patentes</vt:lpstr>
      <vt:lpstr>INN 2-2:   Modelos de utilidad</vt:lpstr>
      <vt:lpstr>INN-2-3:  Diseños industriales</vt:lpstr>
      <vt:lpstr>INN-2-4: Registro de marcas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SALUD</dc:title>
  <dc:creator>Santiago Matallana Mendez</dc:creator>
  <cp:lastModifiedBy>Fabian Bernal Lopez</cp:lastModifiedBy>
  <cp:revision>1</cp:revision>
  <dcterms:created xsi:type="dcterms:W3CDTF">2020-11-27T16:35:20Z</dcterms:created>
  <dcterms:modified xsi:type="dcterms:W3CDTF">2025-06-20T15:48:52Z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0x01010047859AA0E696504C9934A1AE31830C41</vt:lpwstr>
  </property>
  <property fmtid="{D5CDD505-2E9C-101B-9397-08002B2CF9AE}" pid="3" name="MediaServiceImageTags">
    <vt:lpwstr/>
  </property>
</Properties>
</file>