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modernComment_7FFFD6F4_3A4CFC50.xml" ContentType="application/vnd.ms-powerpoint.comments+xml"/>
  <Override PartName="/ppt/comments/modernComment_110_0.xml" ContentType="application/vnd.ms-powerpoint.comment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omments/modernComment_11F_0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5"/>
  </p:notesMasterIdLst>
  <p:sldIdLst>
    <p:sldId id="257" r:id="rId5"/>
    <p:sldId id="258" r:id="rId6"/>
    <p:sldId id="2147473135" r:id="rId7"/>
    <p:sldId id="2147473136" r:id="rId8"/>
    <p:sldId id="285" r:id="rId9"/>
    <p:sldId id="259" r:id="rId10"/>
    <p:sldId id="2147473138" r:id="rId11"/>
    <p:sldId id="2147473139" r:id="rId12"/>
    <p:sldId id="2147473137" r:id="rId13"/>
    <p:sldId id="304" r:id="rId14"/>
    <p:sldId id="2147473140" r:id="rId15"/>
    <p:sldId id="2147473141" r:id="rId16"/>
    <p:sldId id="2147473142" r:id="rId17"/>
    <p:sldId id="319" r:id="rId18"/>
    <p:sldId id="272" r:id="rId19"/>
    <p:sldId id="333" r:id="rId20"/>
    <p:sldId id="276" r:id="rId21"/>
    <p:sldId id="278" r:id="rId22"/>
    <p:sldId id="348" r:id="rId23"/>
    <p:sldId id="284" r:id="rId24"/>
    <p:sldId id="323" r:id="rId25"/>
    <p:sldId id="287" r:id="rId26"/>
    <p:sldId id="345" r:id="rId27"/>
    <p:sldId id="325" r:id="rId28"/>
    <p:sldId id="300" r:id="rId29"/>
    <p:sldId id="2147473119" r:id="rId30"/>
    <p:sldId id="2147473120" r:id="rId31"/>
    <p:sldId id="2147473133" r:id="rId32"/>
    <p:sldId id="302" r:id="rId33"/>
    <p:sldId id="2147473127" r:id="rId34"/>
  </p:sldIdLst>
  <p:sldSz cx="18288000" cy="10287000"/>
  <p:notesSz cx="6858000" cy="9144000"/>
  <p:embeddedFontLst>
    <p:embeddedFont>
      <p:font typeface="Open Sauce" panose="020B0604020202020204" charset="0"/>
      <p:regular r:id="rId36"/>
    </p:embeddedFont>
    <p:embeddedFont>
      <p:font typeface="Open Sauce Bold" panose="020B0604020202020204" charset="0"/>
      <p:regular r:id="rId37"/>
      <p:bold r:id="rId38"/>
    </p:embeddedFont>
    <p:embeddedFont>
      <p:font typeface="Open Sauce Italics" panose="020B0604020202020204" charset="0"/>
      <p:regular r:id="rId39"/>
      <p:italic r:id="rId40"/>
    </p:embeddedFont>
    <p:embeddedFont>
      <p:font typeface="Poppins" panose="00000500000000000000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0" userDrawn="1">
          <p15:clr>
            <a:srgbClr val="A4A3A4"/>
          </p15:clr>
        </p15:guide>
        <p15:guide id="2" pos="5216" userDrawn="1">
          <p15:clr>
            <a:srgbClr val="A4A3A4"/>
          </p15:clr>
        </p15:guide>
        <p15:guide id="4" orient="horz" pos="5803" userDrawn="1">
          <p15:clr>
            <a:srgbClr val="A4A3A4"/>
          </p15:clr>
        </p15:guide>
        <p15:guide id="5" pos="6962" userDrawn="1">
          <p15:clr>
            <a:srgbClr val="A4A3A4"/>
          </p15:clr>
        </p15:guide>
        <p15:guide id="6" orient="horz" pos="1176" userDrawn="1">
          <p15:clr>
            <a:srgbClr val="A4A3A4"/>
          </p15:clr>
        </p15:guide>
        <p15:guide id="7" orient="horz" pos="4986" userDrawn="1">
          <p15:clr>
            <a:srgbClr val="A4A3A4"/>
          </p15:clr>
        </p15:guide>
        <p15:guide id="8" pos="3469" userDrawn="1">
          <p15:clr>
            <a:srgbClr val="A4A3A4"/>
          </p15:clr>
        </p15:guide>
        <p15:guide id="9" pos="1095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C8792F-93F1-5515-5FAE-F6F65A18160B}" name="ana maiguashca" initials="am" userId="d242c294e734d40e" providerId="Windows Live"/>
  <p188:author id="{5763D347-47B2-9721-2DEC-491133934E67}" name="Lorena Lizarazo Umaña" initials="LL" userId="S::lLizarazo@compite.co::8a4efe4a-ba59-416b-9300-35b0b35b45ad" providerId="AD"/>
  <p188:author id="{29164954-843E-3A9D-7927-41E5329E0F71}" name="Yesica Fernandez Malo" initials="YM" userId="S::yfernandez@compite.co::a8f40276-a82e-4737-a3cb-8ca750934bc3" providerId="AD"/>
  <p188:author id="{7580F9C6-2402-48CE-F9E2-C7E0ED7E7BB2}" name="Ana Fernanda Maiguashca" initials="AM" userId="S::amaiguashca@compite.co::dad76740-8c55-4315-a108-392595cac8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29E"/>
    <a:srgbClr val="51B1BF"/>
    <a:srgbClr val="EA22B6"/>
    <a:srgbClr val="FFFFFF"/>
    <a:srgbClr val="CE6886"/>
    <a:srgbClr val="8FE329"/>
    <a:srgbClr val="939393"/>
    <a:srgbClr val="ECEC20"/>
    <a:srgbClr val="D5D5D5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6B1851-B674-24DD-12A0-75E055FE81F6}" v="5" dt="2026-02-24T03:26:39.032"/>
    <p1510:client id="{C746103F-4B18-5CF5-E838-499449FAAE8F}" v="27" dt="2026-02-24T17:29:11.939"/>
    <p1510:client id="{F0DA3CA8-6BD4-47E7-B823-ECD99CE1FFDA}" v="379" dt="2026-02-24T03:20:42.582"/>
    <p1510:client id="{F8053E70-B9D3-48EC-A86A-A586953E5B77}" v="362" dt="2026-02-24T18:01:45.9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37" d="100"/>
          <a:sy n="37" d="100"/>
        </p:scale>
        <p:origin x="988" y="52"/>
      </p:cViewPr>
      <p:guideLst>
        <p:guide orient="horz" pos="700"/>
        <p:guide pos="5216"/>
        <p:guide orient="horz" pos="5803"/>
        <p:guide pos="6962"/>
        <p:guide orient="horz" pos="1176"/>
        <p:guide orient="horz" pos="4986"/>
        <p:guide pos="3469"/>
        <p:guide pos="109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maiguashca" userId="d242c294e734d40e" providerId="LiveId" clId="{C3CD979C-293A-4E67-8F1C-754DD447FD38}"/>
    <pc:docChg chg="undo redo custSel addSld delSld modSld sldOrd">
      <pc:chgData name="ana maiguashca" userId="d242c294e734d40e" providerId="LiveId" clId="{C3CD979C-293A-4E67-8F1C-754DD447FD38}" dt="2026-02-24T03:21:37.986" v="2211" actId="20577"/>
      <pc:docMkLst>
        <pc:docMk/>
      </pc:docMkLst>
      <pc:sldChg chg="addSp delSp modSp mod">
        <pc:chgData name="ana maiguashca" userId="d242c294e734d40e" providerId="LiveId" clId="{C3CD979C-293A-4E67-8F1C-754DD447FD38}" dt="2026-02-24T01:08:52.107" v="24" actId="478"/>
        <pc:sldMkLst>
          <pc:docMk/>
          <pc:sldMk cId="0" sldId="257"/>
        </pc:sldMkLst>
        <pc:spChg chg="mod">
          <ac:chgData name="ana maiguashca" userId="d242c294e734d40e" providerId="LiveId" clId="{C3CD979C-293A-4E67-8F1C-754DD447FD38}" dt="2026-02-24T01:08:07.063" v="6" actId="20577"/>
          <ac:spMkLst>
            <pc:docMk/>
            <pc:sldMk cId="0" sldId="257"/>
            <ac:spMk id="7" creationId="{00000000-0000-0000-0000-000000000000}"/>
          </ac:spMkLst>
        </pc:spChg>
        <pc:spChg chg="mod">
          <ac:chgData name="ana maiguashca" userId="d242c294e734d40e" providerId="LiveId" clId="{C3CD979C-293A-4E67-8F1C-754DD447FD38}" dt="2026-02-24T01:08:14.407" v="21" actId="20577"/>
          <ac:spMkLst>
            <pc:docMk/>
            <pc:sldMk cId="0" sldId="257"/>
            <ac:spMk id="8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1:08:20.754" v="22" actId="478"/>
          <ac:spMkLst>
            <pc:docMk/>
            <pc:sldMk cId="0" sldId="257"/>
            <ac:spMk id="10" creationId="{00000000-0000-0000-0000-000000000000}"/>
          </ac:spMkLst>
        </pc:spChg>
        <pc:picChg chg="add del">
          <ac:chgData name="ana maiguashca" userId="d242c294e734d40e" providerId="LiveId" clId="{C3CD979C-293A-4E67-8F1C-754DD447FD38}" dt="2026-02-24T01:08:52.107" v="24" actId="478"/>
          <ac:picMkLst>
            <pc:docMk/>
            <pc:sldMk cId="0" sldId="257"/>
            <ac:picMk id="12" creationId="{AF78C91E-62CB-DC0C-21CF-4380A7D0FA9C}"/>
          </ac:picMkLst>
        </pc:picChg>
      </pc:sldChg>
      <pc:sldChg chg="delSp modSp mod">
        <pc:chgData name="ana maiguashca" userId="d242c294e734d40e" providerId="LiveId" clId="{C3CD979C-293A-4E67-8F1C-754DD447FD38}" dt="2026-02-24T01:28:11.165" v="88" actId="1076"/>
        <pc:sldMkLst>
          <pc:docMk/>
          <pc:sldMk cId="0" sldId="258"/>
        </pc:sldMkLst>
        <pc:spChg chg="del">
          <ac:chgData name="ana maiguashca" userId="d242c294e734d40e" providerId="LiveId" clId="{C3CD979C-293A-4E67-8F1C-754DD447FD38}" dt="2026-02-24T01:27:43.413" v="82" actId="478"/>
          <ac:spMkLst>
            <pc:docMk/>
            <pc:sldMk cId="0" sldId="258"/>
            <ac:spMk id="17" creationId="{00000000-0000-0000-0000-000000000000}"/>
          </ac:spMkLst>
        </pc:spChg>
        <pc:spChg chg="mod">
          <ac:chgData name="ana maiguashca" userId="d242c294e734d40e" providerId="LiveId" clId="{C3CD979C-293A-4E67-8F1C-754DD447FD38}" dt="2026-02-24T01:28:11.165" v="88" actId="1076"/>
          <ac:spMkLst>
            <pc:docMk/>
            <pc:sldMk cId="0" sldId="258"/>
            <ac:spMk id="19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1:27:59.400" v="85" actId="478"/>
          <ac:spMkLst>
            <pc:docMk/>
            <pc:sldMk cId="0" sldId="258"/>
            <ac:spMk id="20" creationId="{00000000-0000-0000-0000-000000000000}"/>
          </ac:spMkLst>
        </pc:spChg>
        <pc:spChg chg="del mod">
          <ac:chgData name="ana maiguashca" userId="d242c294e734d40e" providerId="LiveId" clId="{C3CD979C-293A-4E67-8F1C-754DD447FD38}" dt="2026-02-24T01:28:01.643" v="87" actId="478"/>
          <ac:spMkLst>
            <pc:docMk/>
            <pc:sldMk cId="0" sldId="258"/>
            <ac:spMk id="21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1:27:24.304" v="77" actId="478"/>
          <ac:spMkLst>
            <pc:docMk/>
            <pc:sldMk cId="0" sldId="258"/>
            <ac:spMk id="22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1:27:29.410" v="78" actId="478"/>
          <ac:spMkLst>
            <pc:docMk/>
            <pc:sldMk cId="0" sldId="258"/>
            <ac:spMk id="23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1:27:33.645" v="81" actId="478"/>
          <ac:spMkLst>
            <pc:docMk/>
            <pc:sldMk cId="0" sldId="258"/>
            <ac:spMk id="24" creationId="{00000000-0000-0000-0000-000000000000}"/>
          </ac:spMkLst>
        </pc:spChg>
        <pc:grpChg chg="del">
          <ac:chgData name="ana maiguashca" userId="d242c294e734d40e" providerId="LiveId" clId="{C3CD979C-293A-4E67-8F1C-754DD447FD38}" dt="2026-02-24T01:27:18.121" v="75" actId="478"/>
          <ac:grpSpMkLst>
            <pc:docMk/>
            <pc:sldMk cId="0" sldId="258"/>
            <ac:grpSpMk id="2" creationId="{00000000-0000-0000-0000-000000000000}"/>
          </ac:grpSpMkLst>
        </pc:grpChg>
        <pc:grpChg chg="del">
          <ac:chgData name="ana maiguashca" userId="d242c294e734d40e" providerId="LiveId" clId="{C3CD979C-293A-4E67-8F1C-754DD447FD38}" dt="2026-02-24T01:27:19.486" v="76" actId="478"/>
          <ac:grpSpMkLst>
            <pc:docMk/>
            <pc:sldMk cId="0" sldId="258"/>
            <ac:grpSpMk id="5" creationId="{00000000-0000-0000-0000-000000000000}"/>
          </ac:grpSpMkLst>
        </pc:grpChg>
        <pc:grpChg chg="del mod">
          <ac:chgData name="ana maiguashca" userId="d242c294e734d40e" providerId="LiveId" clId="{C3CD979C-293A-4E67-8F1C-754DD447FD38}" dt="2026-02-24T01:27:31.239" v="80" actId="478"/>
          <ac:grpSpMkLst>
            <pc:docMk/>
            <pc:sldMk cId="0" sldId="258"/>
            <ac:grpSpMk id="8" creationId="{00000000-0000-0000-0000-000000000000}"/>
          </ac:grpSpMkLst>
        </pc:grpChg>
        <pc:picChg chg="mod">
          <ac:chgData name="ana maiguashca" userId="d242c294e734d40e" providerId="LiveId" clId="{C3CD979C-293A-4E67-8F1C-754DD447FD38}" dt="2026-02-24T01:27:56.445" v="84" actId="1076"/>
          <ac:picMkLst>
            <pc:docMk/>
            <pc:sldMk cId="0" sldId="258"/>
            <ac:picMk id="29" creationId="{27469B05-B438-1BDF-4F9D-59856A896EC5}"/>
          </ac:picMkLst>
        </pc:picChg>
      </pc:sldChg>
      <pc:sldChg chg="addSp delSp modSp mod ord">
        <pc:chgData name="ana maiguashca" userId="d242c294e734d40e" providerId="LiveId" clId="{C3CD979C-293A-4E67-8F1C-754DD447FD38}" dt="2026-02-24T02:03:38.273" v="265" actId="113"/>
        <pc:sldMkLst>
          <pc:docMk/>
          <pc:sldMk cId="0" sldId="259"/>
        </pc:sldMkLst>
        <pc:spChg chg="add">
          <ac:chgData name="ana maiguashca" userId="d242c294e734d40e" providerId="LiveId" clId="{C3CD979C-293A-4E67-8F1C-754DD447FD38}" dt="2026-02-24T01:55:56.530" v="211"/>
          <ac:spMkLst>
            <pc:docMk/>
            <pc:sldMk cId="0" sldId="259"/>
            <ac:spMk id="11" creationId="{FD1D25D9-D080-1512-3584-68570FEFBC81}"/>
          </ac:spMkLst>
        </pc:spChg>
        <pc:spChg chg="add mod">
          <ac:chgData name="ana maiguashca" userId="d242c294e734d40e" providerId="LiveId" clId="{C3CD979C-293A-4E67-8F1C-754DD447FD38}" dt="2026-02-24T02:03:38.273" v="265" actId="113"/>
          <ac:spMkLst>
            <pc:docMk/>
            <pc:sldMk cId="0" sldId="259"/>
            <ac:spMk id="13" creationId="{68B39EDF-B9D2-A5E3-E229-E4919EAF99D0}"/>
          </ac:spMkLst>
        </pc:spChg>
        <pc:spChg chg="del mod">
          <ac:chgData name="ana maiguashca" userId="d242c294e734d40e" providerId="LiveId" clId="{C3CD979C-293A-4E67-8F1C-754DD447FD38}" dt="2026-02-24T01:51:26.200" v="209" actId="478"/>
          <ac:spMkLst>
            <pc:docMk/>
            <pc:sldMk cId="0" sldId="259"/>
            <ac:spMk id="17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1:51:09.562" v="204" actId="478"/>
          <ac:spMkLst>
            <pc:docMk/>
            <pc:sldMk cId="0" sldId="259"/>
            <ac:spMk id="19" creationId="{00000000-0000-0000-0000-000000000000}"/>
          </ac:spMkLst>
        </pc:spChg>
        <pc:spChg chg="del mod">
          <ac:chgData name="ana maiguashca" userId="d242c294e734d40e" providerId="LiveId" clId="{C3CD979C-293A-4E67-8F1C-754DD447FD38}" dt="2026-02-24T01:50:55.662" v="196" actId="478"/>
          <ac:spMkLst>
            <pc:docMk/>
            <pc:sldMk cId="0" sldId="259"/>
            <ac:spMk id="20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1:51:34.097" v="210" actId="478"/>
          <ac:spMkLst>
            <pc:docMk/>
            <pc:sldMk cId="0" sldId="259"/>
            <ac:spMk id="21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1:51:11.212" v="205" actId="478"/>
          <ac:spMkLst>
            <pc:docMk/>
            <pc:sldMk cId="0" sldId="259"/>
            <ac:spMk id="22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1:51:14.102" v="206" actId="478"/>
          <ac:spMkLst>
            <pc:docMk/>
            <pc:sldMk cId="0" sldId="259"/>
            <ac:spMk id="23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1:51:00.754" v="200" actId="478"/>
          <ac:spMkLst>
            <pc:docMk/>
            <pc:sldMk cId="0" sldId="259"/>
            <ac:spMk id="24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1:51:02.530" v="201" actId="478"/>
          <ac:spMkLst>
            <pc:docMk/>
            <pc:sldMk cId="0" sldId="259"/>
            <ac:spMk id="25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1:51:03.819" v="202" actId="478"/>
          <ac:spMkLst>
            <pc:docMk/>
            <pc:sldMk cId="0" sldId="259"/>
            <ac:spMk id="27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1:51:07.169" v="203" actId="478"/>
          <ac:spMkLst>
            <pc:docMk/>
            <pc:sldMk cId="0" sldId="259"/>
            <ac:spMk id="28" creationId="{00000000-0000-0000-0000-000000000000}"/>
          </ac:spMkLst>
        </pc:spChg>
        <pc:grpChg chg="del">
          <ac:chgData name="ana maiguashca" userId="d242c294e734d40e" providerId="LiveId" clId="{C3CD979C-293A-4E67-8F1C-754DD447FD38}" dt="2026-02-24T01:50:49.243" v="192" actId="478"/>
          <ac:grpSpMkLst>
            <pc:docMk/>
            <pc:sldMk cId="0" sldId="259"/>
            <ac:grpSpMk id="2" creationId="{00000000-0000-0000-0000-000000000000}"/>
          </ac:grpSpMkLst>
        </pc:grpChg>
        <pc:grpChg chg="del">
          <ac:chgData name="ana maiguashca" userId="d242c294e734d40e" providerId="LiveId" clId="{C3CD979C-293A-4E67-8F1C-754DD447FD38}" dt="2026-02-24T01:50:56.519" v="197" actId="478"/>
          <ac:grpSpMkLst>
            <pc:docMk/>
            <pc:sldMk cId="0" sldId="259"/>
            <ac:grpSpMk id="5" creationId="{00000000-0000-0000-0000-000000000000}"/>
          </ac:grpSpMkLst>
        </pc:grpChg>
        <pc:grpChg chg="del mod">
          <ac:chgData name="ana maiguashca" userId="d242c294e734d40e" providerId="LiveId" clId="{C3CD979C-293A-4E67-8F1C-754DD447FD38}" dt="2026-02-24T01:50:58.449" v="199" actId="478"/>
          <ac:grpSpMkLst>
            <pc:docMk/>
            <pc:sldMk cId="0" sldId="259"/>
            <ac:grpSpMk id="8" creationId="{00000000-0000-0000-0000-000000000000}"/>
          </ac:grpSpMkLst>
        </pc:grpChg>
        <pc:grpChg chg="del">
          <ac:chgData name="ana maiguashca" userId="d242c294e734d40e" providerId="LiveId" clId="{C3CD979C-293A-4E67-8F1C-754DD447FD38}" dt="2026-02-24T01:51:18.301" v="207" actId="478"/>
          <ac:grpSpMkLst>
            <pc:docMk/>
            <pc:sldMk cId="0" sldId="259"/>
            <ac:grpSpMk id="15" creationId="{00000000-0000-0000-0000-000000000000}"/>
          </ac:grpSpMkLst>
        </pc:grpChg>
        <pc:picChg chg="add">
          <ac:chgData name="ana maiguashca" userId="d242c294e734d40e" providerId="LiveId" clId="{C3CD979C-293A-4E67-8F1C-754DD447FD38}" dt="2026-02-24T01:56:07.636" v="212"/>
          <ac:picMkLst>
            <pc:docMk/>
            <pc:sldMk cId="0" sldId="259"/>
            <ac:picMk id="12" creationId="{60EA7D97-7999-3ACB-B25F-05419F5C7E3E}"/>
          </ac:picMkLst>
        </pc:picChg>
        <pc:picChg chg="del">
          <ac:chgData name="ana maiguashca" userId="d242c294e734d40e" providerId="LiveId" clId="{C3CD979C-293A-4E67-8F1C-754DD447FD38}" dt="2026-02-24T01:50:52.667" v="193" actId="478"/>
          <ac:picMkLst>
            <pc:docMk/>
            <pc:sldMk cId="0" sldId="259"/>
            <ac:picMk id="26" creationId="{194EADED-535E-7873-DECA-5BE01F672434}"/>
          </ac:picMkLst>
        </pc:picChg>
        <pc:picChg chg="del">
          <ac:chgData name="ana maiguashca" userId="d242c294e734d40e" providerId="LiveId" clId="{C3CD979C-293A-4E67-8F1C-754DD447FD38}" dt="2026-02-24T01:50:53.697" v="194" actId="478"/>
          <ac:picMkLst>
            <pc:docMk/>
            <pc:sldMk cId="0" sldId="259"/>
            <ac:picMk id="32" creationId="{E8FC742E-95BB-D246-7287-3AF14614F039}"/>
          </ac:picMkLst>
        </pc:picChg>
      </pc:sldChg>
      <pc:sldChg chg="del">
        <pc:chgData name="ana maiguashca" userId="d242c294e734d40e" providerId="LiveId" clId="{C3CD979C-293A-4E67-8F1C-754DD447FD38}" dt="2026-02-24T02:45:01.806" v="1088" actId="47"/>
        <pc:sldMkLst>
          <pc:docMk/>
          <pc:sldMk cId="0" sldId="262"/>
        </pc:sldMkLst>
      </pc:sldChg>
      <pc:sldChg chg="add del">
        <pc:chgData name="ana maiguashca" userId="d242c294e734d40e" providerId="LiveId" clId="{C3CD979C-293A-4E67-8F1C-754DD447FD38}" dt="2026-02-24T02:53:01.608" v="1098" actId="47"/>
        <pc:sldMkLst>
          <pc:docMk/>
          <pc:sldMk cId="0" sldId="265"/>
        </pc:sldMkLst>
      </pc:sldChg>
      <pc:sldChg chg="add del">
        <pc:chgData name="ana maiguashca" userId="d242c294e734d40e" providerId="LiveId" clId="{C3CD979C-293A-4E67-8F1C-754DD447FD38}" dt="2026-02-24T03:09:29.208" v="1575" actId="47"/>
        <pc:sldMkLst>
          <pc:docMk/>
          <pc:sldMk cId="0" sldId="268"/>
        </pc:sldMkLst>
      </pc:sldChg>
      <pc:sldChg chg="addSp delSp del mod">
        <pc:chgData name="ana maiguashca" userId="d242c294e734d40e" providerId="LiveId" clId="{C3CD979C-293A-4E67-8F1C-754DD447FD38}" dt="2026-02-24T03:11:30.414" v="1755" actId="47"/>
        <pc:sldMkLst>
          <pc:docMk/>
          <pc:sldMk cId="0" sldId="269"/>
        </pc:sldMkLst>
        <pc:spChg chg="add del">
          <ac:chgData name="ana maiguashca" userId="d242c294e734d40e" providerId="LiveId" clId="{C3CD979C-293A-4E67-8F1C-754DD447FD38}" dt="2026-02-24T03:10:29.825" v="1730" actId="21"/>
          <ac:spMkLst>
            <pc:docMk/>
            <pc:sldMk cId="0" sldId="269"/>
            <ac:spMk id="52" creationId="{00000000-0000-0000-0000-000000000000}"/>
          </ac:spMkLst>
        </pc:spChg>
      </pc:sldChg>
      <pc:sldChg chg="del">
        <pc:chgData name="ana maiguashca" userId="d242c294e734d40e" providerId="LiveId" clId="{C3CD979C-293A-4E67-8F1C-754DD447FD38}" dt="2026-02-24T02:53:10.152" v="1099" actId="47"/>
        <pc:sldMkLst>
          <pc:docMk/>
          <pc:sldMk cId="0" sldId="271"/>
        </pc:sldMkLst>
      </pc:sldChg>
      <pc:sldChg chg="delSp modSp mod">
        <pc:chgData name="ana maiguashca" userId="d242c294e734d40e" providerId="LiveId" clId="{C3CD979C-293A-4E67-8F1C-754DD447FD38}" dt="2026-02-24T02:57:31.457" v="1178" actId="14100"/>
        <pc:sldMkLst>
          <pc:docMk/>
          <pc:sldMk cId="0" sldId="272"/>
        </pc:sldMkLst>
        <pc:spChg chg="mod">
          <ac:chgData name="ana maiguashca" userId="d242c294e734d40e" providerId="LiveId" clId="{C3CD979C-293A-4E67-8F1C-754DD447FD38}" dt="2026-02-24T02:57:31.457" v="1178" actId="14100"/>
          <ac:spMkLst>
            <pc:docMk/>
            <pc:sldMk cId="0" sldId="272"/>
            <ac:spMk id="9" creationId="{00000000-0000-0000-0000-000000000000}"/>
          </ac:spMkLst>
        </pc:spChg>
        <pc:spChg chg="mod">
          <ac:chgData name="ana maiguashca" userId="d242c294e734d40e" providerId="LiveId" clId="{C3CD979C-293A-4E67-8F1C-754DD447FD38}" dt="2026-02-24T02:54:49.677" v="1109" actId="108"/>
          <ac:spMkLst>
            <pc:docMk/>
            <pc:sldMk cId="0" sldId="272"/>
            <ac:spMk id="10" creationId="{00000000-0000-0000-0000-000000000000}"/>
          </ac:spMkLst>
        </pc:spChg>
        <pc:spChg chg="mod">
          <ac:chgData name="ana maiguashca" userId="d242c294e734d40e" providerId="LiveId" clId="{C3CD979C-293A-4E67-8F1C-754DD447FD38}" dt="2026-02-24T02:54:59.634" v="1116" actId="20577"/>
          <ac:spMkLst>
            <pc:docMk/>
            <pc:sldMk cId="0" sldId="272"/>
            <ac:spMk id="26" creationId="{E5F462E3-EC89-257B-782E-670154EEFB4C}"/>
          </ac:spMkLst>
        </pc:spChg>
        <pc:spChg chg="mod">
          <ac:chgData name="ana maiguashca" userId="d242c294e734d40e" providerId="LiveId" clId="{C3CD979C-293A-4E67-8F1C-754DD447FD38}" dt="2026-02-24T02:54:52.842" v="1111" actId="20577"/>
          <ac:spMkLst>
            <pc:docMk/>
            <pc:sldMk cId="0" sldId="272"/>
            <ac:spMk id="32" creationId="{96FBDB44-85D6-A1B6-FF22-C6968F86CDFC}"/>
          </ac:spMkLst>
        </pc:spChg>
        <pc:spChg chg="mod">
          <ac:chgData name="ana maiguashca" userId="d242c294e734d40e" providerId="LiveId" clId="{C3CD979C-293A-4E67-8F1C-754DD447FD38}" dt="2026-02-24T02:54:51.965" v="1110" actId="20577"/>
          <ac:spMkLst>
            <pc:docMk/>
            <pc:sldMk cId="0" sldId="272"/>
            <ac:spMk id="38" creationId="{9B6F6F68-5815-814A-A0D8-83054675E43C}"/>
          </ac:spMkLst>
        </pc:spChg>
        <pc:spChg chg="del">
          <ac:chgData name="ana maiguashca" userId="d242c294e734d40e" providerId="LiveId" clId="{C3CD979C-293A-4E67-8F1C-754DD447FD38}" dt="2026-02-24T02:54:56.365" v="1113" actId="478"/>
          <ac:spMkLst>
            <pc:docMk/>
            <pc:sldMk cId="0" sldId="272"/>
            <ac:spMk id="41" creationId="{6C771F85-CD6A-898E-F225-E8659C570AB7}"/>
          </ac:spMkLst>
        </pc:spChg>
        <pc:grpChg chg="del">
          <ac:chgData name="ana maiguashca" userId="d242c294e734d40e" providerId="LiveId" clId="{C3CD979C-293A-4E67-8F1C-754DD447FD38}" dt="2026-02-24T02:54:57.393" v="1114" actId="478"/>
          <ac:grpSpMkLst>
            <pc:docMk/>
            <pc:sldMk cId="0" sldId="272"/>
            <ac:grpSpMk id="13" creationId="{A9086A42-DA2B-66CE-FA19-9321137C4AD1}"/>
          </ac:grpSpMkLst>
        </pc:grpChg>
        <pc:grpChg chg="del">
          <ac:chgData name="ana maiguashca" userId="d242c294e734d40e" providerId="LiveId" clId="{C3CD979C-293A-4E67-8F1C-754DD447FD38}" dt="2026-02-24T02:54:58.479" v="1115" actId="478"/>
          <ac:grpSpMkLst>
            <pc:docMk/>
            <pc:sldMk cId="0" sldId="272"/>
            <ac:grpSpMk id="19" creationId="{F88DD0FD-FB1A-6724-FACF-ADF491EB2A94}"/>
          </ac:grpSpMkLst>
        </pc:grpChg>
        <pc:grpChg chg="del">
          <ac:chgData name="ana maiguashca" userId="d242c294e734d40e" providerId="LiveId" clId="{C3CD979C-293A-4E67-8F1C-754DD447FD38}" dt="2026-02-24T02:55:01.329" v="1117" actId="478"/>
          <ac:grpSpMkLst>
            <pc:docMk/>
            <pc:sldMk cId="0" sldId="272"/>
            <ac:grpSpMk id="24" creationId="{9E3C1AAA-9D9C-6EA8-E00B-EC36F9E61300}"/>
          </ac:grpSpMkLst>
        </pc:grpChg>
        <pc:grpChg chg="del">
          <ac:chgData name="ana maiguashca" userId="d242c294e734d40e" providerId="LiveId" clId="{C3CD979C-293A-4E67-8F1C-754DD447FD38}" dt="2026-02-24T02:54:54.509" v="1112" actId="478"/>
          <ac:grpSpMkLst>
            <pc:docMk/>
            <pc:sldMk cId="0" sldId="272"/>
            <ac:grpSpMk id="29" creationId="{705BD40C-2256-A7DC-5CE8-913334842E02}"/>
          </ac:grpSpMkLst>
        </pc:grpChg>
        <pc:grpChg chg="del">
          <ac:chgData name="ana maiguashca" userId="d242c294e734d40e" providerId="LiveId" clId="{C3CD979C-293A-4E67-8F1C-754DD447FD38}" dt="2026-02-24T02:55:02.521" v="1118" actId="478"/>
          <ac:grpSpMkLst>
            <pc:docMk/>
            <pc:sldMk cId="0" sldId="272"/>
            <ac:grpSpMk id="35" creationId="{C3BFECE3-360B-64DB-459B-6F4C469F3C83}"/>
          </ac:grpSpMkLst>
        </pc:grpChg>
        <pc:picChg chg="del">
          <ac:chgData name="ana maiguashca" userId="d242c294e734d40e" providerId="LiveId" clId="{C3CD979C-293A-4E67-8F1C-754DD447FD38}" dt="2026-02-24T02:55:07.021" v="1119" actId="478"/>
          <ac:picMkLst>
            <pc:docMk/>
            <pc:sldMk cId="0" sldId="272"/>
            <ac:picMk id="12" creationId="{3B7ED9B6-D67D-995F-40B0-092D2E641126}"/>
          </ac:picMkLst>
        </pc:picChg>
      </pc:sldChg>
      <pc:sldChg chg="del">
        <pc:chgData name="ana maiguashca" userId="d242c294e734d40e" providerId="LiveId" clId="{C3CD979C-293A-4E67-8F1C-754DD447FD38}" dt="2026-02-24T02:57:37.069" v="1179" actId="47"/>
        <pc:sldMkLst>
          <pc:docMk/>
          <pc:sldMk cId="0" sldId="273"/>
        </pc:sldMkLst>
      </pc:sldChg>
      <pc:sldChg chg="modSp mod">
        <pc:chgData name="ana maiguashca" userId="d242c294e734d40e" providerId="LiveId" clId="{C3CD979C-293A-4E67-8F1C-754DD447FD38}" dt="2026-02-24T02:58:31.537" v="1248" actId="20577"/>
        <pc:sldMkLst>
          <pc:docMk/>
          <pc:sldMk cId="0" sldId="276"/>
        </pc:sldMkLst>
        <pc:spChg chg="mod">
          <ac:chgData name="ana maiguashca" userId="d242c294e734d40e" providerId="LiveId" clId="{C3CD979C-293A-4E67-8F1C-754DD447FD38}" dt="2026-02-24T02:58:31.537" v="1248" actId="20577"/>
          <ac:spMkLst>
            <pc:docMk/>
            <pc:sldMk cId="0" sldId="276"/>
            <ac:spMk id="27" creationId="{00000000-0000-0000-0000-000000000000}"/>
          </ac:spMkLst>
        </pc:spChg>
      </pc:sldChg>
      <pc:sldChg chg="modSp add del mod">
        <pc:chgData name="ana maiguashca" userId="d242c294e734d40e" providerId="LiveId" clId="{C3CD979C-293A-4E67-8F1C-754DD447FD38}" dt="2026-02-24T03:13:08.410" v="1889" actId="1076"/>
        <pc:sldMkLst>
          <pc:docMk/>
          <pc:sldMk cId="0" sldId="278"/>
        </pc:sldMkLst>
        <pc:spChg chg="mod">
          <ac:chgData name="ana maiguashca" userId="d242c294e734d40e" providerId="LiveId" clId="{C3CD979C-293A-4E67-8F1C-754DD447FD38}" dt="2026-02-24T03:13:08.410" v="1889" actId="1076"/>
          <ac:spMkLst>
            <pc:docMk/>
            <pc:sldMk cId="0" sldId="278"/>
            <ac:spMk id="16" creationId="{E55958ED-785F-11FD-78EE-6D9D932867BE}"/>
          </ac:spMkLst>
        </pc:spChg>
      </pc:sldChg>
      <pc:sldChg chg="del">
        <pc:chgData name="ana maiguashca" userId="d242c294e734d40e" providerId="LiveId" clId="{C3CD979C-293A-4E67-8F1C-754DD447FD38}" dt="2026-02-24T02:59:16.877" v="1250" actId="47"/>
        <pc:sldMkLst>
          <pc:docMk/>
          <pc:sldMk cId="0" sldId="280"/>
        </pc:sldMkLst>
      </pc:sldChg>
      <pc:sldChg chg="del">
        <pc:chgData name="ana maiguashca" userId="d242c294e734d40e" providerId="LiveId" clId="{C3CD979C-293A-4E67-8F1C-754DD447FD38}" dt="2026-02-24T02:59:25.723" v="1251" actId="47"/>
        <pc:sldMkLst>
          <pc:docMk/>
          <pc:sldMk cId="0" sldId="281"/>
        </pc:sldMkLst>
      </pc:sldChg>
      <pc:sldChg chg="modSp mod">
        <pc:chgData name="ana maiguashca" userId="d242c294e734d40e" providerId="LiveId" clId="{C3CD979C-293A-4E67-8F1C-754DD447FD38}" dt="2026-02-24T03:02:16.540" v="1280" actId="20577"/>
        <pc:sldMkLst>
          <pc:docMk/>
          <pc:sldMk cId="0" sldId="284"/>
        </pc:sldMkLst>
        <pc:spChg chg="mod">
          <ac:chgData name="ana maiguashca" userId="d242c294e734d40e" providerId="LiveId" clId="{C3CD979C-293A-4E67-8F1C-754DD447FD38}" dt="2026-02-24T03:02:16.540" v="1280" actId="20577"/>
          <ac:spMkLst>
            <pc:docMk/>
            <pc:sldMk cId="0" sldId="284"/>
            <ac:spMk id="8" creationId="{00000000-0000-0000-0000-000000000000}"/>
          </ac:spMkLst>
        </pc:spChg>
      </pc:sldChg>
      <pc:sldChg chg="modSp mod ord">
        <pc:chgData name="ana maiguashca" userId="d242c294e734d40e" providerId="LiveId" clId="{C3CD979C-293A-4E67-8F1C-754DD447FD38}" dt="2026-02-24T01:44:51.179" v="188"/>
        <pc:sldMkLst>
          <pc:docMk/>
          <pc:sldMk cId="0" sldId="285"/>
        </pc:sldMkLst>
        <pc:spChg chg="mod">
          <ac:chgData name="ana maiguashca" userId="d242c294e734d40e" providerId="LiveId" clId="{C3CD979C-293A-4E67-8F1C-754DD447FD38}" dt="2026-02-24T01:43:17.291" v="171" actId="1036"/>
          <ac:spMkLst>
            <pc:docMk/>
            <pc:sldMk cId="0" sldId="285"/>
            <ac:spMk id="3" creationId="{00000000-0000-0000-0000-000000000000}"/>
          </ac:spMkLst>
        </pc:spChg>
        <pc:graphicFrameChg chg="mod">
          <ac:chgData name="ana maiguashca" userId="d242c294e734d40e" providerId="LiveId" clId="{C3CD979C-293A-4E67-8F1C-754DD447FD38}" dt="2026-02-24T01:44:51.179" v="188"/>
          <ac:graphicFrameMkLst>
            <pc:docMk/>
            <pc:sldMk cId="0" sldId="285"/>
            <ac:graphicFrameMk id="16" creationId="{B2AC4375-A5D4-D990-E9B0-84D53DFCC5FA}"/>
          </ac:graphicFrameMkLst>
        </pc:graphicFrameChg>
      </pc:sldChg>
      <pc:sldChg chg="delSp modSp mod delAnim">
        <pc:chgData name="ana maiguashca" userId="d242c294e734d40e" providerId="LiveId" clId="{C3CD979C-293A-4E67-8F1C-754DD447FD38}" dt="2026-02-24T03:15:02.315" v="2020" actId="478"/>
        <pc:sldMkLst>
          <pc:docMk/>
          <pc:sldMk cId="0" sldId="287"/>
        </pc:sldMkLst>
        <pc:spChg chg="mod">
          <ac:chgData name="ana maiguashca" userId="d242c294e734d40e" providerId="LiveId" clId="{C3CD979C-293A-4E67-8F1C-754DD447FD38}" dt="2026-02-24T03:14:26.169" v="2018" actId="20577"/>
          <ac:spMkLst>
            <pc:docMk/>
            <pc:sldMk cId="0" sldId="287"/>
            <ac:spMk id="9" creationId="{00000000-0000-0000-0000-000000000000}"/>
          </ac:spMkLst>
        </pc:spChg>
        <pc:spChg chg="mod">
          <ac:chgData name="ana maiguashca" userId="d242c294e734d40e" providerId="LiveId" clId="{C3CD979C-293A-4E67-8F1C-754DD447FD38}" dt="2026-02-24T03:14:17.125" v="1986" actId="20577"/>
          <ac:spMkLst>
            <pc:docMk/>
            <pc:sldMk cId="0" sldId="287"/>
            <ac:spMk id="10" creationId="{00000000-0000-0000-0000-000000000000}"/>
          </ac:spMkLst>
        </pc:spChg>
        <pc:grpChg chg="del">
          <ac:chgData name="ana maiguashca" userId="d242c294e734d40e" providerId="LiveId" clId="{C3CD979C-293A-4E67-8F1C-754DD447FD38}" dt="2026-02-24T03:14:28.970" v="2019" actId="478"/>
          <ac:grpSpMkLst>
            <pc:docMk/>
            <pc:sldMk cId="0" sldId="287"/>
            <ac:grpSpMk id="5" creationId="{00000000-0000-0000-0000-000000000000}"/>
          </ac:grpSpMkLst>
        </pc:grpChg>
        <pc:picChg chg="del">
          <ac:chgData name="ana maiguashca" userId="d242c294e734d40e" providerId="LiveId" clId="{C3CD979C-293A-4E67-8F1C-754DD447FD38}" dt="2026-02-24T03:15:02.315" v="2020" actId="478"/>
          <ac:picMkLst>
            <pc:docMk/>
            <pc:sldMk cId="0" sldId="287"/>
            <ac:picMk id="11" creationId="{53193C73-0899-6098-DCE4-5A3AC86DAE15}"/>
          </ac:picMkLst>
        </pc:picChg>
      </pc:sldChg>
      <pc:sldChg chg="del">
        <pc:chgData name="ana maiguashca" userId="d242c294e734d40e" providerId="LiveId" clId="{C3CD979C-293A-4E67-8F1C-754DD447FD38}" dt="2026-02-24T03:19:05.269" v="2121" actId="47"/>
        <pc:sldMkLst>
          <pc:docMk/>
          <pc:sldMk cId="0" sldId="295"/>
        </pc:sldMkLst>
      </pc:sldChg>
      <pc:sldChg chg="del">
        <pc:chgData name="ana maiguashca" userId="d242c294e734d40e" providerId="LiveId" clId="{C3CD979C-293A-4E67-8F1C-754DD447FD38}" dt="2026-02-24T03:19:07.654" v="2124" actId="47"/>
        <pc:sldMkLst>
          <pc:docMk/>
          <pc:sldMk cId="0" sldId="296"/>
        </pc:sldMkLst>
      </pc:sldChg>
      <pc:sldChg chg="del">
        <pc:chgData name="ana maiguashca" userId="d242c294e734d40e" providerId="LiveId" clId="{C3CD979C-293A-4E67-8F1C-754DD447FD38}" dt="2026-02-24T03:19:10.459" v="2126" actId="47"/>
        <pc:sldMkLst>
          <pc:docMk/>
          <pc:sldMk cId="0" sldId="297"/>
        </pc:sldMkLst>
      </pc:sldChg>
      <pc:sldChg chg="del">
        <pc:chgData name="ana maiguashca" userId="d242c294e734d40e" providerId="LiveId" clId="{C3CD979C-293A-4E67-8F1C-754DD447FD38}" dt="2026-02-24T03:19:14.101" v="2127" actId="47"/>
        <pc:sldMkLst>
          <pc:docMk/>
          <pc:sldMk cId="0" sldId="298"/>
        </pc:sldMkLst>
      </pc:sldChg>
      <pc:sldChg chg="del">
        <pc:chgData name="ana maiguashca" userId="d242c294e734d40e" providerId="LiveId" clId="{C3CD979C-293A-4E67-8F1C-754DD447FD38}" dt="2026-02-24T03:19:14.853" v="2128" actId="47"/>
        <pc:sldMkLst>
          <pc:docMk/>
          <pc:sldMk cId="0" sldId="299"/>
        </pc:sldMkLst>
      </pc:sldChg>
      <pc:sldChg chg="addSp delSp modSp mod">
        <pc:chgData name="ana maiguashca" userId="d242c294e734d40e" providerId="LiveId" clId="{C3CD979C-293A-4E67-8F1C-754DD447FD38}" dt="2026-02-24T02:57:13.853" v="1123" actId="20577"/>
        <pc:sldMkLst>
          <pc:docMk/>
          <pc:sldMk cId="3746211113" sldId="304"/>
        </pc:sldMkLst>
        <pc:spChg chg="add del mod">
          <ac:chgData name="ana maiguashca" userId="d242c294e734d40e" providerId="LiveId" clId="{C3CD979C-293A-4E67-8F1C-754DD447FD38}" dt="2026-02-24T02:42:59.249" v="1085" actId="478"/>
          <ac:spMkLst>
            <pc:docMk/>
            <pc:sldMk cId="3746211113" sldId="304"/>
            <ac:spMk id="15" creationId="{16B28602-E599-1793-1062-AB699E10CC48}"/>
          </ac:spMkLst>
        </pc:spChg>
        <pc:spChg chg="mod">
          <ac:chgData name="ana maiguashca" userId="d242c294e734d40e" providerId="LiveId" clId="{C3CD979C-293A-4E67-8F1C-754DD447FD38}" dt="2026-02-24T02:27:43.467" v="715" actId="20577"/>
          <ac:spMkLst>
            <pc:docMk/>
            <pc:sldMk cId="3746211113" sldId="304"/>
            <ac:spMk id="19" creationId="{75AD4671-4244-24D7-F21E-58ED98279A04}"/>
          </ac:spMkLst>
        </pc:spChg>
        <pc:spChg chg="del">
          <ac:chgData name="ana maiguashca" userId="d242c294e734d40e" providerId="LiveId" clId="{C3CD979C-293A-4E67-8F1C-754DD447FD38}" dt="2026-02-24T02:34:21.645" v="774" actId="478"/>
          <ac:spMkLst>
            <pc:docMk/>
            <pc:sldMk cId="3746211113" sldId="304"/>
            <ac:spMk id="20" creationId="{53AF9B69-2564-BDD6-5591-1DF1D004BA3E}"/>
          </ac:spMkLst>
        </pc:spChg>
        <pc:spChg chg="del">
          <ac:chgData name="ana maiguashca" userId="d242c294e734d40e" providerId="LiveId" clId="{C3CD979C-293A-4E67-8F1C-754DD447FD38}" dt="2026-02-24T02:34:22.540" v="775" actId="478"/>
          <ac:spMkLst>
            <pc:docMk/>
            <pc:sldMk cId="3746211113" sldId="304"/>
            <ac:spMk id="23" creationId="{9F84A1D2-78C7-8592-5EE6-B7DB2D6AD463}"/>
          </ac:spMkLst>
        </pc:spChg>
        <pc:spChg chg="del mod">
          <ac:chgData name="ana maiguashca" userId="d242c294e734d40e" providerId="LiveId" clId="{C3CD979C-293A-4E67-8F1C-754DD447FD38}" dt="2026-02-24T02:34:30.330" v="781" actId="478"/>
          <ac:spMkLst>
            <pc:docMk/>
            <pc:sldMk cId="3746211113" sldId="304"/>
            <ac:spMk id="24" creationId="{E1EE9278-DC60-0B55-B6ED-AA01C1690698}"/>
          </ac:spMkLst>
        </pc:spChg>
        <pc:spChg chg="del">
          <ac:chgData name="ana maiguashca" userId="d242c294e734d40e" providerId="LiveId" clId="{C3CD979C-293A-4E67-8F1C-754DD447FD38}" dt="2026-02-24T02:34:31.723" v="782" actId="478"/>
          <ac:spMkLst>
            <pc:docMk/>
            <pc:sldMk cId="3746211113" sldId="304"/>
            <ac:spMk id="25" creationId="{D6952C1B-B3B8-FF8E-E16E-14FF6589C10B}"/>
          </ac:spMkLst>
        </pc:spChg>
        <pc:spChg chg="del mod">
          <ac:chgData name="ana maiguashca" userId="d242c294e734d40e" providerId="LiveId" clId="{C3CD979C-293A-4E67-8F1C-754DD447FD38}" dt="2026-02-24T02:34:25.276" v="777" actId="478"/>
          <ac:spMkLst>
            <pc:docMk/>
            <pc:sldMk cId="3746211113" sldId="304"/>
            <ac:spMk id="26" creationId="{18F3AC3F-63DD-A677-158B-FBB36642BE43}"/>
          </ac:spMkLst>
        </pc:spChg>
        <pc:spChg chg="mod">
          <ac:chgData name="ana maiguashca" userId="d242c294e734d40e" providerId="LiveId" clId="{C3CD979C-293A-4E67-8F1C-754DD447FD38}" dt="2026-02-24T02:57:13.853" v="1123" actId="20577"/>
          <ac:spMkLst>
            <pc:docMk/>
            <pc:sldMk cId="3746211113" sldId="304"/>
            <ac:spMk id="29" creationId="{F71A683B-57DF-5F30-7A49-BC728ABE6CAA}"/>
          </ac:spMkLst>
        </pc:spChg>
        <pc:spChg chg="del">
          <ac:chgData name="ana maiguashca" userId="d242c294e734d40e" providerId="LiveId" clId="{C3CD979C-293A-4E67-8F1C-754DD447FD38}" dt="2026-02-24T02:44:17.389" v="1086" actId="478"/>
          <ac:spMkLst>
            <pc:docMk/>
            <pc:sldMk cId="3746211113" sldId="304"/>
            <ac:spMk id="34" creationId="{3A7FFBFB-BAD5-59BD-6A78-8A0ED8CB30DB}"/>
          </ac:spMkLst>
        </pc:spChg>
        <pc:spChg chg="del">
          <ac:chgData name="ana maiguashca" userId="d242c294e734d40e" providerId="LiveId" clId="{C3CD979C-293A-4E67-8F1C-754DD447FD38}" dt="2026-02-24T02:34:18.197" v="773" actId="478"/>
          <ac:spMkLst>
            <pc:docMk/>
            <pc:sldMk cId="3746211113" sldId="304"/>
            <ac:spMk id="36" creationId="{2AC01D79-4563-33F2-7EB9-D5CA779BB400}"/>
          </ac:spMkLst>
        </pc:spChg>
        <pc:grpChg chg="del">
          <ac:chgData name="ana maiguashca" userId="d242c294e734d40e" providerId="LiveId" clId="{C3CD979C-293A-4E67-8F1C-754DD447FD38}" dt="2026-02-24T02:34:16.557" v="772" actId="478"/>
          <ac:grpSpMkLst>
            <pc:docMk/>
            <pc:sldMk cId="3746211113" sldId="304"/>
            <ac:grpSpMk id="5" creationId="{C7E57AD6-9F73-8692-11D2-991979FDACDD}"/>
          </ac:grpSpMkLst>
        </pc:grpChg>
        <pc:grpChg chg="del">
          <ac:chgData name="ana maiguashca" userId="d242c294e734d40e" providerId="LiveId" clId="{C3CD979C-293A-4E67-8F1C-754DD447FD38}" dt="2026-02-24T02:34:26.885" v="779" actId="478"/>
          <ac:grpSpMkLst>
            <pc:docMk/>
            <pc:sldMk cId="3746211113" sldId="304"/>
            <ac:grpSpMk id="8" creationId="{2AD64843-E472-23D8-31F0-231D95BFC8B3}"/>
          </ac:grpSpMkLst>
        </pc:grpChg>
        <pc:grpChg chg="del">
          <ac:chgData name="ana maiguashca" userId="d242c294e734d40e" providerId="LiveId" clId="{C3CD979C-293A-4E67-8F1C-754DD447FD38}" dt="2026-02-24T02:34:32.802" v="783" actId="478"/>
          <ac:grpSpMkLst>
            <pc:docMk/>
            <pc:sldMk cId="3746211113" sldId="304"/>
            <ac:grpSpMk id="22" creationId="{9D24D339-5ED5-E1EE-A22E-0ABF421233F8}"/>
          </ac:grpSpMkLst>
        </pc:grpChg>
        <pc:picChg chg="add del mod">
          <ac:chgData name="ana maiguashca" userId="d242c294e734d40e" providerId="LiveId" clId="{C3CD979C-293A-4E67-8F1C-754DD447FD38}" dt="2026-02-24T02:41:51.610" v="1076" actId="478"/>
          <ac:picMkLst>
            <pc:docMk/>
            <pc:sldMk cId="3746211113" sldId="304"/>
            <ac:picMk id="12" creationId="{C438FEB5-2A25-6704-E773-F4F87081405E}"/>
          </ac:picMkLst>
        </pc:picChg>
        <pc:picChg chg="add del mod">
          <ac:chgData name="ana maiguashca" userId="d242c294e734d40e" providerId="LiveId" clId="{C3CD979C-293A-4E67-8F1C-754DD447FD38}" dt="2026-02-24T02:42:49.588" v="1084" actId="1076"/>
          <ac:picMkLst>
            <pc:docMk/>
            <pc:sldMk cId="3746211113" sldId="304"/>
            <ac:picMk id="14" creationId="{20A2DDF3-0AA0-7E57-C14F-C391930CEBF6}"/>
          </ac:picMkLst>
        </pc:picChg>
        <pc:picChg chg="del">
          <ac:chgData name="ana maiguashca" userId="d242c294e734d40e" providerId="LiveId" clId="{C3CD979C-293A-4E67-8F1C-754DD447FD38}" dt="2026-02-24T02:34:15.775" v="771" actId="478"/>
          <ac:picMkLst>
            <pc:docMk/>
            <pc:sldMk cId="3746211113" sldId="304"/>
            <ac:picMk id="21" creationId="{4FF3B8CA-7BB2-D474-8B78-16B0AF27E348}"/>
          </ac:picMkLst>
        </pc:picChg>
        <pc:picChg chg="add del">
          <ac:chgData name="ana maiguashca" userId="d242c294e734d40e" providerId="LiveId" clId="{C3CD979C-293A-4E67-8F1C-754DD447FD38}" dt="2026-02-24T02:32:16.356" v="719" actId="478"/>
          <ac:picMkLst>
            <pc:docMk/>
            <pc:sldMk cId="3746211113" sldId="304"/>
            <ac:picMk id="32" creationId="{DCC606A3-7180-25A6-044A-4DCF175DEA26}"/>
          </ac:picMkLst>
        </pc:picChg>
        <pc:picChg chg="del">
          <ac:chgData name="ana maiguashca" userId="d242c294e734d40e" providerId="LiveId" clId="{C3CD979C-293A-4E67-8F1C-754DD447FD38}" dt="2026-02-24T02:31:15.445" v="716" actId="478"/>
          <ac:picMkLst>
            <pc:docMk/>
            <pc:sldMk cId="3746211113" sldId="304"/>
            <ac:picMk id="39" creationId="{C208538B-CB72-FC50-E404-B87FD9C61599}"/>
          </ac:picMkLst>
        </pc:picChg>
      </pc:sldChg>
      <pc:sldChg chg="del">
        <pc:chgData name="ana maiguashca" userId="d242c294e734d40e" providerId="LiveId" clId="{C3CD979C-293A-4E67-8F1C-754DD447FD38}" dt="2026-02-24T03:19:17.109" v="2129" actId="47"/>
        <pc:sldMkLst>
          <pc:docMk/>
          <pc:sldMk cId="3598661553" sldId="305"/>
        </pc:sldMkLst>
      </pc:sldChg>
      <pc:sldChg chg="del">
        <pc:chgData name="ana maiguashca" userId="d242c294e734d40e" providerId="LiveId" clId="{C3CD979C-293A-4E67-8F1C-754DD447FD38}" dt="2026-02-24T02:59:05.298" v="1249" actId="47"/>
        <pc:sldMkLst>
          <pc:docMk/>
          <pc:sldMk cId="2924477774" sldId="311"/>
        </pc:sldMkLst>
      </pc:sldChg>
      <pc:sldChg chg="del">
        <pc:chgData name="ana maiguashca" userId="d242c294e734d40e" providerId="LiveId" clId="{C3CD979C-293A-4E67-8F1C-754DD447FD38}" dt="2026-02-24T03:15:36.438" v="2055" actId="47"/>
        <pc:sldMkLst>
          <pc:docMk/>
          <pc:sldMk cId="1004982970" sldId="312"/>
        </pc:sldMkLst>
      </pc:sldChg>
      <pc:sldChg chg="del">
        <pc:chgData name="ana maiguashca" userId="d242c294e734d40e" providerId="LiveId" clId="{C3CD979C-293A-4E67-8F1C-754DD447FD38}" dt="2026-02-24T03:18:56.145" v="2114" actId="47"/>
        <pc:sldMkLst>
          <pc:docMk/>
          <pc:sldMk cId="734330433" sldId="313"/>
        </pc:sldMkLst>
      </pc:sldChg>
      <pc:sldChg chg="del">
        <pc:chgData name="ana maiguashca" userId="d242c294e734d40e" providerId="LiveId" clId="{C3CD979C-293A-4E67-8F1C-754DD447FD38}" dt="2026-02-24T03:19:04.183" v="2120" actId="47"/>
        <pc:sldMkLst>
          <pc:docMk/>
          <pc:sldMk cId="88669608" sldId="315"/>
        </pc:sldMkLst>
      </pc:sldChg>
      <pc:sldChg chg="del">
        <pc:chgData name="ana maiguashca" userId="d242c294e734d40e" providerId="LiveId" clId="{C3CD979C-293A-4E67-8F1C-754DD447FD38}" dt="2026-02-24T03:19:08.356" v="2125" actId="47"/>
        <pc:sldMkLst>
          <pc:docMk/>
          <pc:sldMk cId="678353896" sldId="317"/>
        </pc:sldMkLst>
      </pc:sldChg>
      <pc:sldChg chg="addSp delSp modSp add del mod">
        <pc:chgData name="ana maiguashca" userId="d242c294e734d40e" providerId="LiveId" clId="{C3CD979C-293A-4E67-8F1C-754DD447FD38}" dt="2026-02-24T03:11:09.831" v="1754" actId="14100"/>
        <pc:sldMkLst>
          <pc:docMk/>
          <pc:sldMk cId="3923858678" sldId="319"/>
        </pc:sldMkLst>
        <pc:spChg chg="add del">
          <ac:chgData name="ana maiguashca" userId="d242c294e734d40e" providerId="LiveId" clId="{C3CD979C-293A-4E67-8F1C-754DD447FD38}" dt="2026-02-24T03:09:00.295" v="1574" actId="478"/>
          <ac:spMkLst>
            <pc:docMk/>
            <pc:sldMk cId="3923858678" sldId="319"/>
            <ac:spMk id="5" creationId="{F3CB8623-942A-ADB6-CF4E-4FF2D9A0EF01}"/>
          </ac:spMkLst>
        </pc:spChg>
        <pc:spChg chg="add mod">
          <ac:chgData name="ana maiguashca" userId="d242c294e734d40e" providerId="LiveId" clId="{C3CD979C-293A-4E67-8F1C-754DD447FD38}" dt="2026-02-24T03:08:48.714" v="1567" actId="1037"/>
          <ac:spMkLst>
            <pc:docMk/>
            <pc:sldMk cId="3923858678" sldId="319"/>
            <ac:spMk id="14" creationId="{C6C4DCCF-8F38-4176-F54A-F6E5981D56C6}"/>
          </ac:spMkLst>
        </pc:spChg>
        <pc:spChg chg="add mod">
          <ac:chgData name="ana maiguashca" userId="d242c294e734d40e" providerId="LiveId" clId="{C3CD979C-293A-4E67-8F1C-754DD447FD38}" dt="2026-02-24T03:08:48.714" v="1567" actId="1037"/>
          <ac:spMkLst>
            <pc:docMk/>
            <pc:sldMk cId="3923858678" sldId="319"/>
            <ac:spMk id="15" creationId="{CFE8E6C9-C8F7-AE6F-2931-94D189C63279}"/>
          </ac:spMkLst>
        </pc:spChg>
        <pc:spChg chg="mod">
          <ac:chgData name="ana maiguashca" userId="d242c294e734d40e" providerId="LiveId" clId="{C3CD979C-293A-4E67-8F1C-754DD447FD38}" dt="2026-02-24T03:08:26.822" v="1437"/>
          <ac:spMkLst>
            <pc:docMk/>
            <pc:sldMk cId="3923858678" sldId="319"/>
            <ac:spMk id="17" creationId="{198E4192-B0C0-5ACA-61F2-215E2E7EA77E}"/>
          </ac:spMkLst>
        </pc:spChg>
        <pc:spChg chg="mod">
          <ac:chgData name="ana maiguashca" userId="d242c294e734d40e" providerId="LiveId" clId="{C3CD979C-293A-4E67-8F1C-754DD447FD38}" dt="2026-02-24T03:08:26.822" v="1437"/>
          <ac:spMkLst>
            <pc:docMk/>
            <pc:sldMk cId="3923858678" sldId="319"/>
            <ac:spMk id="18" creationId="{D8B66712-1031-4640-B508-AE968A485078}"/>
          </ac:spMkLst>
        </pc:spChg>
        <pc:spChg chg="add mod">
          <ac:chgData name="ana maiguashca" userId="d242c294e734d40e" providerId="LiveId" clId="{C3CD979C-293A-4E67-8F1C-754DD447FD38}" dt="2026-02-24T03:10:38.247" v="1733" actId="1038"/>
          <ac:spMkLst>
            <pc:docMk/>
            <pc:sldMk cId="3923858678" sldId="319"/>
            <ac:spMk id="19" creationId="{CB28CE7E-6CC3-6BA0-21A4-482B2F5E3AB3}"/>
          </ac:spMkLst>
        </pc:spChg>
        <pc:spChg chg="add mod">
          <ac:chgData name="ana maiguashca" userId="d242c294e734d40e" providerId="LiveId" clId="{C3CD979C-293A-4E67-8F1C-754DD447FD38}" dt="2026-02-24T03:10:38.247" v="1733" actId="1038"/>
          <ac:spMkLst>
            <pc:docMk/>
            <pc:sldMk cId="3923858678" sldId="319"/>
            <ac:spMk id="20" creationId="{40A1A484-A1B8-E009-B28D-11BE56B261CE}"/>
          </ac:spMkLst>
        </pc:spChg>
        <pc:spChg chg="mod">
          <ac:chgData name="ana maiguashca" userId="d242c294e734d40e" providerId="LiveId" clId="{C3CD979C-293A-4E67-8F1C-754DD447FD38}" dt="2026-02-24T03:09:43.029" v="1576"/>
          <ac:spMkLst>
            <pc:docMk/>
            <pc:sldMk cId="3923858678" sldId="319"/>
            <ac:spMk id="22" creationId="{F638520D-33F3-5307-1FF3-9065079ACCCD}"/>
          </ac:spMkLst>
        </pc:spChg>
        <pc:spChg chg="mod">
          <ac:chgData name="ana maiguashca" userId="d242c294e734d40e" providerId="LiveId" clId="{C3CD979C-293A-4E67-8F1C-754DD447FD38}" dt="2026-02-24T03:09:43.029" v="1576"/>
          <ac:spMkLst>
            <pc:docMk/>
            <pc:sldMk cId="3923858678" sldId="319"/>
            <ac:spMk id="23" creationId="{102C90BD-1746-B0AB-A2C4-9C7FF1B0C4A0}"/>
          </ac:spMkLst>
        </pc:spChg>
        <pc:spChg chg="add mod">
          <ac:chgData name="ana maiguashca" userId="d242c294e734d40e" providerId="LiveId" clId="{C3CD979C-293A-4E67-8F1C-754DD447FD38}" dt="2026-02-24T03:11:09.831" v="1754" actId="14100"/>
          <ac:spMkLst>
            <pc:docMk/>
            <pc:sldMk cId="3923858678" sldId="319"/>
            <ac:spMk id="24" creationId="{4315203C-F04C-CFC1-7A29-9C7BAC9A6DF6}"/>
          </ac:spMkLst>
        </pc:spChg>
        <pc:spChg chg="add del mod topLvl">
          <ac:chgData name="ana maiguashca" userId="d242c294e734d40e" providerId="LiveId" clId="{C3CD979C-293A-4E67-8F1C-754DD447FD38}" dt="2026-02-24T03:08:54.426" v="1572" actId="20577"/>
          <ac:spMkLst>
            <pc:docMk/>
            <pc:sldMk cId="3923858678" sldId="319"/>
            <ac:spMk id="108" creationId="{7A502B22-61E6-D851-9AA2-3A09603A1BCE}"/>
          </ac:spMkLst>
        </pc:spChg>
        <pc:grpChg chg="add del mod">
          <ac:chgData name="ana maiguashca" userId="d242c294e734d40e" providerId="LiveId" clId="{C3CD979C-293A-4E67-8F1C-754DD447FD38}" dt="2026-02-24T03:10:47.716" v="1750" actId="1036"/>
          <ac:grpSpMkLst>
            <pc:docMk/>
            <pc:sldMk cId="3923858678" sldId="319"/>
            <ac:grpSpMk id="8" creationId="{478CD794-D85C-9DD5-7DB7-16C8048DE2FC}"/>
          </ac:grpSpMkLst>
        </pc:grpChg>
        <pc:grpChg chg="add del mod">
          <ac:chgData name="ana maiguashca" userId="d242c294e734d40e" providerId="LiveId" clId="{C3CD979C-293A-4E67-8F1C-754DD447FD38}" dt="2026-02-24T03:10:47.716" v="1750" actId="1036"/>
          <ac:grpSpMkLst>
            <pc:docMk/>
            <pc:sldMk cId="3923858678" sldId="319"/>
            <ac:grpSpMk id="12" creationId="{DF1D33D7-1286-16DC-595E-67198EEE585E}"/>
          </ac:grpSpMkLst>
        </pc:grpChg>
        <pc:grpChg chg="add mod">
          <ac:chgData name="ana maiguashca" userId="d242c294e734d40e" providerId="LiveId" clId="{C3CD979C-293A-4E67-8F1C-754DD447FD38}" dt="2026-02-24T03:08:48.714" v="1567" actId="1037"/>
          <ac:grpSpMkLst>
            <pc:docMk/>
            <pc:sldMk cId="3923858678" sldId="319"/>
            <ac:grpSpMk id="16" creationId="{917A06D8-31DF-A988-7F3D-12C1FACB3240}"/>
          </ac:grpSpMkLst>
        </pc:grpChg>
        <pc:grpChg chg="add mod">
          <ac:chgData name="ana maiguashca" userId="d242c294e734d40e" providerId="LiveId" clId="{C3CD979C-293A-4E67-8F1C-754DD447FD38}" dt="2026-02-24T03:10:38.247" v="1733" actId="1038"/>
          <ac:grpSpMkLst>
            <pc:docMk/>
            <pc:sldMk cId="3923858678" sldId="319"/>
            <ac:grpSpMk id="21" creationId="{D9B4375B-7C5C-CA91-A56F-5CD31BD667DD}"/>
          </ac:grpSpMkLst>
        </pc:grpChg>
        <pc:picChg chg="mod">
          <ac:chgData name="ana maiguashca" userId="d242c294e734d40e" providerId="LiveId" clId="{C3CD979C-293A-4E67-8F1C-754DD447FD38}" dt="2026-02-24T03:10:32.595" v="1731" actId="1036"/>
          <ac:picMkLst>
            <pc:docMk/>
            <pc:sldMk cId="3923858678" sldId="319"/>
            <ac:picMk id="107" creationId="{48DD3686-C451-5189-5598-A25177F549DB}"/>
          </ac:picMkLst>
        </pc:picChg>
        <pc:cxnChg chg="add del mod topLvl">
          <ac:chgData name="ana maiguashca" userId="d242c294e734d40e" providerId="LiveId" clId="{C3CD979C-293A-4E67-8F1C-754DD447FD38}" dt="2026-02-24T03:08:53.731" v="1571" actId="478"/>
          <ac:cxnSpMkLst>
            <pc:docMk/>
            <pc:sldMk cId="3923858678" sldId="319"/>
            <ac:cxnSpMk id="7" creationId="{6D0FD8AB-62D7-EB00-C5D5-7676CCE4E6D6}"/>
          </ac:cxnSpMkLst>
        </pc:cxnChg>
      </pc:sldChg>
      <pc:sldChg chg="modSp mod">
        <pc:chgData name="ana maiguashca" userId="d242c294e734d40e" providerId="LiveId" clId="{C3CD979C-293A-4E67-8F1C-754DD447FD38}" dt="2026-02-24T03:13:31.535" v="1919" actId="5793"/>
        <pc:sldMkLst>
          <pc:docMk/>
          <pc:sldMk cId="3850809435" sldId="323"/>
        </pc:sldMkLst>
        <pc:spChg chg="mod">
          <ac:chgData name="ana maiguashca" userId="d242c294e734d40e" providerId="LiveId" clId="{C3CD979C-293A-4E67-8F1C-754DD447FD38}" dt="2026-02-24T03:13:31.535" v="1919" actId="5793"/>
          <ac:spMkLst>
            <pc:docMk/>
            <pc:sldMk cId="3850809435" sldId="323"/>
            <ac:spMk id="3" creationId="{00000000-0000-0000-0000-000000000000}"/>
          </ac:spMkLst>
        </pc:spChg>
      </pc:sldChg>
      <pc:sldChg chg="del">
        <pc:chgData name="ana maiguashca" userId="d242c294e734d40e" providerId="LiveId" clId="{C3CD979C-293A-4E67-8F1C-754DD447FD38}" dt="2026-02-24T03:18:58.085" v="2115" actId="47"/>
        <pc:sldMkLst>
          <pc:docMk/>
          <pc:sldMk cId="1628922649" sldId="327"/>
        </pc:sldMkLst>
      </pc:sldChg>
      <pc:sldChg chg="del">
        <pc:chgData name="ana maiguashca" userId="d242c294e734d40e" providerId="LiveId" clId="{C3CD979C-293A-4E67-8F1C-754DD447FD38}" dt="2026-02-24T03:19:01.605" v="2119" actId="47"/>
        <pc:sldMkLst>
          <pc:docMk/>
          <pc:sldMk cId="2960032060" sldId="328"/>
        </pc:sldMkLst>
      </pc:sldChg>
      <pc:sldChg chg="del">
        <pc:chgData name="ana maiguashca" userId="d242c294e734d40e" providerId="LiveId" clId="{C3CD979C-293A-4E67-8F1C-754DD447FD38}" dt="2026-02-24T02:44:52.534" v="1087" actId="47"/>
        <pc:sldMkLst>
          <pc:docMk/>
          <pc:sldMk cId="3585925217" sldId="330"/>
        </pc:sldMkLst>
      </pc:sldChg>
      <pc:sldChg chg="modSp mod">
        <pc:chgData name="ana maiguashca" userId="d242c294e734d40e" providerId="LiveId" clId="{C3CD979C-293A-4E67-8F1C-754DD447FD38}" dt="2026-02-24T02:58:03.222" v="1219" actId="20577"/>
        <pc:sldMkLst>
          <pc:docMk/>
          <pc:sldMk cId="2089222480" sldId="333"/>
        </pc:sldMkLst>
        <pc:spChg chg="mod">
          <ac:chgData name="ana maiguashca" userId="d242c294e734d40e" providerId="LiveId" clId="{C3CD979C-293A-4E67-8F1C-754DD447FD38}" dt="2026-02-24T02:58:03.222" v="1219" actId="20577"/>
          <ac:spMkLst>
            <pc:docMk/>
            <pc:sldMk cId="2089222480" sldId="333"/>
            <ac:spMk id="4" creationId="{50FDC67A-2AB4-65E6-BC0C-8310BE2CEFA1}"/>
          </ac:spMkLst>
        </pc:spChg>
      </pc:sldChg>
      <pc:sldChg chg="del">
        <pc:chgData name="ana maiguashca" userId="d242c294e734d40e" providerId="LiveId" clId="{C3CD979C-293A-4E67-8F1C-754DD447FD38}" dt="2026-02-24T03:18:58.934" v="2116" actId="47"/>
        <pc:sldMkLst>
          <pc:docMk/>
          <pc:sldMk cId="3892639916" sldId="340"/>
        </pc:sldMkLst>
      </pc:sldChg>
      <pc:sldChg chg="del">
        <pc:chgData name="ana maiguashca" userId="d242c294e734d40e" providerId="LiveId" clId="{C3CD979C-293A-4E67-8F1C-754DD447FD38}" dt="2026-02-24T03:18:59.589" v="2117" actId="47"/>
        <pc:sldMkLst>
          <pc:docMk/>
          <pc:sldMk cId="2360220651" sldId="341"/>
        </pc:sldMkLst>
      </pc:sldChg>
      <pc:sldChg chg="del">
        <pc:chgData name="ana maiguashca" userId="d242c294e734d40e" providerId="LiveId" clId="{C3CD979C-293A-4E67-8F1C-754DD447FD38}" dt="2026-02-24T03:19:00.142" v="2118" actId="47"/>
        <pc:sldMkLst>
          <pc:docMk/>
          <pc:sldMk cId="517355788" sldId="342"/>
        </pc:sldMkLst>
      </pc:sldChg>
      <pc:sldChg chg="delSp modSp mod">
        <pc:chgData name="ana maiguashca" userId="d242c294e734d40e" providerId="LiveId" clId="{C3CD979C-293A-4E67-8F1C-754DD447FD38}" dt="2026-02-24T03:21:37.986" v="2211" actId="20577"/>
        <pc:sldMkLst>
          <pc:docMk/>
          <pc:sldMk cId="0" sldId="345"/>
        </pc:sldMkLst>
        <pc:spChg chg="mod">
          <ac:chgData name="ana maiguashca" userId="d242c294e734d40e" providerId="LiveId" clId="{C3CD979C-293A-4E67-8F1C-754DD447FD38}" dt="2026-02-24T03:21:37.986" v="2211" actId="20577"/>
          <ac:spMkLst>
            <pc:docMk/>
            <pc:sldMk cId="0" sldId="345"/>
            <ac:spMk id="3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3:20:41.862" v="2134" actId="478"/>
          <ac:spMkLst>
            <pc:docMk/>
            <pc:sldMk cId="0" sldId="345"/>
            <ac:spMk id="4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3:20:38.585" v="2132" actId="478"/>
          <ac:spMkLst>
            <pc:docMk/>
            <pc:sldMk cId="0" sldId="345"/>
            <ac:spMk id="8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3:20:53.451" v="2139" actId="478"/>
          <ac:spMkLst>
            <pc:docMk/>
            <pc:sldMk cId="0" sldId="345"/>
            <ac:spMk id="12" creationId="{00000000-0000-0000-0000-000000000000}"/>
          </ac:spMkLst>
        </pc:spChg>
        <pc:spChg chg="del mod">
          <ac:chgData name="ana maiguashca" userId="d242c294e734d40e" providerId="LiveId" clId="{C3CD979C-293A-4E67-8F1C-754DD447FD38}" dt="2026-02-24T03:20:51.077" v="2138" actId="478"/>
          <ac:spMkLst>
            <pc:docMk/>
            <pc:sldMk cId="0" sldId="345"/>
            <ac:spMk id="13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3:15:23.221" v="2021" actId="478"/>
          <ac:spMkLst>
            <pc:docMk/>
            <pc:sldMk cId="0" sldId="345"/>
            <ac:spMk id="23" creationId="{9E8D50E4-A32E-3111-3557-619AD9B99FBE}"/>
          </ac:spMkLst>
        </pc:spChg>
        <pc:grpChg chg="del">
          <ac:chgData name="ana maiguashca" userId="d242c294e734d40e" providerId="LiveId" clId="{C3CD979C-293A-4E67-8F1C-754DD447FD38}" dt="2026-02-24T03:20:35.750" v="2130" actId="478"/>
          <ac:grpSpMkLst>
            <pc:docMk/>
            <pc:sldMk cId="0" sldId="345"/>
            <ac:grpSpMk id="5" creationId="{00000000-0000-0000-0000-000000000000}"/>
          </ac:grpSpMkLst>
        </pc:grpChg>
        <pc:grpChg chg="del">
          <ac:chgData name="ana maiguashca" userId="d242c294e734d40e" providerId="LiveId" clId="{C3CD979C-293A-4E67-8F1C-754DD447FD38}" dt="2026-02-24T03:20:44.460" v="2136" actId="478"/>
          <ac:grpSpMkLst>
            <pc:docMk/>
            <pc:sldMk cId="0" sldId="345"/>
            <ac:grpSpMk id="9" creationId="{00000000-0000-0000-0000-000000000000}"/>
          </ac:grpSpMkLst>
        </pc:grpChg>
        <pc:grpChg chg="del">
          <ac:chgData name="ana maiguashca" userId="d242c294e734d40e" providerId="LiveId" clId="{C3CD979C-293A-4E67-8F1C-754DD447FD38}" dt="2026-02-24T03:20:36.767" v="2131" actId="478"/>
          <ac:grpSpMkLst>
            <pc:docMk/>
            <pc:sldMk cId="0" sldId="345"/>
            <ac:grpSpMk id="18" creationId="{1D648C2C-CB01-60E3-04CD-0D3AAB917162}"/>
          </ac:grpSpMkLst>
        </pc:grpChg>
        <pc:grpChg chg="del">
          <ac:chgData name="ana maiguashca" userId="d242c294e734d40e" providerId="LiveId" clId="{C3CD979C-293A-4E67-8F1C-754DD447FD38}" dt="2026-02-24T03:20:40.452" v="2133" actId="478"/>
          <ac:grpSpMkLst>
            <pc:docMk/>
            <pc:sldMk cId="0" sldId="345"/>
            <ac:grpSpMk id="24" creationId="{EE9375B3-0D5E-91A2-F054-5AFEB0515463}"/>
          </ac:grpSpMkLst>
        </pc:grpChg>
        <pc:graphicFrameChg chg="del">
          <ac:chgData name="ana maiguashca" userId="d242c294e734d40e" providerId="LiveId" clId="{C3CD979C-293A-4E67-8F1C-754DD447FD38}" dt="2026-02-24T03:20:43.797" v="2135" actId="478"/>
          <ac:graphicFrameMkLst>
            <pc:docMk/>
            <pc:sldMk cId="0" sldId="345"/>
            <ac:graphicFrameMk id="15" creationId="{40C33F44-F0AF-3BCA-EED4-965E206F1B9C}"/>
          </ac:graphicFrameMkLst>
        </pc:graphicFrameChg>
        <pc:picChg chg="del">
          <ac:chgData name="ana maiguashca" userId="d242c294e734d40e" providerId="LiveId" clId="{C3CD979C-293A-4E67-8F1C-754DD447FD38}" dt="2026-02-24T03:15:32.726" v="2054" actId="478"/>
          <ac:picMkLst>
            <pc:docMk/>
            <pc:sldMk cId="0" sldId="345"/>
            <ac:picMk id="22" creationId="{6FB69C22-D911-098C-6254-5CA04ED29544}"/>
          </ac:picMkLst>
        </pc:picChg>
      </pc:sldChg>
      <pc:sldChg chg="del">
        <pc:chgData name="ana maiguashca" userId="d242c294e734d40e" providerId="LiveId" clId="{C3CD979C-293A-4E67-8F1C-754DD447FD38}" dt="2026-02-24T03:19:06.533" v="2123" actId="47"/>
        <pc:sldMkLst>
          <pc:docMk/>
          <pc:sldMk cId="3672766746" sldId="346"/>
        </pc:sldMkLst>
      </pc:sldChg>
      <pc:sldChg chg="del">
        <pc:chgData name="ana maiguashca" userId="d242c294e734d40e" providerId="LiveId" clId="{C3CD979C-293A-4E67-8F1C-754DD447FD38}" dt="2026-02-24T02:59:44.639" v="1254" actId="47"/>
        <pc:sldMkLst>
          <pc:docMk/>
          <pc:sldMk cId="0" sldId="347"/>
        </pc:sldMkLst>
      </pc:sldChg>
      <pc:sldChg chg="delSp modSp add del mod">
        <pc:chgData name="ana maiguashca" userId="d242c294e734d40e" providerId="LiveId" clId="{C3CD979C-293A-4E67-8F1C-754DD447FD38}" dt="2026-02-24T03:12:25.767" v="1787" actId="20577"/>
        <pc:sldMkLst>
          <pc:docMk/>
          <pc:sldMk cId="378821485" sldId="348"/>
        </pc:sldMkLst>
        <pc:spChg chg="del">
          <ac:chgData name="ana maiguashca" userId="d242c294e734d40e" providerId="LiveId" clId="{C3CD979C-293A-4E67-8F1C-754DD447FD38}" dt="2026-02-24T03:12:09.965" v="1758" actId="478"/>
          <ac:spMkLst>
            <pc:docMk/>
            <pc:sldMk cId="378821485" sldId="348"/>
            <ac:spMk id="27" creationId="{00000000-0000-0000-0000-000000000000}"/>
          </ac:spMkLst>
        </pc:spChg>
        <pc:spChg chg="mod">
          <ac:chgData name="ana maiguashca" userId="d242c294e734d40e" providerId="LiveId" clId="{C3CD979C-293A-4E67-8F1C-754DD447FD38}" dt="2026-02-24T03:12:25.767" v="1787" actId="20577"/>
          <ac:spMkLst>
            <pc:docMk/>
            <pc:sldMk cId="378821485" sldId="348"/>
            <ac:spMk id="34" creationId="{00000000-0000-0000-0000-000000000000}"/>
          </ac:spMkLst>
        </pc:spChg>
      </pc:sldChg>
      <pc:sldChg chg="del">
        <pc:chgData name="ana maiguashca" userId="d242c294e734d40e" providerId="LiveId" clId="{C3CD979C-293A-4E67-8F1C-754DD447FD38}" dt="2026-02-24T03:19:05.952" v="2122" actId="47"/>
        <pc:sldMkLst>
          <pc:docMk/>
          <pc:sldMk cId="711190339" sldId="349"/>
        </pc:sldMkLst>
      </pc:sldChg>
      <pc:sldChg chg="del">
        <pc:chgData name="ana maiguashca" userId="d242c294e734d40e" providerId="LiveId" clId="{C3CD979C-293A-4E67-8F1C-754DD447FD38}" dt="2026-02-24T03:17:19.142" v="2068" actId="47"/>
        <pc:sldMkLst>
          <pc:docMk/>
          <pc:sldMk cId="4217887789" sldId="350"/>
        </pc:sldMkLst>
      </pc:sldChg>
      <pc:sldChg chg="del">
        <pc:chgData name="ana maiguashca" userId="d242c294e734d40e" providerId="LiveId" clId="{C3CD979C-293A-4E67-8F1C-754DD447FD38}" dt="2026-02-24T03:16:54.729" v="2057" actId="47"/>
        <pc:sldMkLst>
          <pc:docMk/>
          <pc:sldMk cId="3951869020" sldId="352"/>
        </pc:sldMkLst>
      </pc:sldChg>
      <pc:sldChg chg="del">
        <pc:chgData name="ana maiguashca" userId="d242c294e734d40e" providerId="LiveId" clId="{C3CD979C-293A-4E67-8F1C-754DD447FD38}" dt="2026-02-24T03:17:21.637" v="2071" actId="47"/>
        <pc:sldMkLst>
          <pc:docMk/>
          <pc:sldMk cId="881529368" sldId="353"/>
        </pc:sldMkLst>
      </pc:sldChg>
      <pc:sldChg chg="del">
        <pc:chgData name="ana maiguashca" userId="d242c294e734d40e" providerId="LiveId" clId="{C3CD979C-293A-4E67-8F1C-754DD447FD38}" dt="2026-02-24T03:17:22.298" v="2072" actId="47"/>
        <pc:sldMkLst>
          <pc:docMk/>
          <pc:sldMk cId="3380312331" sldId="354"/>
        </pc:sldMkLst>
      </pc:sldChg>
      <pc:sldChg chg="del">
        <pc:chgData name="ana maiguashca" userId="d242c294e734d40e" providerId="LiveId" clId="{C3CD979C-293A-4E67-8F1C-754DD447FD38}" dt="2026-02-24T03:16:55.302" v="2058" actId="47"/>
        <pc:sldMkLst>
          <pc:docMk/>
          <pc:sldMk cId="1507534947" sldId="2147473114"/>
        </pc:sldMkLst>
      </pc:sldChg>
      <pc:sldChg chg="del">
        <pc:chgData name="ana maiguashca" userId="d242c294e734d40e" providerId="LiveId" clId="{C3CD979C-293A-4E67-8F1C-754DD447FD38}" dt="2026-02-24T03:16:59.014" v="2065" actId="47"/>
        <pc:sldMkLst>
          <pc:docMk/>
          <pc:sldMk cId="992486504" sldId="2147473115"/>
        </pc:sldMkLst>
      </pc:sldChg>
      <pc:sldChg chg="del">
        <pc:chgData name="ana maiguashca" userId="d242c294e734d40e" providerId="LiveId" clId="{C3CD979C-293A-4E67-8F1C-754DD447FD38}" dt="2026-02-24T03:17:19.717" v="2069" actId="47"/>
        <pc:sldMkLst>
          <pc:docMk/>
          <pc:sldMk cId="3603035599" sldId="2147473116"/>
        </pc:sldMkLst>
      </pc:sldChg>
      <pc:sldChg chg="del">
        <pc:chgData name="ana maiguashca" userId="d242c294e734d40e" providerId="LiveId" clId="{C3CD979C-293A-4E67-8F1C-754DD447FD38}" dt="2026-02-24T03:16:55.814" v="2059" actId="47"/>
        <pc:sldMkLst>
          <pc:docMk/>
          <pc:sldMk cId="1130609819" sldId="2147473117"/>
        </pc:sldMkLst>
      </pc:sldChg>
      <pc:sldChg chg="del">
        <pc:chgData name="ana maiguashca" userId="d242c294e734d40e" providerId="LiveId" clId="{C3CD979C-293A-4E67-8F1C-754DD447FD38}" dt="2026-02-24T03:17:21.035" v="2070" actId="47"/>
        <pc:sldMkLst>
          <pc:docMk/>
          <pc:sldMk cId="62562777" sldId="2147473118"/>
        </pc:sldMkLst>
      </pc:sldChg>
      <pc:sldChg chg="modSp mod">
        <pc:chgData name="ana maiguashca" userId="d242c294e734d40e" providerId="LiveId" clId="{C3CD979C-293A-4E67-8F1C-754DD447FD38}" dt="2026-02-24T03:18:03.366" v="2083" actId="6549"/>
        <pc:sldMkLst>
          <pc:docMk/>
          <pc:sldMk cId="3850345464" sldId="2147473119"/>
        </pc:sldMkLst>
        <pc:spChg chg="mod">
          <ac:chgData name="ana maiguashca" userId="d242c294e734d40e" providerId="LiveId" clId="{C3CD979C-293A-4E67-8F1C-754DD447FD38}" dt="2026-02-24T03:18:03.366" v="2083" actId="6549"/>
          <ac:spMkLst>
            <pc:docMk/>
            <pc:sldMk cId="3850345464" sldId="2147473119"/>
            <ac:spMk id="2" creationId="{22BB67E7-F1CD-FD8F-B2CB-94430FB981EC}"/>
          </ac:spMkLst>
        </pc:spChg>
      </pc:sldChg>
      <pc:sldChg chg="modSp mod">
        <pc:chgData name="ana maiguashca" userId="d242c294e734d40e" providerId="LiveId" clId="{C3CD979C-293A-4E67-8F1C-754DD447FD38}" dt="2026-02-24T03:18:11.014" v="2092" actId="20577"/>
        <pc:sldMkLst>
          <pc:docMk/>
          <pc:sldMk cId="3136473685" sldId="2147473120"/>
        </pc:sldMkLst>
        <pc:spChg chg="mod">
          <ac:chgData name="ana maiguashca" userId="d242c294e734d40e" providerId="LiveId" clId="{C3CD979C-293A-4E67-8F1C-754DD447FD38}" dt="2026-02-24T03:18:11.014" v="2092" actId="20577"/>
          <ac:spMkLst>
            <pc:docMk/>
            <pc:sldMk cId="3136473685" sldId="2147473120"/>
            <ac:spMk id="2" creationId="{552CCF66-FE74-1D68-F804-21175F2EF24F}"/>
          </ac:spMkLst>
        </pc:spChg>
      </pc:sldChg>
      <pc:sldChg chg="modSp del mod">
        <pc:chgData name="ana maiguashca" userId="d242c294e734d40e" providerId="LiveId" clId="{C3CD979C-293A-4E67-8F1C-754DD447FD38}" dt="2026-02-24T03:18:37.865" v="2113" actId="47"/>
        <pc:sldMkLst>
          <pc:docMk/>
          <pc:sldMk cId="154780052" sldId="2147473121"/>
        </pc:sldMkLst>
        <pc:spChg chg="mod">
          <ac:chgData name="ana maiguashca" userId="d242c294e734d40e" providerId="LiveId" clId="{C3CD979C-293A-4E67-8F1C-754DD447FD38}" dt="2026-02-24T03:18:17.767" v="2101" actId="20577"/>
          <ac:spMkLst>
            <pc:docMk/>
            <pc:sldMk cId="154780052" sldId="2147473121"/>
            <ac:spMk id="2" creationId="{E1025BB7-BDB9-6639-7AEC-99B686BDE379}"/>
          </ac:spMkLst>
        </pc:spChg>
      </pc:sldChg>
      <pc:sldChg chg="del">
        <pc:chgData name="ana maiguashca" userId="d242c294e734d40e" providerId="LiveId" clId="{C3CD979C-293A-4E67-8F1C-754DD447FD38}" dt="2026-02-24T03:17:18.033" v="2066" actId="47"/>
        <pc:sldMkLst>
          <pc:docMk/>
          <pc:sldMk cId="2756686663" sldId="2147473122"/>
        </pc:sldMkLst>
      </pc:sldChg>
      <pc:sldChg chg="del">
        <pc:chgData name="ana maiguashca" userId="d242c294e734d40e" providerId="LiveId" clId="{C3CD979C-293A-4E67-8F1C-754DD447FD38}" dt="2026-02-24T03:17:18.630" v="2067" actId="47"/>
        <pc:sldMkLst>
          <pc:docMk/>
          <pc:sldMk cId="1086083788" sldId="2147473123"/>
        </pc:sldMkLst>
      </pc:sldChg>
      <pc:sldChg chg="del">
        <pc:chgData name="ana maiguashca" userId="d242c294e734d40e" providerId="LiveId" clId="{C3CD979C-293A-4E67-8F1C-754DD447FD38}" dt="2026-02-24T03:16:58.005" v="2063" actId="47"/>
        <pc:sldMkLst>
          <pc:docMk/>
          <pc:sldMk cId="2952964166" sldId="2147473124"/>
        </pc:sldMkLst>
      </pc:sldChg>
      <pc:sldChg chg="del">
        <pc:chgData name="ana maiguashca" userId="d242c294e734d40e" providerId="LiveId" clId="{C3CD979C-293A-4E67-8F1C-754DD447FD38}" dt="2026-02-24T03:16:58.496" v="2064" actId="47"/>
        <pc:sldMkLst>
          <pc:docMk/>
          <pc:sldMk cId="3742417709" sldId="2147473125"/>
        </pc:sldMkLst>
      </pc:sldChg>
      <pc:sldChg chg="del">
        <pc:chgData name="ana maiguashca" userId="d242c294e734d40e" providerId="LiveId" clId="{C3CD979C-293A-4E67-8F1C-754DD447FD38}" dt="2026-02-24T03:16:57.510" v="2062" actId="47"/>
        <pc:sldMkLst>
          <pc:docMk/>
          <pc:sldMk cId="188792810" sldId="2147473126"/>
        </pc:sldMkLst>
      </pc:sldChg>
      <pc:sldChg chg="del">
        <pc:chgData name="ana maiguashca" userId="d242c294e734d40e" providerId="LiveId" clId="{C3CD979C-293A-4E67-8F1C-754DD447FD38}" dt="2026-02-24T03:16:56.888" v="2061" actId="47"/>
        <pc:sldMkLst>
          <pc:docMk/>
          <pc:sldMk cId="1574785696" sldId="2147473128"/>
        </pc:sldMkLst>
      </pc:sldChg>
      <pc:sldChg chg="del">
        <pc:chgData name="ana maiguashca" userId="d242c294e734d40e" providerId="LiveId" clId="{C3CD979C-293A-4E67-8F1C-754DD447FD38}" dt="2026-02-24T03:16:54.245" v="2056" actId="47"/>
        <pc:sldMkLst>
          <pc:docMk/>
          <pc:sldMk cId="3117090266" sldId="2147473129"/>
        </pc:sldMkLst>
      </pc:sldChg>
      <pc:sldChg chg="del">
        <pc:chgData name="ana maiguashca" userId="d242c294e734d40e" providerId="LiveId" clId="{C3CD979C-293A-4E67-8F1C-754DD447FD38}" dt="2026-02-24T03:17:23.054" v="2073" actId="47"/>
        <pc:sldMkLst>
          <pc:docMk/>
          <pc:sldMk cId="771031374" sldId="2147473130"/>
        </pc:sldMkLst>
      </pc:sldChg>
      <pc:sldChg chg="del">
        <pc:chgData name="ana maiguashca" userId="d242c294e734d40e" providerId="LiveId" clId="{C3CD979C-293A-4E67-8F1C-754DD447FD38}" dt="2026-02-24T03:16:56.251" v="2060" actId="47"/>
        <pc:sldMkLst>
          <pc:docMk/>
          <pc:sldMk cId="3492822566" sldId="2147473131"/>
        </pc:sldMkLst>
      </pc:sldChg>
      <pc:sldChg chg="del">
        <pc:chgData name="ana maiguashca" userId="d242c294e734d40e" providerId="LiveId" clId="{C3CD979C-293A-4E67-8F1C-754DD447FD38}" dt="2026-02-24T03:17:53.430" v="2074" actId="47"/>
        <pc:sldMkLst>
          <pc:docMk/>
          <pc:sldMk cId="2047919799" sldId="2147473132"/>
        </pc:sldMkLst>
      </pc:sldChg>
      <pc:sldChg chg="modSp mod ord">
        <pc:chgData name="ana maiguashca" userId="d242c294e734d40e" providerId="LiveId" clId="{C3CD979C-293A-4E67-8F1C-754DD447FD38}" dt="2026-02-24T03:18:33.885" v="2112" actId="20577"/>
        <pc:sldMkLst>
          <pc:docMk/>
          <pc:sldMk cId="1689321007" sldId="2147473133"/>
        </pc:sldMkLst>
        <pc:spChg chg="mod">
          <ac:chgData name="ana maiguashca" userId="d242c294e734d40e" providerId="LiveId" clId="{C3CD979C-293A-4E67-8F1C-754DD447FD38}" dt="2026-02-24T03:18:33.885" v="2112" actId="20577"/>
          <ac:spMkLst>
            <pc:docMk/>
            <pc:sldMk cId="1689321007" sldId="2147473133"/>
            <ac:spMk id="2" creationId="{B2CF8053-91BE-1E38-1EA3-4D3DEAF42782}"/>
          </ac:spMkLst>
        </pc:spChg>
      </pc:sldChg>
      <pc:sldChg chg="add del">
        <pc:chgData name="ana maiguashca" userId="d242c294e734d40e" providerId="LiveId" clId="{C3CD979C-293A-4E67-8F1C-754DD447FD38}" dt="2026-02-24T03:06:48.116" v="1428" actId="47"/>
        <pc:sldMkLst>
          <pc:docMk/>
          <pc:sldMk cId="2388347123" sldId="2147473134"/>
        </pc:sldMkLst>
      </pc:sldChg>
      <pc:sldChg chg="addSp delSp modSp add mod">
        <pc:chgData name="ana maiguashca" userId="d242c294e734d40e" providerId="LiveId" clId="{C3CD979C-293A-4E67-8F1C-754DD447FD38}" dt="2026-02-24T01:38:18.886" v="136" actId="1440"/>
        <pc:sldMkLst>
          <pc:docMk/>
          <pc:sldMk cId="1288874198" sldId="2147473135"/>
        </pc:sldMkLst>
        <pc:spChg chg="add del mod">
          <ac:chgData name="ana maiguashca" userId="d242c294e734d40e" providerId="LiveId" clId="{C3CD979C-293A-4E67-8F1C-754DD447FD38}" dt="2026-02-24T01:31:57.551" v="113" actId="478"/>
          <ac:spMkLst>
            <pc:docMk/>
            <pc:sldMk cId="1288874198" sldId="2147473135"/>
            <ac:spMk id="4" creationId="{23DDEB27-F11D-C725-C1D7-1A4B20917C71}"/>
          </ac:spMkLst>
        </pc:spChg>
        <pc:spChg chg="add mod">
          <ac:chgData name="ana maiguashca" userId="d242c294e734d40e" providerId="LiveId" clId="{C3CD979C-293A-4E67-8F1C-754DD447FD38}" dt="2026-02-24T01:35:45.378" v="118" actId="1076"/>
          <ac:spMkLst>
            <pc:docMk/>
            <pc:sldMk cId="1288874198" sldId="2147473135"/>
            <ac:spMk id="7" creationId="{993EB4B2-320E-86AE-FD79-F543999A0869}"/>
          </ac:spMkLst>
        </pc:spChg>
        <pc:spChg chg="mod">
          <ac:chgData name="ana maiguashca" userId="d242c294e734d40e" providerId="LiveId" clId="{C3CD979C-293A-4E67-8F1C-754DD447FD38}" dt="2026-02-24T01:29:58.977" v="103" actId="1076"/>
          <ac:spMkLst>
            <pc:docMk/>
            <pc:sldMk cId="1288874198" sldId="2147473135"/>
            <ac:spMk id="19" creationId="{00000000-0000-0000-0000-000000000000}"/>
          </ac:spMkLst>
        </pc:spChg>
        <pc:picChg chg="add del mod modCrop">
          <ac:chgData name="ana maiguashca" userId="d242c294e734d40e" providerId="LiveId" clId="{C3CD979C-293A-4E67-8F1C-754DD447FD38}" dt="2026-02-24T01:35:53.089" v="120" actId="478"/>
          <ac:picMkLst>
            <pc:docMk/>
            <pc:sldMk cId="1288874198" sldId="2147473135"/>
            <ac:picMk id="3" creationId="{AEB80CCD-148B-E945-C14D-27FF0BA11812}"/>
          </ac:picMkLst>
        </pc:picChg>
        <pc:picChg chg="add mod">
          <ac:chgData name="ana maiguashca" userId="d242c294e734d40e" providerId="LiveId" clId="{C3CD979C-293A-4E67-8F1C-754DD447FD38}" dt="2026-02-24T01:38:18.886" v="136" actId="1440"/>
          <ac:picMkLst>
            <pc:docMk/>
            <pc:sldMk cId="1288874198" sldId="2147473135"/>
            <ac:picMk id="6" creationId="{1BBFE32A-6D33-E41A-23B4-DBFDE2D0016D}"/>
          </ac:picMkLst>
        </pc:picChg>
      </pc:sldChg>
      <pc:sldChg chg="addSp delSp modSp add mod">
        <pc:chgData name="ana maiguashca" userId="d242c294e734d40e" providerId="LiveId" clId="{C3CD979C-293A-4E67-8F1C-754DD447FD38}" dt="2026-02-24T01:38:10.411" v="135" actId="1440"/>
        <pc:sldMkLst>
          <pc:docMk/>
          <pc:sldMk cId="3376786783" sldId="2147473136"/>
        </pc:sldMkLst>
        <pc:spChg chg="add del mod">
          <ac:chgData name="ana maiguashca" userId="d242c294e734d40e" providerId="LiveId" clId="{C3CD979C-293A-4E67-8F1C-754DD447FD38}" dt="2026-02-24T01:36:57.499" v="127" actId="478"/>
          <ac:spMkLst>
            <pc:docMk/>
            <pc:sldMk cId="3376786783" sldId="2147473136"/>
            <ac:spMk id="4" creationId="{940ED39C-9153-B296-C26D-A6F1CBDB3BB6}"/>
          </ac:spMkLst>
        </pc:spChg>
        <pc:spChg chg="del">
          <ac:chgData name="ana maiguashca" userId="d242c294e734d40e" providerId="LiveId" clId="{C3CD979C-293A-4E67-8F1C-754DD447FD38}" dt="2026-02-24T01:36:13.643" v="123" actId="478"/>
          <ac:spMkLst>
            <pc:docMk/>
            <pc:sldMk cId="3376786783" sldId="2147473136"/>
            <ac:spMk id="7" creationId="{993EB4B2-320E-86AE-FD79-F543999A0869}"/>
          </ac:spMkLst>
        </pc:spChg>
        <pc:picChg chg="add del mod">
          <ac:chgData name="ana maiguashca" userId="d242c294e734d40e" providerId="LiveId" clId="{C3CD979C-293A-4E67-8F1C-754DD447FD38}" dt="2026-02-24T01:36:57.499" v="127" actId="478"/>
          <ac:picMkLst>
            <pc:docMk/>
            <pc:sldMk cId="3376786783" sldId="2147473136"/>
            <ac:picMk id="3" creationId="{342367C3-C162-2EAC-D8D0-6F73B52BF5D2}"/>
          </ac:picMkLst>
        </pc:picChg>
        <pc:picChg chg="del">
          <ac:chgData name="ana maiguashca" userId="d242c294e734d40e" providerId="LiveId" clId="{C3CD979C-293A-4E67-8F1C-754DD447FD38}" dt="2026-02-24T01:36:13.643" v="123" actId="478"/>
          <ac:picMkLst>
            <pc:docMk/>
            <pc:sldMk cId="3376786783" sldId="2147473136"/>
            <ac:picMk id="6" creationId="{1BBFE32A-6D33-E41A-23B4-DBFDE2D0016D}"/>
          </ac:picMkLst>
        </pc:picChg>
        <pc:picChg chg="add mod modCrop">
          <ac:chgData name="ana maiguashca" userId="d242c294e734d40e" providerId="LiveId" clId="{C3CD979C-293A-4E67-8F1C-754DD447FD38}" dt="2026-02-24T01:38:10.411" v="135" actId="1440"/>
          <ac:picMkLst>
            <pc:docMk/>
            <pc:sldMk cId="3376786783" sldId="2147473136"/>
            <ac:picMk id="8" creationId="{3B3247AB-22F9-EF3D-5069-5BCFEFB2130B}"/>
          </ac:picMkLst>
        </pc:picChg>
      </pc:sldChg>
      <pc:sldChg chg="addSp delSp modSp add mod delAnim">
        <pc:chgData name="ana maiguashca" userId="d242c294e734d40e" providerId="LiveId" clId="{C3CD979C-293A-4E67-8F1C-754DD447FD38}" dt="2026-02-24T03:05:55.140" v="1423" actId="1076"/>
        <pc:sldMkLst>
          <pc:docMk/>
          <pc:sldMk cId="461969061" sldId="2147473137"/>
        </pc:sldMkLst>
        <pc:spChg chg="mod">
          <ac:chgData name="ana maiguashca" userId="d242c294e734d40e" providerId="LiveId" clId="{C3CD979C-293A-4E67-8F1C-754DD447FD38}" dt="2026-02-24T02:25:58.076" v="507" actId="20577"/>
          <ac:spMkLst>
            <pc:docMk/>
            <pc:sldMk cId="461969061" sldId="2147473137"/>
            <ac:spMk id="19" creationId="{00000000-0000-0000-0000-000000000000}"/>
          </ac:spMkLst>
        </pc:spChg>
        <pc:spChg chg="mod">
          <ac:chgData name="ana maiguashca" userId="d242c294e734d40e" providerId="LiveId" clId="{C3CD979C-293A-4E67-8F1C-754DD447FD38}" dt="2026-02-24T02:26:15.429" v="552" actId="20577"/>
          <ac:spMkLst>
            <pc:docMk/>
            <pc:sldMk cId="461969061" sldId="2147473137"/>
            <ac:spMk id="20" creationId="{00000000-0000-0000-0000-000000000000}"/>
          </ac:spMkLst>
        </pc:spChg>
        <pc:spChg chg="del">
          <ac:chgData name="ana maiguashca" userId="d242c294e734d40e" providerId="LiveId" clId="{C3CD979C-293A-4E67-8F1C-754DD447FD38}" dt="2026-02-24T02:21:02.914" v="347" actId="478"/>
          <ac:spMkLst>
            <pc:docMk/>
            <pc:sldMk cId="461969061" sldId="2147473137"/>
            <ac:spMk id="21" creationId="{00000000-0000-0000-0000-000000000000}"/>
          </ac:spMkLst>
        </pc:spChg>
        <pc:spChg chg="mod">
          <ac:chgData name="ana maiguashca" userId="d242c294e734d40e" providerId="LiveId" clId="{C3CD979C-293A-4E67-8F1C-754DD447FD38}" dt="2026-02-24T02:27:10.738" v="684" actId="20577"/>
          <ac:spMkLst>
            <pc:docMk/>
            <pc:sldMk cId="461969061" sldId="2147473137"/>
            <ac:spMk id="24" creationId="{00000000-0000-0000-0000-000000000000}"/>
          </ac:spMkLst>
        </pc:spChg>
        <pc:grpChg chg="mod">
          <ac:chgData name="ana maiguashca" userId="d242c294e734d40e" providerId="LiveId" clId="{C3CD979C-293A-4E67-8F1C-754DD447FD38}" dt="2026-02-24T03:05:27.903" v="1362" actId="1076"/>
          <ac:grpSpMkLst>
            <pc:docMk/>
            <pc:sldMk cId="461969061" sldId="2147473137"/>
            <ac:grpSpMk id="2" creationId="{00000000-0000-0000-0000-000000000000}"/>
          </ac:grpSpMkLst>
        </pc:grpChg>
        <pc:grpChg chg="del">
          <ac:chgData name="ana maiguashca" userId="d242c294e734d40e" providerId="LiveId" clId="{C3CD979C-293A-4E67-8F1C-754DD447FD38}" dt="2026-02-24T02:21:26.748" v="405" actId="478"/>
          <ac:grpSpMkLst>
            <pc:docMk/>
            <pc:sldMk cId="461969061" sldId="2147473137"/>
            <ac:grpSpMk id="15" creationId="{00000000-0000-0000-0000-000000000000}"/>
          </ac:grpSpMkLst>
        </pc:grpChg>
        <pc:picChg chg="add mod">
          <ac:chgData name="ana maiguashca" userId="d242c294e734d40e" providerId="LiveId" clId="{C3CD979C-293A-4E67-8F1C-754DD447FD38}" dt="2026-02-24T03:03:48.153" v="1347" actId="207"/>
          <ac:picMkLst>
            <pc:docMk/>
            <pc:sldMk cId="461969061" sldId="2147473137"/>
            <ac:picMk id="12" creationId="{DCF09101-150D-8967-86A8-5540A800A733}"/>
          </ac:picMkLst>
        </pc:picChg>
        <pc:picChg chg="add del mod">
          <ac:chgData name="ana maiguashca" userId="d242c294e734d40e" providerId="LiveId" clId="{C3CD979C-293A-4E67-8F1C-754DD447FD38}" dt="2026-02-24T03:04:00.140" v="1350" actId="478"/>
          <ac:picMkLst>
            <pc:docMk/>
            <pc:sldMk cId="461969061" sldId="2147473137"/>
            <ac:picMk id="13" creationId="{3239393E-B59D-2798-39FE-8EE3E31D1A03}"/>
          </ac:picMkLst>
        </pc:picChg>
        <pc:picChg chg="add mod">
          <ac:chgData name="ana maiguashca" userId="d242c294e734d40e" providerId="LiveId" clId="{C3CD979C-293A-4E67-8F1C-754DD447FD38}" dt="2026-02-24T03:04:48.818" v="1357" actId="1076"/>
          <ac:picMkLst>
            <pc:docMk/>
            <pc:sldMk cId="461969061" sldId="2147473137"/>
            <ac:picMk id="18" creationId="{103DA06B-7B1C-F065-D915-D6CD324A6667}"/>
          </ac:picMkLst>
        </pc:picChg>
        <pc:picChg chg="del mod">
          <ac:chgData name="ana maiguashca" userId="d242c294e734d40e" providerId="LiveId" clId="{C3CD979C-293A-4E67-8F1C-754DD447FD38}" dt="2026-02-24T02:21:23.142" v="402" actId="478"/>
          <ac:picMkLst>
            <pc:docMk/>
            <pc:sldMk cId="461969061" sldId="2147473137"/>
            <ac:picMk id="26" creationId="{194EADED-535E-7873-DECA-5BE01F672434}"/>
          </ac:picMkLst>
        </pc:picChg>
        <pc:picChg chg="add mod">
          <ac:chgData name="ana maiguashca" userId="d242c294e734d40e" providerId="LiveId" clId="{C3CD979C-293A-4E67-8F1C-754DD447FD38}" dt="2026-02-24T03:05:55.140" v="1423" actId="1076"/>
          <ac:picMkLst>
            <pc:docMk/>
            <pc:sldMk cId="461969061" sldId="2147473137"/>
            <ac:picMk id="30" creationId="{773F5007-6F9C-7922-28E5-388834FBF85B}"/>
          </ac:picMkLst>
        </pc:picChg>
        <pc:picChg chg="del mod">
          <ac:chgData name="ana maiguashca" userId="d242c294e734d40e" providerId="LiveId" clId="{C3CD979C-293A-4E67-8F1C-754DD447FD38}" dt="2026-02-24T02:21:25.227" v="404" actId="478"/>
          <ac:picMkLst>
            <pc:docMk/>
            <pc:sldMk cId="461969061" sldId="2147473137"/>
            <ac:picMk id="32" creationId="{E8FC742E-95BB-D246-7287-3AF14614F039}"/>
          </ac:picMkLst>
        </pc:picChg>
        <pc:picChg chg="del mod">
          <ac:chgData name="ana maiguashca" userId="d242c294e734d40e" providerId="LiveId" clId="{C3CD979C-293A-4E67-8F1C-754DD447FD38}" dt="2026-02-24T02:21:00.100" v="346" actId="478"/>
          <ac:picMkLst>
            <pc:docMk/>
            <pc:sldMk cId="461969061" sldId="2147473137"/>
            <ac:picMk id="35" creationId="{7DFACED9-8563-C8BA-A9BE-E90B8E0D988F}"/>
          </ac:picMkLst>
        </pc:picChg>
      </pc:sldChg>
      <pc:sldChg chg="addSp delSp modSp add mod">
        <pc:chgData name="ana maiguashca" userId="d242c294e734d40e" providerId="LiveId" clId="{C3CD979C-293A-4E67-8F1C-754DD447FD38}" dt="2026-02-24T02:06:13.610" v="294" actId="14100"/>
        <pc:sldMkLst>
          <pc:docMk/>
          <pc:sldMk cId="3054262453" sldId="2147473138"/>
        </pc:sldMkLst>
        <pc:spChg chg="add mod">
          <ac:chgData name="ana maiguashca" userId="d242c294e734d40e" providerId="LiveId" clId="{C3CD979C-293A-4E67-8F1C-754DD447FD38}" dt="2026-02-24T02:04:10.448" v="283" actId="1076"/>
          <ac:spMkLst>
            <pc:docMk/>
            <pc:sldMk cId="3054262453" sldId="2147473138"/>
            <ac:spMk id="3" creationId="{4D74DBE0-8CAD-F85C-13B0-E5FD0F285FE3}"/>
          </ac:spMkLst>
        </pc:spChg>
        <pc:picChg chg="add mod">
          <ac:chgData name="ana maiguashca" userId="d242c294e734d40e" providerId="LiveId" clId="{C3CD979C-293A-4E67-8F1C-754DD447FD38}" dt="2026-02-24T02:06:13.610" v="294" actId="14100"/>
          <ac:picMkLst>
            <pc:docMk/>
            <pc:sldMk cId="3054262453" sldId="2147473138"/>
            <ac:picMk id="2" creationId="{E98F611A-6ED9-482E-5A60-4D11E273EB36}"/>
          </ac:picMkLst>
        </pc:picChg>
        <pc:picChg chg="del">
          <ac:chgData name="ana maiguashca" userId="d242c294e734d40e" providerId="LiveId" clId="{C3CD979C-293A-4E67-8F1C-754DD447FD38}" dt="2026-02-24T01:59:54.512" v="214" actId="478"/>
          <ac:picMkLst>
            <pc:docMk/>
            <pc:sldMk cId="3054262453" sldId="2147473138"/>
            <ac:picMk id="12" creationId="{60EA7D97-7999-3ACB-B25F-05419F5C7E3E}"/>
          </ac:picMkLst>
        </pc:picChg>
        <pc:picChg chg="mod">
          <ac:chgData name="ana maiguashca" userId="d242c294e734d40e" providerId="LiveId" clId="{C3CD979C-293A-4E67-8F1C-754DD447FD38}" dt="2026-02-24T02:04:12.771" v="284" actId="1076"/>
          <ac:picMkLst>
            <pc:docMk/>
            <pc:sldMk cId="3054262453" sldId="2147473138"/>
            <ac:picMk id="35" creationId="{7DFACED9-8563-C8BA-A9BE-E90B8E0D988F}"/>
          </ac:picMkLst>
        </pc:picChg>
      </pc:sldChg>
      <pc:sldChg chg="addSp delSp modSp add mod modAnim">
        <pc:chgData name="ana maiguashca" userId="d242c294e734d40e" providerId="LiveId" clId="{C3CD979C-293A-4E67-8F1C-754DD447FD38}" dt="2026-02-24T02:16:56.464" v="344"/>
        <pc:sldMkLst>
          <pc:docMk/>
          <pc:sldMk cId="3481402080" sldId="2147473139"/>
        </pc:sldMkLst>
        <pc:spChg chg="mod">
          <ac:chgData name="ana maiguashca" userId="d242c294e734d40e" providerId="LiveId" clId="{C3CD979C-293A-4E67-8F1C-754DD447FD38}" dt="2026-02-24T02:12:50.580" v="312" actId="1076"/>
          <ac:spMkLst>
            <pc:docMk/>
            <pc:sldMk cId="3481402080" sldId="2147473139"/>
            <ac:spMk id="3" creationId="{4D74DBE0-8CAD-F85C-13B0-E5FD0F285FE3}"/>
          </ac:spMkLst>
        </pc:spChg>
        <pc:spChg chg="add mod">
          <ac:chgData name="ana maiguashca" userId="d242c294e734d40e" providerId="LiveId" clId="{C3CD979C-293A-4E67-8F1C-754DD447FD38}" dt="2026-02-24T02:16:50.274" v="343" actId="14100"/>
          <ac:spMkLst>
            <pc:docMk/>
            <pc:sldMk cId="3481402080" sldId="2147473139"/>
            <ac:spMk id="5" creationId="{544DEF7F-FFE5-E4A8-7977-4D811BD14172}"/>
          </ac:spMkLst>
        </pc:spChg>
        <pc:picChg chg="del">
          <ac:chgData name="ana maiguashca" userId="d242c294e734d40e" providerId="LiveId" clId="{C3CD979C-293A-4E67-8F1C-754DD447FD38}" dt="2026-02-24T02:12:16.797" v="296" actId="478"/>
          <ac:picMkLst>
            <pc:docMk/>
            <pc:sldMk cId="3481402080" sldId="2147473139"/>
            <ac:picMk id="2" creationId="{E98F611A-6ED9-482E-5A60-4D11E273EB36}"/>
          </ac:picMkLst>
        </pc:picChg>
        <pc:picChg chg="add mod">
          <ac:chgData name="ana maiguashca" userId="d242c294e734d40e" providerId="LiveId" clId="{C3CD979C-293A-4E67-8F1C-754DD447FD38}" dt="2026-02-24T02:12:30.956" v="300" actId="14100"/>
          <ac:picMkLst>
            <pc:docMk/>
            <pc:sldMk cId="3481402080" sldId="2147473139"/>
            <ac:picMk id="4" creationId="{A7FE99F4-636B-6D61-4924-C5535EDA0BEF}"/>
          </ac:picMkLst>
        </pc:picChg>
        <pc:picChg chg="mod">
          <ac:chgData name="ana maiguashca" userId="d242c294e734d40e" providerId="LiveId" clId="{C3CD979C-293A-4E67-8F1C-754DD447FD38}" dt="2026-02-24T02:12:26.493" v="299" actId="1076"/>
          <ac:picMkLst>
            <pc:docMk/>
            <pc:sldMk cId="3481402080" sldId="2147473139"/>
            <ac:picMk id="35" creationId="{7DFACED9-8563-C8BA-A9BE-E90B8E0D988F}"/>
          </ac:picMkLst>
        </pc:picChg>
      </pc:sldChg>
      <pc:sldChg chg="addSp delSp modSp add mod delAnim">
        <pc:chgData name="ana maiguashca" userId="d242c294e734d40e" providerId="LiveId" clId="{C3CD979C-293A-4E67-8F1C-754DD447FD38}" dt="2026-02-24T02:41:32.683" v="1075" actId="20577"/>
        <pc:sldMkLst>
          <pc:docMk/>
          <pc:sldMk cId="978123856" sldId="2147473140"/>
        </pc:sldMkLst>
        <pc:spChg chg="mod">
          <ac:chgData name="ana maiguashca" userId="d242c294e734d40e" providerId="LiveId" clId="{C3CD979C-293A-4E67-8F1C-754DD447FD38}" dt="2026-02-24T02:41:32.683" v="1075" actId="20577"/>
          <ac:spMkLst>
            <pc:docMk/>
            <pc:sldMk cId="978123856" sldId="2147473140"/>
            <ac:spMk id="10" creationId="{32D7A9EF-A3CA-5E49-E947-CB878E8ED4ED}"/>
          </ac:spMkLst>
        </pc:spChg>
        <pc:spChg chg="add del">
          <ac:chgData name="ana maiguashca" userId="d242c294e734d40e" providerId="LiveId" clId="{C3CD979C-293A-4E67-8F1C-754DD447FD38}" dt="2026-02-24T02:35:19.619" v="789" actId="478"/>
          <ac:spMkLst>
            <pc:docMk/>
            <pc:sldMk cId="978123856" sldId="2147473140"/>
            <ac:spMk id="37" creationId="{78D15567-927E-3539-F35D-19CC808ABCEA}"/>
          </ac:spMkLst>
        </pc:spChg>
        <pc:spChg chg="del mod">
          <ac:chgData name="ana maiguashca" userId="d242c294e734d40e" providerId="LiveId" clId="{C3CD979C-293A-4E67-8F1C-754DD447FD38}" dt="2026-02-24T02:37:24.634" v="888" actId="478"/>
          <ac:spMkLst>
            <pc:docMk/>
            <pc:sldMk cId="978123856" sldId="2147473140"/>
            <ac:spMk id="38" creationId="{2781AD4F-8E72-31C5-33CE-79D5708BE26C}"/>
          </ac:spMkLst>
        </pc:spChg>
        <pc:spChg chg="add del mod">
          <ac:chgData name="ana maiguashca" userId="d242c294e734d40e" providerId="LiveId" clId="{C3CD979C-293A-4E67-8F1C-754DD447FD38}" dt="2026-02-24T02:37:32.512" v="889" actId="1076"/>
          <ac:spMkLst>
            <pc:docMk/>
            <pc:sldMk cId="978123856" sldId="2147473140"/>
            <ac:spMk id="224" creationId="{B6F194B9-5215-1D9A-2064-BE15C3969ADB}"/>
          </ac:spMkLst>
        </pc:spChg>
        <pc:spChg chg="mod">
          <ac:chgData name="ana maiguashca" userId="d242c294e734d40e" providerId="LiveId" clId="{C3CD979C-293A-4E67-8F1C-754DD447FD38}" dt="2026-02-24T02:40:48.355" v="972" actId="20577"/>
          <ac:spMkLst>
            <pc:docMk/>
            <pc:sldMk cId="978123856" sldId="2147473140"/>
            <ac:spMk id="406" creationId="{45E2B470-0CB1-6008-106C-95216DD5506E}"/>
          </ac:spMkLst>
        </pc:spChg>
        <pc:spChg chg="mod">
          <ac:chgData name="ana maiguashca" userId="d242c294e734d40e" providerId="LiveId" clId="{C3CD979C-293A-4E67-8F1C-754DD447FD38}" dt="2026-02-24T02:41:12.732" v="1011" actId="20577"/>
          <ac:spMkLst>
            <pc:docMk/>
            <pc:sldMk cId="978123856" sldId="2147473140"/>
            <ac:spMk id="412" creationId="{DEA8D551-4A10-30DB-6121-331FF1E1D5BB}"/>
          </ac:spMkLst>
        </pc:spChg>
        <pc:grpChg chg="del">
          <ac:chgData name="ana maiguashca" userId="d242c294e734d40e" providerId="LiveId" clId="{C3CD979C-293A-4E67-8F1C-754DD447FD38}" dt="2026-02-24T02:35:16.424" v="787" actId="478"/>
          <ac:grpSpMkLst>
            <pc:docMk/>
            <pc:sldMk cId="978123856" sldId="2147473140"/>
            <ac:grpSpMk id="138" creationId="{EFB67971-165C-E45B-25CA-91ACB075DBD6}"/>
          </ac:grpSpMkLst>
        </pc:grpChg>
        <pc:grpChg chg="del">
          <ac:chgData name="ana maiguashca" userId="d242c294e734d40e" providerId="LiveId" clId="{C3CD979C-293A-4E67-8F1C-754DD447FD38}" dt="2026-02-24T02:35:26.931" v="793" actId="478"/>
          <ac:grpSpMkLst>
            <pc:docMk/>
            <pc:sldMk cId="978123856" sldId="2147473140"/>
            <ac:grpSpMk id="258" creationId="{326ABD50-CAD7-4024-8DDD-235D6E4187C0}"/>
          </ac:grpSpMkLst>
        </pc:grpChg>
        <pc:grpChg chg="del">
          <ac:chgData name="ana maiguashca" userId="d242c294e734d40e" providerId="LiveId" clId="{C3CD979C-293A-4E67-8F1C-754DD447FD38}" dt="2026-02-24T02:35:22.872" v="790" actId="478"/>
          <ac:grpSpMkLst>
            <pc:docMk/>
            <pc:sldMk cId="978123856" sldId="2147473140"/>
            <ac:grpSpMk id="291" creationId="{8E302DA8-1486-0994-9C76-F8DF53F7E41F}"/>
          </ac:grpSpMkLst>
        </pc:grpChg>
        <pc:grpChg chg="del">
          <ac:chgData name="ana maiguashca" userId="d242c294e734d40e" providerId="LiveId" clId="{C3CD979C-293A-4E67-8F1C-754DD447FD38}" dt="2026-02-24T02:35:25.520" v="792" actId="478"/>
          <ac:grpSpMkLst>
            <pc:docMk/>
            <pc:sldMk cId="978123856" sldId="2147473140"/>
            <ac:grpSpMk id="321" creationId="{00E2BAF6-5159-5315-1EFB-6AB9838B8873}"/>
          </ac:grpSpMkLst>
        </pc:grpChg>
        <pc:grpChg chg="del">
          <ac:chgData name="ana maiguashca" userId="d242c294e734d40e" providerId="LiveId" clId="{C3CD979C-293A-4E67-8F1C-754DD447FD38}" dt="2026-02-24T02:35:15.798" v="786" actId="478"/>
          <ac:grpSpMkLst>
            <pc:docMk/>
            <pc:sldMk cId="978123856" sldId="2147473140"/>
            <ac:grpSpMk id="327" creationId="{C6EB767B-1C13-C1A8-FDAE-7EB28A0923F4}"/>
          </ac:grpSpMkLst>
        </pc:grpChg>
        <pc:grpChg chg="del">
          <ac:chgData name="ana maiguashca" userId="d242c294e734d40e" providerId="LiveId" clId="{C3CD979C-293A-4E67-8F1C-754DD447FD38}" dt="2026-02-24T02:35:15.084" v="785" actId="478"/>
          <ac:grpSpMkLst>
            <pc:docMk/>
            <pc:sldMk cId="978123856" sldId="2147473140"/>
            <ac:grpSpMk id="330" creationId="{3487534B-CE36-A3BB-9C43-9FFB1130F0AD}"/>
          </ac:grpSpMkLst>
        </pc:grpChg>
        <pc:grpChg chg="del">
          <ac:chgData name="ana maiguashca" userId="d242c294e734d40e" providerId="LiveId" clId="{C3CD979C-293A-4E67-8F1C-754DD447FD38}" dt="2026-02-24T02:35:24.859" v="791" actId="478"/>
          <ac:grpSpMkLst>
            <pc:docMk/>
            <pc:sldMk cId="978123856" sldId="2147473140"/>
            <ac:grpSpMk id="417" creationId="{A80D6AF2-79EF-ECF4-8C20-86416CFFC72F}"/>
          </ac:grpSpMkLst>
        </pc:grpChg>
      </pc:sldChg>
      <pc:sldChg chg="delSp add mod">
        <pc:chgData name="ana maiguashca" userId="d242c294e734d40e" providerId="LiveId" clId="{C3CD979C-293A-4E67-8F1C-754DD447FD38}" dt="2026-02-24T02:50:44.451" v="1091" actId="478"/>
        <pc:sldMkLst>
          <pc:docMk/>
          <pc:sldMk cId="896135309" sldId="2147473141"/>
        </pc:sldMkLst>
        <pc:spChg chg="del">
          <ac:chgData name="ana maiguashca" userId="d242c294e734d40e" providerId="LiveId" clId="{C3CD979C-293A-4E67-8F1C-754DD447FD38}" dt="2026-02-24T02:50:44.451" v="1091" actId="478"/>
          <ac:spMkLst>
            <pc:docMk/>
            <pc:sldMk cId="896135309" sldId="2147473141"/>
            <ac:spMk id="18" creationId="{9DA81B34-BFDA-466A-7CC0-A5D75863AC1B}"/>
          </ac:spMkLst>
        </pc:spChg>
        <pc:spChg chg="del">
          <ac:chgData name="ana maiguashca" userId="d242c294e734d40e" providerId="LiveId" clId="{C3CD979C-293A-4E67-8F1C-754DD447FD38}" dt="2026-02-24T02:50:43.595" v="1090" actId="478"/>
          <ac:spMkLst>
            <pc:docMk/>
            <pc:sldMk cId="896135309" sldId="2147473141"/>
            <ac:spMk id="19" creationId="{2F5795D4-15A3-1A22-A143-608820BCA1B3}"/>
          </ac:spMkLst>
        </pc:spChg>
      </pc:sldChg>
    </pc:docChg>
  </pc:docChgLst>
  <pc:docChgLst>
    <pc:chgData name="Alejandra  Martinez Pedraza" userId="S::amartinez@compite.co::e847ee17-a924-414e-850f-3dc02c77841f" providerId="AD" clId="Web-{C746103F-4B18-5CF5-E838-499449FAAE8F}"/>
    <pc:docChg chg="modSld">
      <pc:chgData name="Alejandra  Martinez Pedraza" userId="S::amartinez@compite.co::e847ee17-a924-414e-850f-3dc02c77841f" providerId="AD" clId="Web-{C746103F-4B18-5CF5-E838-499449FAAE8F}" dt="2026-02-24T17:29:11.939" v="24" actId="1076"/>
      <pc:docMkLst>
        <pc:docMk/>
      </pc:docMkLst>
      <pc:sldChg chg="addSp delSp modSp">
        <pc:chgData name="Alejandra  Martinez Pedraza" userId="S::amartinez@compite.co::e847ee17-a924-414e-850f-3dc02c77841f" providerId="AD" clId="Web-{C746103F-4B18-5CF5-E838-499449FAAE8F}" dt="2026-02-24T17:24:30.985" v="10" actId="1076"/>
        <pc:sldMkLst>
          <pc:docMk/>
          <pc:sldMk cId="0" sldId="272"/>
        </pc:sldMkLst>
        <pc:picChg chg="add del mod">
          <ac:chgData name="Alejandra  Martinez Pedraza" userId="S::amartinez@compite.co::e847ee17-a924-414e-850f-3dc02c77841f" providerId="AD" clId="Web-{C746103F-4B18-5CF5-E838-499449FAAE8F}" dt="2026-02-24T17:23:54.704" v="4"/>
          <ac:picMkLst>
            <pc:docMk/>
            <pc:sldMk cId="0" sldId="272"/>
            <ac:picMk id="5" creationId="{1A01B085-F693-42C6-2B1E-01662A324983}"/>
          </ac:picMkLst>
        </pc:picChg>
        <pc:picChg chg="add mod">
          <ac:chgData name="Alejandra  Martinez Pedraza" userId="S::amartinez@compite.co::e847ee17-a924-414e-850f-3dc02c77841f" providerId="AD" clId="Web-{C746103F-4B18-5CF5-E838-499449FAAE8F}" dt="2026-02-24T17:24:30.985" v="10" actId="1076"/>
          <ac:picMkLst>
            <pc:docMk/>
            <pc:sldMk cId="0" sldId="272"/>
            <ac:picMk id="6" creationId="{36E32267-7301-2247-B60B-081E98FA0F30}"/>
          </ac:picMkLst>
        </pc:picChg>
      </pc:sldChg>
      <pc:sldChg chg="addSp delSp modSp">
        <pc:chgData name="Alejandra  Martinez Pedraza" userId="S::amartinez@compite.co::e847ee17-a924-414e-850f-3dc02c77841f" providerId="AD" clId="Web-{C746103F-4B18-5CF5-E838-499449FAAE8F}" dt="2026-02-24T17:29:11.939" v="24" actId="1076"/>
        <pc:sldMkLst>
          <pc:docMk/>
          <pc:sldMk cId="0" sldId="287"/>
        </pc:sldMkLst>
        <pc:spChg chg="mod">
          <ac:chgData name="Alejandra  Martinez Pedraza" userId="S::amartinez@compite.co::e847ee17-a924-414e-850f-3dc02c77841f" providerId="AD" clId="Web-{C746103F-4B18-5CF5-E838-499449FAAE8F}" dt="2026-02-24T17:29:08.174" v="23" actId="1076"/>
          <ac:spMkLst>
            <pc:docMk/>
            <pc:sldMk cId="0" sldId="287"/>
            <ac:spMk id="10" creationId="{00000000-0000-0000-0000-000000000000}"/>
          </ac:spMkLst>
        </pc:spChg>
        <pc:picChg chg="add del mod">
          <ac:chgData name="Alejandra  Martinez Pedraza" userId="S::amartinez@compite.co::e847ee17-a924-414e-850f-3dc02c77841f" providerId="AD" clId="Web-{C746103F-4B18-5CF5-E838-499449FAAE8F}" dt="2026-02-24T17:28:23.673" v="14"/>
          <ac:picMkLst>
            <pc:docMk/>
            <pc:sldMk cId="0" sldId="287"/>
            <ac:picMk id="5" creationId="{DB3D75F2-18CA-66E5-729C-4B4D9A46C96F}"/>
          </ac:picMkLst>
        </pc:picChg>
        <pc:picChg chg="add del mod">
          <ac:chgData name="Alejandra  Martinez Pedraza" userId="S::amartinez@compite.co::e847ee17-a924-414e-850f-3dc02c77841f" providerId="AD" clId="Web-{C746103F-4B18-5CF5-E838-499449FAAE8F}" dt="2026-02-24T17:28:42.345" v="18"/>
          <ac:picMkLst>
            <pc:docMk/>
            <pc:sldMk cId="0" sldId="287"/>
            <ac:picMk id="6" creationId="{DC6C11E0-67DF-5380-AEF4-EBF9C7024A00}"/>
          </ac:picMkLst>
        </pc:picChg>
        <pc:picChg chg="add mod">
          <ac:chgData name="Alejandra  Martinez Pedraza" userId="S::amartinez@compite.co::e847ee17-a924-414e-850f-3dc02c77841f" providerId="AD" clId="Web-{C746103F-4B18-5CF5-E838-499449FAAE8F}" dt="2026-02-24T17:29:11.939" v="24" actId="1076"/>
          <ac:picMkLst>
            <pc:docMk/>
            <pc:sldMk cId="0" sldId="287"/>
            <ac:picMk id="7" creationId="{AC28B522-48B0-F0A8-B9D1-341620FB78B4}"/>
          </ac:picMkLst>
        </pc:picChg>
      </pc:sldChg>
    </pc:docChg>
  </pc:docChgLst>
  <pc:docChgLst>
    <pc:chgData name="Fabian Bernal Lopez" userId="a2b67318-d2f6-4283-843a-aa662118e1da" providerId="ADAL" clId="{54C19863-9136-493B-B90C-BDDD4A3F8099}"/>
    <pc:docChg chg="undo custSel addSld delSld modSld">
      <pc:chgData name="Fabian Bernal Lopez" userId="a2b67318-d2f6-4283-843a-aa662118e1da" providerId="ADAL" clId="{54C19863-9136-493B-B90C-BDDD4A3F8099}" dt="2026-02-24T18:33:11.486" v="363" actId="478"/>
      <pc:docMkLst>
        <pc:docMk/>
      </pc:docMkLst>
      <pc:sldChg chg="delSp modSp mod delAnim">
        <pc:chgData name="Fabian Bernal Lopez" userId="a2b67318-d2f6-4283-843a-aa662118e1da" providerId="ADAL" clId="{54C19863-9136-493B-B90C-BDDD4A3F8099}" dt="2026-02-24T18:33:11.486" v="363" actId="478"/>
        <pc:sldMkLst>
          <pc:docMk/>
          <pc:sldMk cId="0" sldId="257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7"/>
            <ac:spMk id="4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7"/>
            <ac:spMk id="7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6:37.892" v="116" actId="113"/>
          <ac:spMkLst>
            <pc:docMk/>
            <pc:sldMk cId="0" sldId="257"/>
            <ac:spMk id="8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7"/>
            <ac:spMk id="9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7"/>
            <ac:spMk id="15" creationId="{EA950DA3-D1E2-9ADC-01A2-8A87ABF4C28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7"/>
            <ac:spMk id="16" creationId="{B51D9452-0E7A-F930-ECBD-FBC925729EEA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7"/>
            <ac:spMk id="18" creationId="{E480CF70-6984-2322-402D-7F2340B01709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7"/>
            <ac:spMk id="19" creationId="{F4CF9EB8-91D8-F01D-DFC1-F9DC974AA3B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7"/>
            <ac:spMk id="47" creationId="{9703AD75-4FE5-4D9C-CE8B-6208756838E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7"/>
            <ac:spMk id="48" creationId="{905EC846-AA64-303E-65BF-4C7CA2B01BC0}"/>
          </ac:spMkLst>
        </pc:spChg>
        <pc:spChg chg="del">
          <ac:chgData name="Fabian Bernal Lopez" userId="a2b67318-d2f6-4283-843a-aa662118e1da" providerId="ADAL" clId="{54C19863-9136-493B-B90C-BDDD4A3F8099}" dt="2026-02-24T17:26:50.326" v="1" actId="478"/>
          <ac:spMkLst>
            <pc:docMk/>
            <pc:sldMk cId="0" sldId="257"/>
            <ac:spMk id="49" creationId="{E52A0833-BB1E-FA9C-6ED4-D41922674DE3}"/>
          </ac:spMkLst>
        </pc:spChg>
        <pc:grpChg chg="mod">
          <ac:chgData name="Fabian Bernal Lopez" userId="a2b67318-d2f6-4283-843a-aa662118e1da" providerId="ADAL" clId="{54C19863-9136-493B-B90C-BDDD4A3F8099}" dt="2026-02-24T17:27:03.665" v="5" actId="1076"/>
          <ac:grpSpMkLst>
            <pc:docMk/>
            <pc:sldMk cId="0" sldId="257"/>
            <ac:grpSpMk id="6" creationId="{00000000-0000-0000-0000-000000000000}"/>
          </ac:grpSpMkLst>
        </pc:grpChg>
        <pc:grpChg chg="del">
          <ac:chgData name="Fabian Bernal Lopez" userId="a2b67318-d2f6-4283-843a-aa662118e1da" providerId="ADAL" clId="{54C19863-9136-493B-B90C-BDDD4A3F8099}" dt="2026-02-24T18:33:09.864" v="361" actId="478"/>
          <ac:grpSpMkLst>
            <pc:docMk/>
            <pc:sldMk cId="0" sldId="257"/>
            <ac:grpSpMk id="14" creationId="{7FB2B30E-16DA-253D-EA0A-41317C95E790}"/>
          </ac:grpSpMkLst>
        </pc:grpChg>
        <pc:grpChg chg="del">
          <ac:chgData name="Fabian Bernal Lopez" userId="a2b67318-d2f6-4283-843a-aa662118e1da" providerId="ADAL" clId="{54C19863-9136-493B-B90C-BDDD4A3F8099}" dt="2026-02-24T18:33:11.486" v="363" actId="478"/>
          <ac:grpSpMkLst>
            <pc:docMk/>
            <pc:sldMk cId="0" sldId="257"/>
            <ac:grpSpMk id="17" creationId="{54125E6E-E9CE-E41A-AD42-479C168516DE}"/>
          </ac:grpSpMkLst>
        </pc:grpChg>
        <pc:grpChg chg="del">
          <ac:chgData name="Fabian Bernal Lopez" userId="a2b67318-d2f6-4283-843a-aa662118e1da" providerId="ADAL" clId="{54C19863-9136-493B-B90C-BDDD4A3F8099}" dt="2026-02-24T18:33:10.822" v="362" actId="478"/>
          <ac:grpSpMkLst>
            <pc:docMk/>
            <pc:sldMk cId="0" sldId="257"/>
            <ac:grpSpMk id="46" creationId="{59B75A2F-4F31-BDEF-0384-540D3741958C}"/>
          </ac:grpSpMkLst>
        </pc:grpChg>
        <pc:picChg chg="mod">
          <ac:chgData name="Fabian Bernal Lopez" userId="a2b67318-d2f6-4283-843a-aa662118e1da" providerId="ADAL" clId="{54C19863-9136-493B-B90C-BDDD4A3F8099}" dt="2026-02-24T17:26:59.595" v="4" actId="1076"/>
          <ac:picMkLst>
            <pc:docMk/>
            <pc:sldMk cId="0" sldId="257"/>
            <ac:picMk id="12" creationId="{AF78C91E-62CB-DC0C-21CF-4380A7D0FA9C}"/>
          </ac:picMkLst>
        </pc:picChg>
      </pc:sldChg>
      <pc:sldChg chg="delSp modSp mod">
        <pc:chgData name="Fabian Bernal Lopez" userId="a2b67318-d2f6-4283-843a-aa662118e1da" providerId="ADAL" clId="{54C19863-9136-493B-B90C-BDDD4A3F8099}" dt="2026-02-24T17:36:47.937" v="119" actId="478"/>
        <pc:sldMkLst>
          <pc:docMk/>
          <pc:sldMk cId="0" sldId="258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8"/>
            <ac:spMk id="19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8"/>
            <ac:spMk id="27" creationId="{57356F2E-7F6C-1259-5571-65E20C15E35E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8"/>
            <ac:spMk id="28" creationId="{2C96FB92-CA92-44D5-0430-AA8DB54888D1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8"/>
            <ac:spMk id="32" creationId="{65DCE068-2754-0FAD-AB24-16C9797BFD06}"/>
          </ac:spMkLst>
        </pc:spChg>
        <pc:grpChg chg="del">
          <ac:chgData name="Fabian Bernal Lopez" userId="a2b67318-d2f6-4283-843a-aa662118e1da" providerId="ADAL" clId="{54C19863-9136-493B-B90C-BDDD4A3F8099}" dt="2026-02-24T17:36:47.136" v="118" actId="478"/>
          <ac:grpSpMkLst>
            <pc:docMk/>
            <pc:sldMk cId="0" sldId="258"/>
            <ac:grpSpMk id="31" creationId="{840856EE-5BF6-A4CA-9086-57FCF9F0EB68}"/>
          </ac:grpSpMkLst>
        </pc:grpChg>
        <pc:picChg chg="del">
          <ac:chgData name="Fabian Bernal Lopez" userId="a2b67318-d2f6-4283-843a-aa662118e1da" providerId="ADAL" clId="{54C19863-9136-493B-B90C-BDDD4A3F8099}" dt="2026-02-24T17:36:46.368" v="117" actId="478"/>
          <ac:picMkLst>
            <pc:docMk/>
            <pc:sldMk cId="0" sldId="258"/>
            <ac:picMk id="18" creationId="{B5465E0A-6673-29F7-1968-532E3ADCDD52}"/>
          </ac:picMkLst>
        </pc:picChg>
        <pc:picChg chg="del">
          <ac:chgData name="Fabian Bernal Lopez" userId="a2b67318-d2f6-4283-843a-aa662118e1da" providerId="ADAL" clId="{54C19863-9136-493B-B90C-BDDD4A3F8099}" dt="2026-02-24T17:36:47.937" v="119" actId="478"/>
          <ac:picMkLst>
            <pc:docMk/>
            <pc:sldMk cId="0" sldId="258"/>
            <ac:picMk id="30" creationId="{DED7E7C0-A43B-5513-D43B-E5A0DD06069E}"/>
          </ac:picMkLst>
        </pc:picChg>
      </pc:sldChg>
      <pc:sldChg chg="delSp 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0" sldId="259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9"/>
            <ac:spMk id="13" creationId="{68B39EDF-B9D2-A5E3-E229-E4919EAF99D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9"/>
            <ac:spMk id="37" creationId="{553A9650-50E4-5D1F-D913-1892BA7D6F4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59"/>
            <ac:spMk id="38" creationId="{B937555C-3812-DFAC-F9DB-2F8EF05DD377}"/>
          </ac:spMkLst>
        </pc:spChg>
        <pc:spChg chg="del">
          <ac:chgData name="Fabian Bernal Lopez" userId="a2b67318-d2f6-4283-843a-aa662118e1da" providerId="ADAL" clId="{54C19863-9136-493B-B90C-BDDD4A3F8099}" dt="2026-02-24T17:29:34.863" v="18" actId="478"/>
          <ac:spMkLst>
            <pc:docMk/>
            <pc:sldMk cId="0" sldId="259"/>
            <ac:spMk id="39" creationId="{D2AED2AF-446D-6B56-CCB1-5407310DC0A5}"/>
          </ac:spMkLst>
        </pc:spChg>
      </pc:sldChg>
      <pc:sldChg chg="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0" sldId="272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2"/>
            <ac:spMk id="3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2"/>
            <ac:spMk id="4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2"/>
            <ac:spMk id="8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2"/>
            <ac:spMk id="9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2"/>
            <ac:spMk id="10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2"/>
            <ac:spMk id="45" creationId="{5D0858A3-4029-93B8-5B4D-5D7E37ADF30A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2"/>
            <ac:spMk id="46" creationId="{6F881519-49D6-ECCB-4B64-5A609E0F1701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2"/>
            <ac:spMk id="52" creationId="{8353A99C-AA3E-72B2-4A70-960A746E6F2B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2"/>
            <ac:spMk id="56" creationId="{E7EEA736-0AAC-1D92-57A6-0BE7C0892FA3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2"/>
            <ac:spMk id="57" creationId="{581460CE-CA61-FF1A-BA2F-883F526EEA0B}"/>
          </ac:spMkLst>
        </pc:spChg>
      </pc:sldChg>
      <pc:sldChg chg="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0" sldId="276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6"/>
            <ac:spMk id="2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6"/>
            <ac:spMk id="5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6"/>
            <ac:spMk id="13" creationId="{58B95B03-F969-D739-8A1B-B15D422BEB3A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6"/>
            <ac:spMk id="14" creationId="{BD6E38BB-C4E4-FBD6-382F-7FDE6F96EEF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6"/>
            <ac:spMk id="27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6"/>
            <ac:spMk id="28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6"/>
            <ac:spMk id="31" creationId="{9DFB9D25-1305-2512-E8F9-49F0AD99D99D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6"/>
            <ac:spMk id="32" creationId="{23352259-FF09-A728-2CD1-7AA73B1E4CE3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6"/>
            <ac:spMk id="33" creationId="{DECE99C2-7862-3EE4-924F-64D80E3AE22A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6"/>
            <ac:spMk id="35" creationId="{A1CAE1CA-6FB4-8EF4-DED7-26247AADB8FC}"/>
          </ac:spMkLst>
        </pc:spChg>
      </pc:sldChg>
      <pc:sldChg chg="modSp mod">
        <pc:chgData name="Fabian Bernal Lopez" userId="a2b67318-d2f6-4283-843a-aa662118e1da" providerId="ADAL" clId="{54C19863-9136-493B-B90C-BDDD4A3F8099}" dt="2026-02-24T17:35:49.538" v="113" actId="113"/>
        <pc:sldMkLst>
          <pc:docMk/>
          <pc:sldMk cId="0" sldId="278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8"/>
            <ac:spMk id="2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8"/>
            <ac:spMk id="3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8"/>
            <ac:spMk id="5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8"/>
            <ac:spMk id="6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8"/>
            <ac:spMk id="7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8"/>
            <ac:spMk id="13" creationId="{66C42717-66D8-1EEA-8E16-EE19D07F19CD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8"/>
            <ac:spMk id="15" creationId="{1208AFB8-44D0-7229-F5CE-0CF9DD995B41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78"/>
            <ac:spMk id="16" creationId="{E55958ED-785F-11FD-78EE-6D9D932867BE}"/>
          </ac:spMkLst>
        </pc:spChg>
        <pc:grpChg chg="mod">
          <ac:chgData name="Fabian Bernal Lopez" userId="a2b67318-d2f6-4283-843a-aa662118e1da" providerId="ADAL" clId="{54C19863-9136-493B-B90C-BDDD4A3F8099}" dt="2026-02-24T17:34:39.420" v="78" actId="14100"/>
          <ac:grpSpMkLst>
            <pc:docMk/>
            <pc:sldMk cId="0" sldId="278"/>
            <ac:grpSpMk id="4" creationId="{00000000-0000-0000-0000-000000000000}"/>
          </ac:grpSpMkLst>
        </pc:grpChg>
        <pc:graphicFrameChg chg="mod">
          <ac:chgData name="Fabian Bernal Lopez" userId="a2b67318-d2f6-4283-843a-aa662118e1da" providerId="ADAL" clId="{54C19863-9136-493B-B90C-BDDD4A3F8099}" dt="2026-02-24T17:35:49.538" v="113" actId="113"/>
          <ac:graphicFrameMkLst>
            <pc:docMk/>
            <pc:sldMk cId="0" sldId="278"/>
            <ac:graphicFrameMk id="17" creationId="{73B1E9AE-C066-6D7E-59FA-5E30852C96F7}"/>
          </ac:graphicFrameMkLst>
        </pc:graphicFrameChg>
      </pc:sldChg>
      <pc:sldChg chg="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0" sldId="284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4"/>
            <ac:spMk id="2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4"/>
            <ac:spMk id="8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4"/>
            <ac:spMk id="9" creationId="{3AFF84A2-8C33-64D0-EC25-5E34753D968A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4"/>
            <ac:spMk id="12" creationId="{3BEC60F9-F8B4-AF94-760D-1DFFC9FFCEC2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4"/>
            <ac:spMk id="13" creationId="{BBBF18F1-14FE-DFF3-4566-85BC663895E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4"/>
            <ac:spMk id="15" creationId="{24BB3F2A-2CFA-4128-1E78-FAD0048C93DA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4"/>
            <ac:spMk id="16" creationId="{16B2C32A-6B50-42EE-CDC0-80BAF6B9EE30}"/>
          </ac:spMkLst>
        </pc:spChg>
      </pc:sldChg>
      <pc:sldChg chg="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0" sldId="285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5"/>
            <ac:spMk id="3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5"/>
            <ac:spMk id="4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5"/>
            <ac:spMk id="6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5"/>
            <ac:spMk id="7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5"/>
            <ac:spMk id="8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5"/>
            <ac:spMk id="21" creationId="{11AB6C21-27E4-7A9B-00A7-AE9608014CC3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5"/>
            <ac:spMk id="22" creationId="{0B16DC73-DD23-6AEB-50C0-CD9E01400B70}"/>
          </ac:spMkLst>
        </pc:spChg>
        <pc:graphicFrameChg chg="mod">
          <ac:chgData name="Fabian Bernal Lopez" userId="a2b67318-d2f6-4283-843a-aa662118e1da" providerId="ADAL" clId="{54C19863-9136-493B-B90C-BDDD4A3F8099}" dt="2026-02-24T17:29:01.602" v="14"/>
          <ac:graphicFrameMkLst>
            <pc:docMk/>
            <pc:sldMk cId="0" sldId="285"/>
            <ac:graphicFrameMk id="16" creationId="{B2AC4375-A5D4-D990-E9B0-84D53DFCC5FA}"/>
          </ac:graphicFrameMkLst>
        </pc:graphicFrameChg>
      </pc:sldChg>
      <pc:sldChg chg="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0" sldId="287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7"/>
            <ac:spMk id="3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7"/>
            <ac:spMk id="4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7"/>
            <ac:spMk id="9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7"/>
            <ac:spMk id="10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7"/>
            <ac:spMk id="15" creationId="{89CB737A-E34C-C120-055D-A94805C8076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7"/>
            <ac:spMk id="16" creationId="{1D0D25EE-DBA8-C415-9F90-4EE34C901AD7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7"/>
            <ac:spMk id="17" creationId="{48334BEC-7B04-5FDB-C002-69EC94828DD9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7"/>
            <ac:spMk id="18" creationId="{EE5C987A-FF18-44F0-30E3-C0181CF79ACD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7"/>
            <ac:spMk id="21" creationId="{DDF36480-D720-2456-55A4-D8D996A9BF94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287"/>
            <ac:spMk id="22" creationId="{4E44FED5-F308-7D47-548E-ACF036F286C4}"/>
          </ac:spMkLst>
        </pc:spChg>
        <pc:picChg chg="mod ord">
          <ac:chgData name="Fabian Bernal Lopez" userId="a2b67318-d2f6-4283-843a-aa662118e1da" providerId="ADAL" clId="{54C19863-9136-493B-B90C-BDDD4A3F8099}" dt="2026-02-24T17:32:46.386" v="43" actId="171"/>
          <ac:picMkLst>
            <pc:docMk/>
            <pc:sldMk cId="0" sldId="287"/>
            <ac:picMk id="7" creationId="{AC28B522-48B0-F0A8-B9D1-341620FB78B4}"/>
          </ac:picMkLst>
        </pc:picChg>
      </pc:sldChg>
      <pc:sldChg chg="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0" sldId="300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300"/>
            <ac:spMk id="4" creationId="{932B7B5F-26D1-2B71-8F9A-FABD70201BAE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300"/>
            <ac:spMk id="10" creationId="{00382819-3E15-5A09-70E2-DEEEAA5D89F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300"/>
            <ac:spMk id="13" creationId="{4068F992-BBDA-4809-1281-4612B5F5B077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300"/>
            <ac:spMk id="14" creationId="{F87967C3-C3CE-B2AD-528E-72F836668550}"/>
          </ac:spMkLst>
        </pc:spChg>
      </pc:sldChg>
      <pc:sldChg chg="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0" sldId="302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302"/>
            <ac:spMk id="5" creationId="{4464D80B-71C0-E7BC-EEFA-A655436CE555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302"/>
            <ac:spMk id="9" creationId="{EF96DF6A-8EBE-1A0D-0E5F-5AA83B7FB69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302"/>
            <ac:spMk id="10" creationId="{72C36FD6-FDC6-E075-5F60-C05DCFD9A8B7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302"/>
            <ac:spMk id="11" creationId="{00000000-0000-0000-0000-000000000000}"/>
          </ac:spMkLst>
        </pc:spChg>
      </pc:sldChg>
      <pc:sldChg chg="delSp modSp mod">
        <pc:chgData name="Fabian Bernal Lopez" userId="a2b67318-d2f6-4283-843a-aa662118e1da" providerId="ADAL" clId="{54C19863-9136-493B-B90C-BDDD4A3F8099}" dt="2026-02-24T17:37:10.683" v="125" actId="478"/>
        <pc:sldMkLst>
          <pc:docMk/>
          <pc:sldMk cId="3746211113" sldId="304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46211113" sldId="304"/>
            <ac:spMk id="3" creationId="{2830A2B3-F4C4-EA5A-DC14-901E8B90BE59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46211113" sldId="304"/>
            <ac:spMk id="19" creationId="{75AD4671-4244-24D7-F21E-58ED98279A04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46211113" sldId="304"/>
            <ac:spMk id="28" creationId="{B65D6C2A-4FC7-5D0E-F2E0-90E5828C8AC8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46211113" sldId="304"/>
            <ac:spMk id="29" creationId="{F71A683B-57DF-5F30-7A49-BC728ABE6CAA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46211113" sldId="304"/>
            <ac:spMk id="48" creationId="{51838032-75A4-4A71-3092-190F2DA5C8EB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46211113" sldId="304"/>
            <ac:spMk id="49" creationId="{AAAF3606-128B-49E8-A91E-54DB0B56355F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46211113" sldId="304"/>
            <ac:spMk id="51" creationId="{E545DCC9-2DC0-7F86-FF98-D1A86F5CBBB9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46211113" sldId="304"/>
            <ac:spMk id="52" creationId="{6351000F-6416-4EBF-D0F7-8FEFE0F209C2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46211113" sldId="304"/>
            <ac:spMk id="61" creationId="{14B1AA3B-6404-2D01-D536-A1634F0B7CC3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46211113" sldId="304"/>
            <ac:spMk id="62" creationId="{56736615-A404-1BB4-062A-9AF7325D4424}"/>
          </ac:spMkLst>
        </pc:spChg>
        <pc:picChg chg="del">
          <ac:chgData name="Fabian Bernal Lopez" userId="a2b67318-d2f6-4283-843a-aa662118e1da" providerId="ADAL" clId="{54C19863-9136-493B-B90C-BDDD4A3F8099}" dt="2026-02-24T17:37:10.683" v="125" actId="478"/>
          <ac:picMkLst>
            <pc:docMk/>
            <pc:sldMk cId="3746211113" sldId="304"/>
            <ac:picMk id="37" creationId="{422983B2-AD89-DA28-1C28-5159ACD42900}"/>
          </ac:picMkLst>
        </pc:picChg>
      </pc:sldChg>
      <pc:sldChg chg="modSp mod">
        <pc:chgData name="Fabian Bernal Lopez" userId="a2b67318-d2f6-4283-843a-aa662118e1da" providerId="ADAL" clId="{54C19863-9136-493B-B90C-BDDD4A3F8099}" dt="2026-02-24T17:45:35.568" v="215" actId="1076"/>
        <pc:sldMkLst>
          <pc:docMk/>
          <pc:sldMk cId="3923858678" sldId="319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923858678" sldId="319"/>
            <ac:spMk id="6" creationId="{C551F156-5035-B350-6649-E69170231EE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923858678" sldId="319"/>
            <ac:spMk id="10" creationId="{6BCCA833-5C02-7718-021A-9738F14A9A24}"/>
          </ac:spMkLst>
        </pc:spChg>
        <pc:spChg chg="mod">
          <ac:chgData name="Fabian Bernal Lopez" userId="a2b67318-d2f6-4283-843a-aa662118e1da" providerId="ADAL" clId="{54C19863-9136-493B-B90C-BDDD4A3F8099}" dt="2026-02-24T17:45:14.519" v="210" actId="1076"/>
          <ac:spMkLst>
            <pc:docMk/>
            <pc:sldMk cId="3923858678" sldId="319"/>
            <ac:spMk id="19" creationId="{CB28CE7E-6CC3-6BA0-21A4-482B2F5E3AB3}"/>
          </ac:spMkLst>
        </pc:spChg>
        <pc:spChg chg="mod">
          <ac:chgData name="Fabian Bernal Lopez" userId="a2b67318-d2f6-4283-843a-aa662118e1da" providerId="ADAL" clId="{54C19863-9136-493B-B90C-BDDD4A3F8099}" dt="2026-02-24T17:45:21.997" v="213" actId="1076"/>
          <ac:spMkLst>
            <pc:docMk/>
            <pc:sldMk cId="3923858678" sldId="319"/>
            <ac:spMk id="20" creationId="{40A1A484-A1B8-E009-B28D-11BE56B261CE}"/>
          </ac:spMkLst>
        </pc:spChg>
        <pc:spChg chg="mod">
          <ac:chgData name="Fabian Bernal Lopez" userId="a2b67318-d2f6-4283-843a-aa662118e1da" providerId="ADAL" clId="{54C19863-9136-493B-B90C-BDDD4A3F8099}" dt="2026-02-24T17:45:35.568" v="215" actId="1076"/>
          <ac:spMkLst>
            <pc:docMk/>
            <pc:sldMk cId="3923858678" sldId="319"/>
            <ac:spMk id="24" creationId="{4315203C-F04C-CFC1-7A29-9C7BAC9A6DF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923858678" sldId="319"/>
            <ac:spMk id="81" creationId="{4D80B6B8-AA7D-5063-79DD-CE45147759B3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923858678" sldId="319"/>
            <ac:spMk id="82" creationId="{3D77AA66-ADC7-E245-0F14-3CC2FA11E06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923858678" sldId="319"/>
            <ac:spMk id="84" creationId="{30FAC6D1-C301-949F-6EFA-8FB7CE0E7FAC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923858678" sldId="319"/>
            <ac:spMk id="93" creationId="{A495F7A1-BDC6-8AD4-0CE8-93162A2E2BEF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923858678" sldId="319"/>
            <ac:spMk id="99" creationId="{5334EE07-1B15-360C-83E9-0B05B62220C1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923858678" sldId="319"/>
            <ac:spMk id="101" creationId="{DC6E6F13-8906-86C9-CDC6-91BA25AAEA05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923858678" sldId="319"/>
            <ac:spMk id="106" creationId="{2DFF9F19-5EB3-EC19-3539-22EC17271785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923858678" sldId="319"/>
            <ac:spMk id="108" creationId="{7A502B22-61E6-D851-9AA2-3A09603A1BCE}"/>
          </ac:spMkLst>
        </pc:spChg>
        <pc:grpChg chg="mod">
          <ac:chgData name="Fabian Bernal Lopez" userId="a2b67318-d2f6-4283-843a-aa662118e1da" providerId="ADAL" clId="{54C19863-9136-493B-B90C-BDDD4A3F8099}" dt="2026-02-24T17:44:43.582" v="206" actId="1076"/>
          <ac:grpSpMkLst>
            <pc:docMk/>
            <pc:sldMk cId="3923858678" sldId="319"/>
            <ac:grpSpMk id="8" creationId="{478CD794-D85C-9DD5-7DB7-16C8048DE2FC}"/>
          </ac:grpSpMkLst>
        </pc:grpChg>
        <pc:grpChg chg="mod">
          <ac:chgData name="Fabian Bernal Lopez" userId="a2b67318-d2f6-4283-843a-aa662118e1da" providerId="ADAL" clId="{54C19863-9136-493B-B90C-BDDD4A3F8099}" dt="2026-02-24T17:44:47.783" v="207" actId="1076"/>
          <ac:grpSpMkLst>
            <pc:docMk/>
            <pc:sldMk cId="3923858678" sldId="319"/>
            <ac:grpSpMk id="12" creationId="{DF1D33D7-1286-16DC-595E-67198EEE585E}"/>
          </ac:grpSpMkLst>
        </pc:grpChg>
        <pc:grpChg chg="mod">
          <ac:chgData name="Fabian Bernal Lopez" userId="a2b67318-d2f6-4283-843a-aa662118e1da" providerId="ADAL" clId="{54C19863-9136-493B-B90C-BDDD4A3F8099}" dt="2026-02-24T17:45:02.731" v="209" actId="1076"/>
          <ac:grpSpMkLst>
            <pc:docMk/>
            <pc:sldMk cId="3923858678" sldId="319"/>
            <ac:grpSpMk id="21" creationId="{D9B4375B-7C5C-CA91-A56F-5CD31BD667DD}"/>
          </ac:grpSpMkLst>
        </pc:grpChg>
        <pc:picChg chg="mod">
          <ac:chgData name="Fabian Bernal Lopez" userId="a2b67318-d2f6-4283-843a-aa662118e1da" providerId="ADAL" clId="{54C19863-9136-493B-B90C-BDDD4A3F8099}" dt="2026-02-24T17:45:17.822" v="212" actId="1076"/>
          <ac:picMkLst>
            <pc:docMk/>
            <pc:sldMk cId="3923858678" sldId="319"/>
            <ac:picMk id="107" creationId="{48DD3686-C451-5189-5598-A25177F549DB}"/>
          </ac:picMkLst>
        </pc:picChg>
      </pc:sldChg>
      <pc:sldChg chg="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3850809435" sldId="323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50809435" sldId="323"/>
            <ac:spMk id="3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50809435" sldId="323"/>
            <ac:spMk id="6" creationId="{29EC90F1-3690-152E-654A-342D1F2B856B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50809435" sldId="323"/>
            <ac:spMk id="7" creationId="{30FABB44-B66C-E49B-C5CA-320715EE9472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50809435" sldId="323"/>
            <ac:spMk id="10" creationId="{74558576-24F4-BF39-10B8-CFB28D1AF82E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50809435" sldId="323"/>
            <ac:spMk id="12" creationId="{28DBA1CA-669E-BF2D-F3DA-360BA5A464E3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50809435" sldId="323"/>
            <ac:spMk id="13" creationId="{AF169440-C4C3-5119-CFB4-2D1EB0F4E9AC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50809435" sldId="323"/>
            <ac:spMk id="14" creationId="{97BFC84D-20A7-142E-2A65-D06D1E15FEE8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50809435" sldId="323"/>
            <ac:spMk id="16" creationId="{F54CAB47-7914-6624-B820-11148EB8B068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50809435" sldId="323"/>
            <ac:spMk id="21" creationId="{11AB6C21-27E4-7A9B-00A7-AE9608014CC3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50809435" sldId="323"/>
            <ac:spMk id="22" creationId="{0B16DC73-DD23-6AEB-50C0-CD9E01400B70}"/>
          </ac:spMkLst>
        </pc:spChg>
      </pc:sldChg>
      <pc:sldChg chg="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3878022726" sldId="325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78022726" sldId="325"/>
            <ac:spMk id="6" creationId="{D27381CA-4B22-517E-BBC6-91B091A54C92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78022726" sldId="325"/>
            <ac:spMk id="22" creationId="{4C2FF618-0D0A-3EB5-390C-6CD96E171A49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78022726" sldId="325"/>
            <ac:spMk id="23" creationId="{35D32F07-83AA-5901-E5B0-7C488BB62265}"/>
          </ac:spMkLst>
        </pc:spChg>
      </pc:sldChg>
      <pc:sldChg chg="modSp mod">
        <pc:chgData name="Fabian Bernal Lopez" userId="a2b67318-d2f6-4283-843a-aa662118e1da" providerId="ADAL" clId="{54C19863-9136-493B-B90C-BDDD4A3F8099}" dt="2026-02-24T17:36:05.002" v="115" actId="113"/>
        <pc:sldMkLst>
          <pc:docMk/>
          <pc:sldMk cId="2089222480" sldId="333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2089222480" sldId="333"/>
            <ac:spMk id="4" creationId="{50FDC67A-2AB4-65E6-BC0C-8310BE2CEFA1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2089222480" sldId="333"/>
            <ac:spMk id="8" creationId="{6712B120-4EA4-BFAC-2878-8488C070948B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2089222480" sldId="333"/>
            <ac:spMk id="12" creationId="{BBA66564-92E8-5134-190B-8B91CAA5C6A1}"/>
          </ac:spMkLst>
        </pc:spChg>
        <pc:spChg chg="mod">
          <ac:chgData name="Fabian Bernal Lopez" userId="a2b67318-d2f6-4283-843a-aa662118e1da" providerId="ADAL" clId="{54C19863-9136-493B-B90C-BDDD4A3F8099}" dt="2026-02-24T17:36:05.002" v="115" actId="113"/>
          <ac:spMkLst>
            <pc:docMk/>
            <pc:sldMk cId="2089222480" sldId="333"/>
            <ac:spMk id="14" creationId="{207CE540-357C-D2E1-D871-AB38833D17D0}"/>
          </ac:spMkLst>
        </pc:spChg>
        <pc:spChg chg="mod">
          <ac:chgData name="Fabian Bernal Lopez" userId="a2b67318-d2f6-4283-843a-aa662118e1da" providerId="ADAL" clId="{54C19863-9136-493B-B90C-BDDD4A3F8099}" dt="2026-02-24T17:36:05.002" v="115" actId="113"/>
          <ac:spMkLst>
            <pc:docMk/>
            <pc:sldMk cId="2089222480" sldId="333"/>
            <ac:spMk id="15" creationId="{6E07117E-C299-A173-F56F-9BB818734332}"/>
          </ac:spMkLst>
        </pc:spChg>
        <pc:spChg chg="mod">
          <ac:chgData name="Fabian Bernal Lopez" userId="a2b67318-d2f6-4283-843a-aa662118e1da" providerId="ADAL" clId="{54C19863-9136-493B-B90C-BDDD4A3F8099}" dt="2026-02-24T17:36:05.002" v="115" actId="113"/>
          <ac:spMkLst>
            <pc:docMk/>
            <pc:sldMk cId="2089222480" sldId="333"/>
            <ac:spMk id="16" creationId="{AA892249-9D6C-C5CB-C2C1-D96C9FCFBD5A}"/>
          </ac:spMkLst>
        </pc:spChg>
        <pc:spChg chg="mod">
          <ac:chgData name="Fabian Bernal Lopez" userId="a2b67318-d2f6-4283-843a-aa662118e1da" providerId="ADAL" clId="{54C19863-9136-493B-B90C-BDDD4A3F8099}" dt="2026-02-24T17:36:05.002" v="115" actId="113"/>
          <ac:spMkLst>
            <pc:docMk/>
            <pc:sldMk cId="2089222480" sldId="333"/>
            <ac:spMk id="17" creationId="{A2112B8D-65F3-DF3F-93A4-68A765F0E7B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2089222480" sldId="333"/>
            <ac:spMk id="23" creationId="{11491FA1-E0F6-4B00-4C34-B643AE2D224D}"/>
          </ac:spMkLst>
        </pc:spChg>
        <pc:spChg chg="mod">
          <ac:chgData name="Fabian Bernal Lopez" userId="a2b67318-d2f6-4283-843a-aa662118e1da" providerId="ADAL" clId="{54C19863-9136-493B-B90C-BDDD4A3F8099}" dt="2026-02-24T17:36:05.002" v="115" actId="113"/>
          <ac:spMkLst>
            <pc:docMk/>
            <pc:sldMk cId="2089222480" sldId="333"/>
            <ac:spMk id="26" creationId="{42637182-E524-FD8D-4B08-87FA685A71B9}"/>
          </ac:spMkLst>
        </pc:spChg>
        <pc:spChg chg="mod">
          <ac:chgData name="Fabian Bernal Lopez" userId="a2b67318-d2f6-4283-843a-aa662118e1da" providerId="ADAL" clId="{54C19863-9136-493B-B90C-BDDD4A3F8099}" dt="2026-02-24T17:36:05.002" v="115" actId="113"/>
          <ac:spMkLst>
            <pc:docMk/>
            <pc:sldMk cId="2089222480" sldId="333"/>
            <ac:spMk id="27" creationId="{1FBA2D4E-B060-B71E-49B0-7F146AF55EAB}"/>
          </ac:spMkLst>
        </pc:spChg>
        <pc:spChg chg="mod">
          <ac:chgData name="Fabian Bernal Lopez" userId="a2b67318-d2f6-4283-843a-aa662118e1da" providerId="ADAL" clId="{54C19863-9136-493B-B90C-BDDD4A3F8099}" dt="2026-02-24T17:36:05.002" v="115" actId="113"/>
          <ac:spMkLst>
            <pc:docMk/>
            <pc:sldMk cId="2089222480" sldId="333"/>
            <ac:spMk id="28" creationId="{FB2E571F-CF86-950E-DF79-8013F23460F8}"/>
          </ac:spMkLst>
        </pc:spChg>
        <pc:spChg chg="mod">
          <ac:chgData name="Fabian Bernal Lopez" userId="a2b67318-d2f6-4283-843a-aa662118e1da" providerId="ADAL" clId="{54C19863-9136-493B-B90C-BDDD4A3F8099}" dt="2026-02-24T17:36:05.002" v="115" actId="113"/>
          <ac:spMkLst>
            <pc:docMk/>
            <pc:sldMk cId="2089222480" sldId="333"/>
            <ac:spMk id="29" creationId="{C736A5BD-33F0-8F7D-F21B-702ED5BC88E9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2089222480" sldId="333"/>
            <ac:spMk id="31" creationId="{EECED0E5-B367-A679-D8D2-D881EF062F3A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2089222480" sldId="333"/>
            <ac:spMk id="34" creationId="{15091266-75B7-FAD1-11C8-CCC71AE9CBEC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2089222480" sldId="333"/>
            <ac:spMk id="36" creationId="{E18DE4DE-95C1-36E3-6BE4-DEC7C2243799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2089222480" sldId="333"/>
            <ac:spMk id="37" creationId="{0E95074B-CE15-0CFB-939A-922D1251CC91}"/>
          </ac:spMkLst>
        </pc:spChg>
      </pc:sldChg>
      <pc:sldChg chg="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0" sldId="345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345"/>
            <ac:spMk id="3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345"/>
            <ac:spMk id="20" creationId="{F752E964-21B0-3BA7-7759-4D3771D59A74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0" sldId="345"/>
            <ac:spMk id="21" creationId="{5CAB5023-D16A-FE31-679A-93BDA142A622}"/>
          </ac:spMkLst>
        </pc:spChg>
      </pc:sldChg>
      <pc:sldChg chg="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378821485" sldId="348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8821485" sldId="348"/>
            <ac:spMk id="5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8821485" sldId="348"/>
            <ac:spMk id="29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8821485" sldId="348"/>
            <ac:spMk id="34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8821485" sldId="348"/>
            <ac:spMk id="47" creationId="{2ECB9768-5059-D156-EE8C-64D145708A05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8821485" sldId="348"/>
            <ac:spMk id="177" creationId="{77B21F89-2F12-E959-5E63-AF4634C7CE1A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8821485" sldId="348"/>
            <ac:spMk id="178" creationId="{A774869B-47A9-C124-D42C-AB0E389250DF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8821485" sldId="348"/>
            <ac:spMk id="179" creationId="{8405B4B0-EEE4-C937-777C-27D91761BF47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8821485" sldId="348"/>
            <ac:spMk id="182" creationId="{DB1F5DBC-C8E6-2BA9-8A21-1E050493FA8A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8821485" sldId="348"/>
            <ac:spMk id="183" creationId="{47786F89-D1CA-919A-2299-C38974256422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78821485" sldId="348"/>
            <ac:spMk id="184" creationId="{F8F6A57D-5194-9E44-FD4E-9CCBE9517477}"/>
          </ac:spMkLst>
        </pc:spChg>
        <pc:grpChg chg="mod">
          <ac:chgData name="Fabian Bernal Lopez" userId="a2b67318-d2f6-4283-843a-aa662118e1da" providerId="ADAL" clId="{54C19863-9136-493B-B90C-BDDD4A3F8099}" dt="2026-02-24T17:33:38.289" v="47" actId="1076"/>
          <ac:grpSpMkLst>
            <pc:docMk/>
            <pc:sldMk cId="378821485" sldId="348"/>
            <ac:grpSpMk id="3" creationId="{00000000-0000-0000-0000-000000000000}"/>
          </ac:grpSpMkLst>
        </pc:grpChg>
        <pc:grpChg chg="mod">
          <ac:chgData name="Fabian Bernal Lopez" userId="a2b67318-d2f6-4283-843a-aa662118e1da" providerId="ADAL" clId="{54C19863-9136-493B-B90C-BDDD4A3F8099}" dt="2026-02-24T17:34:07.602" v="76" actId="1035"/>
          <ac:grpSpMkLst>
            <pc:docMk/>
            <pc:sldMk cId="378821485" sldId="348"/>
            <ac:grpSpMk id="30" creationId="{00000000-0000-0000-0000-000000000000}"/>
          </ac:grpSpMkLst>
        </pc:grpChg>
        <pc:picChg chg="mod">
          <ac:chgData name="Fabian Bernal Lopez" userId="a2b67318-d2f6-4283-843a-aa662118e1da" providerId="ADAL" clId="{54C19863-9136-493B-B90C-BDDD4A3F8099}" dt="2026-02-24T17:33:53.825" v="50" actId="1076"/>
          <ac:picMkLst>
            <pc:docMk/>
            <pc:sldMk cId="378821485" sldId="348"/>
            <ac:picMk id="26" creationId="{10DAA3D0-A5D5-BA63-7BCC-C300840B07B2}"/>
          </ac:picMkLst>
        </pc:picChg>
        <pc:picChg chg="mod">
          <ac:chgData name="Fabian Bernal Lopez" userId="a2b67318-d2f6-4283-843a-aa662118e1da" providerId="ADAL" clId="{54C19863-9136-493B-B90C-BDDD4A3F8099}" dt="2026-02-24T17:33:46.572" v="48" actId="1076"/>
          <ac:picMkLst>
            <pc:docMk/>
            <pc:sldMk cId="378821485" sldId="348"/>
            <ac:picMk id="221" creationId="{ECD69C63-7294-6164-8047-411AAF97A199}"/>
          </ac:picMkLst>
        </pc:picChg>
        <pc:picChg chg="mod">
          <ac:chgData name="Fabian Bernal Lopez" userId="a2b67318-d2f6-4283-843a-aa662118e1da" providerId="ADAL" clId="{54C19863-9136-493B-B90C-BDDD4A3F8099}" dt="2026-02-24T17:33:46.572" v="48" actId="1076"/>
          <ac:picMkLst>
            <pc:docMk/>
            <pc:sldMk cId="378821485" sldId="348"/>
            <ac:picMk id="229" creationId="{629FB1B3-152D-4167-716D-5A6E2F87B1B1}"/>
          </ac:picMkLst>
        </pc:picChg>
        <pc:picChg chg="mod">
          <ac:chgData name="Fabian Bernal Lopez" userId="a2b67318-d2f6-4283-843a-aa662118e1da" providerId="ADAL" clId="{54C19863-9136-493B-B90C-BDDD4A3F8099}" dt="2026-02-24T17:33:46.572" v="48" actId="1076"/>
          <ac:picMkLst>
            <pc:docMk/>
            <pc:sldMk cId="378821485" sldId="348"/>
            <ac:picMk id="241" creationId="{CC1BDEBD-78A3-CB0D-5E65-C3BD9014DA71}"/>
          </ac:picMkLst>
        </pc:picChg>
        <pc:picChg chg="mod">
          <ac:chgData name="Fabian Bernal Lopez" userId="a2b67318-d2f6-4283-843a-aa662118e1da" providerId="ADAL" clId="{54C19863-9136-493B-B90C-BDDD4A3F8099}" dt="2026-02-24T17:33:46.572" v="48" actId="1076"/>
          <ac:picMkLst>
            <pc:docMk/>
            <pc:sldMk cId="378821485" sldId="348"/>
            <ac:picMk id="246" creationId="{0323585B-5AD9-67F6-2F7A-C938C6EE2C1F}"/>
          </ac:picMkLst>
        </pc:picChg>
        <pc:picChg chg="mod">
          <ac:chgData name="Fabian Bernal Lopez" userId="a2b67318-d2f6-4283-843a-aa662118e1da" providerId="ADAL" clId="{54C19863-9136-493B-B90C-BDDD4A3F8099}" dt="2026-02-24T17:33:46.572" v="48" actId="1076"/>
          <ac:picMkLst>
            <pc:docMk/>
            <pc:sldMk cId="378821485" sldId="348"/>
            <ac:picMk id="252" creationId="{42E1C552-0950-6B4F-2A51-0C784B5F4433}"/>
          </ac:picMkLst>
        </pc:picChg>
        <pc:picChg chg="mod">
          <ac:chgData name="Fabian Bernal Lopez" userId="a2b67318-d2f6-4283-843a-aa662118e1da" providerId="ADAL" clId="{54C19863-9136-493B-B90C-BDDD4A3F8099}" dt="2026-02-24T17:33:46.572" v="48" actId="1076"/>
          <ac:picMkLst>
            <pc:docMk/>
            <pc:sldMk cId="378821485" sldId="348"/>
            <ac:picMk id="272" creationId="{843E1942-886A-33C4-806A-685FF5382A4F}"/>
          </ac:picMkLst>
        </pc:picChg>
        <pc:picChg chg="mod">
          <ac:chgData name="Fabian Bernal Lopez" userId="a2b67318-d2f6-4283-843a-aa662118e1da" providerId="ADAL" clId="{54C19863-9136-493B-B90C-BDDD4A3F8099}" dt="2026-02-24T17:33:46.572" v="48" actId="1076"/>
          <ac:picMkLst>
            <pc:docMk/>
            <pc:sldMk cId="378821485" sldId="348"/>
            <ac:picMk id="273" creationId="{C2C6BFF5-02C2-E3BC-17A5-F84C837DF562}"/>
          </ac:picMkLst>
        </pc:picChg>
        <pc:picChg chg="mod">
          <ac:chgData name="Fabian Bernal Lopez" userId="a2b67318-d2f6-4283-843a-aa662118e1da" providerId="ADAL" clId="{54C19863-9136-493B-B90C-BDDD4A3F8099}" dt="2026-02-24T17:33:46.572" v="48" actId="1076"/>
          <ac:picMkLst>
            <pc:docMk/>
            <pc:sldMk cId="378821485" sldId="348"/>
            <ac:picMk id="303" creationId="{D57A1609-52B2-8FC5-D896-5DB841C10214}"/>
          </ac:picMkLst>
        </pc:picChg>
        <pc:picChg chg="mod">
          <ac:chgData name="Fabian Bernal Lopez" userId="a2b67318-d2f6-4283-843a-aa662118e1da" providerId="ADAL" clId="{54C19863-9136-493B-B90C-BDDD4A3F8099}" dt="2026-02-24T17:33:46.572" v="48" actId="1076"/>
          <ac:picMkLst>
            <pc:docMk/>
            <pc:sldMk cId="378821485" sldId="348"/>
            <ac:picMk id="304" creationId="{E8702F64-32B1-133F-6606-5D50973928FA}"/>
          </ac:picMkLst>
        </pc:picChg>
        <pc:picChg chg="mod">
          <ac:chgData name="Fabian Bernal Lopez" userId="a2b67318-d2f6-4283-843a-aa662118e1da" providerId="ADAL" clId="{54C19863-9136-493B-B90C-BDDD4A3F8099}" dt="2026-02-24T17:34:07.602" v="76" actId="1035"/>
          <ac:picMkLst>
            <pc:docMk/>
            <pc:sldMk cId="378821485" sldId="348"/>
            <ac:picMk id="318" creationId="{71E26510-0B27-64BC-E6CD-0512F02374C2}"/>
          </ac:picMkLst>
        </pc:picChg>
      </pc:sldChg>
      <pc:sldChg chg="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3850345464" sldId="2147473119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50345464" sldId="2147473119"/>
            <ac:spMk id="2" creationId="{22BB67E7-F1CD-FD8F-B2CB-94430FB981EC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50345464" sldId="2147473119"/>
            <ac:spMk id="4" creationId="{0420820F-431E-6E64-058D-0224DD7B67C1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50345464" sldId="2147473119"/>
            <ac:spMk id="5" creationId="{EBCE1BB8-E12A-9BDC-77BE-05710AC4D45D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850345464" sldId="2147473119"/>
            <ac:spMk id="7" creationId="{11B375AC-011B-62BB-B163-2046FCCCD931}"/>
          </ac:spMkLst>
        </pc:spChg>
      </pc:sldChg>
      <pc:sldChg chg="addSp delSp 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3136473685" sldId="2147473120"/>
        </pc:sldMkLst>
        <pc:spChg chg="del">
          <ac:chgData name="Fabian Bernal Lopez" userId="a2b67318-d2f6-4283-843a-aa662118e1da" providerId="ADAL" clId="{54C19863-9136-493B-B90C-BDDD4A3F8099}" dt="2026-02-24T17:31:13.342" v="25" actId="478"/>
          <ac:spMkLst>
            <pc:docMk/>
            <pc:sldMk cId="3136473685" sldId="2147473120"/>
            <ac:spMk id="2" creationId="{552CCF66-FE74-1D68-F804-21175F2EF24F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136473685" sldId="2147473120"/>
            <ac:spMk id="4" creationId="{B7C2EB88-8141-ABB7-8D92-8813BDCA1F9C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136473685" sldId="2147473120"/>
            <ac:spMk id="5" creationId="{23A54786-4ABF-CE08-9B95-E0986A3A9190}"/>
          </ac:spMkLst>
        </pc:spChg>
        <pc:spChg chg="add 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136473685" sldId="2147473120"/>
            <ac:spMk id="7" creationId="{321FFE40-5304-CE14-D49F-4AD0EF1FC627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136473685" sldId="2147473120"/>
            <ac:spMk id="8" creationId="{1F16EEFA-4802-528A-651C-4BE99D4FFD4F}"/>
          </ac:spMkLst>
        </pc:spChg>
      </pc:sldChg>
      <pc:sldChg chg="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3574405707" sldId="2147473127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574405707" sldId="2147473127"/>
            <ac:spMk id="5" creationId="{4AAF4451-DA34-E61F-7DAA-30862E28FF99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574405707" sldId="2147473127"/>
            <ac:spMk id="9" creationId="{BE9A05C7-0C84-2B3F-1507-FCCFC8334F08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574405707" sldId="2147473127"/>
            <ac:spMk id="10" creationId="{431E3912-6E7F-92C6-826E-F829DF46F039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574405707" sldId="2147473127"/>
            <ac:spMk id="12" creationId="{3F5B7684-952B-0A5F-B3A9-5E70BC78AB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574405707" sldId="2147473127"/>
            <ac:spMk id="16" creationId="{6CC28DFB-D60A-B2CA-4407-AEBD1634246B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574405707" sldId="2147473127"/>
            <ac:spMk id="17" creationId="{DDCB462C-407B-A6DE-D626-80E075955B51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574405707" sldId="2147473127"/>
            <ac:spMk id="19" creationId="{95CFF042-EEAA-0EB1-4A6B-364755FAAAAB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574405707" sldId="2147473127"/>
            <ac:spMk id="20" creationId="{A0AF522B-FD18-9658-31FB-9A2DB002E151}"/>
          </ac:spMkLst>
        </pc:spChg>
      </pc:sldChg>
      <pc:sldChg chg="addSp delSp 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1689321007" sldId="2147473133"/>
        </pc:sldMkLst>
        <pc:spChg chg="del">
          <ac:chgData name="Fabian Bernal Lopez" userId="a2b67318-d2f6-4283-843a-aa662118e1da" providerId="ADAL" clId="{54C19863-9136-493B-B90C-BDDD4A3F8099}" dt="2026-02-24T17:31:36.851" v="27" actId="478"/>
          <ac:spMkLst>
            <pc:docMk/>
            <pc:sldMk cId="1689321007" sldId="2147473133"/>
            <ac:spMk id="2" creationId="{B2CF8053-91BE-1E38-1EA3-4D3DEAF42782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1689321007" sldId="2147473133"/>
            <ac:spMk id="4" creationId="{E0C64543-58E6-DB93-ED22-AF26AD7FA90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1689321007" sldId="2147473133"/>
            <ac:spMk id="5" creationId="{75AAF5D9-D6FE-F5E8-34EE-C8ABAE97BA54}"/>
          </ac:spMkLst>
        </pc:spChg>
        <pc:spChg chg="add 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1689321007" sldId="2147473133"/>
            <ac:spMk id="6" creationId="{C3D54151-60DC-1CD6-171E-DFD9B41F164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1689321007" sldId="2147473133"/>
            <ac:spMk id="8" creationId="{0D8EACEC-5E42-3853-8C7F-2B15E29DD143}"/>
          </ac:spMkLst>
        </pc:spChg>
      </pc:sldChg>
      <pc:sldChg chg="delSp modSp mod">
        <pc:chgData name="Fabian Bernal Lopez" userId="a2b67318-d2f6-4283-843a-aa662118e1da" providerId="ADAL" clId="{54C19863-9136-493B-B90C-BDDD4A3F8099}" dt="2026-02-24T17:36:56.154" v="124" actId="478"/>
        <pc:sldMkLst>
          <pc:docMk/>
          <pc:sldMk cId="1288874198" sldId="2147473135"/>
        </pc:sldMkLst>
        <pc:spChg chg="del mod">
          <ac:chgData name="Fabian Bernal Lopez" userId="a2b67318-d2f6-4283-843a-aa662118e1da" providerId="ADAL" clId="{54C19863-9136-493B-B90C-BDDD4A3F8099}" dt="2026-02-24T17:36:54.105" v="121" actId="478"/>
          <ac:spMkLst>
            <pc:docMk/>
            <pc:sldMk cId="1288874198" sldId="2147473135"/>
            <ac:spMk id="7" creationId="{993EB4B2-320E-86AE-FD79-F543999A0869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1288874198" sldId="2147473135"/>
            <ac:spMk id="19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1288874198" sldId="2147473135"/>
            <ac:spMk id="27" creationId="{57356F2E-7F6C-1259-5571-65E20C15E35E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1288874198" sldId="2147473135"/>
            <ac:spMk id="28" creationId="{2C96FB92-CA92-44D5-0430-AA8DB54888D1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1288874198" sldId="2147473135"/>
            <ac:spMk id="32" creationId="{65DCE068-2754-0FAD-AB24-16C9797BFD06}"/>
          </ac:spMkLst>
        </pc:spChg>
        <pc:grpChg chg="del">
          <ac:chgData name="Fabian Bernal Lopez" userId="a2b67318-d2f6-4283-843a-aa662118e1da" providerId="ADAL" clId="{54C19863-9136-493B-B90C-BDDD4A3F8099}" dt="2026-02-24T17:36:56.154" v="124" actId="478"/>
          <ac:grpSpMkLst>
            <pc:docMk/>
            <pc:sldMk cId="1288874198" sldId="2147473135"/>
            <ac:grpSpMk id="31" creationId="{840856EE-5BF6-A4CA-9086-57FCF9F0EB68}"/>
          </ac:grpSpMkLst>
        </pc:grpChg>
        <pc:picChg chg="del">
          <ac:chgData name="Fabian Bernal Lopez" userId="a2b67318-d2f6-4283-843a-aa662118e1da" providerId="ADAL" clId="{54C19863-9136-493B-B90C-BDDD4A3F8099}" dt="2026-02-24T17:36:55.262" v="123" actId="478"/>
          <ac:picMkLst>
            <pc:docMk/>
            <pc:sldMk cId="1288874198" sldId="2147473135"/>
            <ac:picMk id="18" creationId="{B5465E0A-6673-29F7-1968-532E3ADCDD52}"/>
          </ac:picMkLst>
        </pc:picChg>
        <pc:picChg chg="del">
          <ac:chgData name="Fabian Bernal Lopez" userId="a2b67318-d2f6-4283-843a-aa662118e1da" providerId="ADAL" clId="{54C19863-9136-493B-B90C-BDDD4A3F8099}" dt="2026-02-24T17:36:54.764" v="122" actId="478"/>
          <ac:picMkLst>
            <pc:docMk/>
            <pc:sldMk cId="1288874198" sldId="2147473135"/>
            <ac:picMk id="30" creationId="{DED7E7C0-A43B-5513-D43B-E5A0DD06069E}"/>
          </ac:picMkLst>
        </pc:picChg>
      </pc:sldChg>
      <pc:sldChg chg="delSp 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3376786783" sldId="2147473136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376786783" sldId="2147473136"/>
            <ac:spMk id="19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376786783" sldId="2147473136"/>
            <ac:spMk id="27" creationId="{57356F2E-7F6C-1259-5571-65E20C15E35E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376786783" sldId="2147473136"/>
            <ac:spMk id="28" creationId="{2C96FB92-CA92-44D5-0430-AA8DB54888D1}"/>
          </ac:spMkLst>
        </pc:spChg>
        <pc:grpChg chg="del">
          <ac:chgData name="Fabian Bernal Lopez" userId="a2b67318-d2f6-4283-843a-aa662118e1da" providerId="ADAL" clId="{54C19863-9136-493B-B90C-BDDD4A3F8099}" dt="2026-02-24T17:29:29.328" v="17" actId="478"/>
          <ac:grpSpMkLst>
            <pc:docMk/>
            <pc:sldMk cId="3376786783" sldId="2147473136"/>
            <ac:grpSpMk id="31" creationId="{840856EE-5BF6-A4CA-9086-57FCF9F0EB68}"/>
          </ac:grpSpMkLst>
        </pc:grpChg>
        <pc:picChg chg="del">
          <ac:chgData name="Fabian Bernal Lopez" userId="a2b67318-d2f6-4283-843a-aa662118e1da" providerId="ADAL" clId="{54C19863-9136-493B-B90C-BDDD4A3F8099}" dt="2026-02-24T17:29:28.592" v="16" actId="478"/>
          <ac:picMkLst>
            <pc:docMk/>
            <pc:sldMk cId="3376786783" sldId="2147473136"/>
            <ac:picMk id="18" creationId="{B5465E0A-6673-29F7-1968-532E3ADCDD52}"/>
          </ac:picMkLst>
        </pc:picChg>
        <pc:picChg chg="del">
          <ac:chgData name="Fabian Bernal Lopez" userId="a2b67318-d2f6-4283-843a-aa662118e1da" providerId="ADAL" clId="{54C19863-9136-493B-B90C-BDDD4A3F8099}" dt="2026-02-24T17:29:27.953" v="15" actId="478"/>
          <ac:picMkLst>
            <pc:docMk/>
            <pc:sldMk cId="3376786783" sldId="2147473136"/>
            <ac:picMk id="30" creationId="{DED7E7C0-A43B-5513-D43B-E5A0DD06069E}"/>
          </ac:picMkLst>
        </pc:picChg>
      </pc:sldChg>
      <pc:sldChg chg="delSp 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461969061" sldId="2147473137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461969061" sldId="2147473137"/>
            <ac:spMk id="3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461969061" sldId="2147473137"/>
            <ac:spMk id="4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461969061" sldId="2147473137"/>
            <ac:spMk id="7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461969061" sldId="2147473137"/>
            <ac:spMk id="9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461969061" sldId="2147473137"/>
            <ac:spMk id="20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461969061" sldId="2147473137"/>
            <ac:spMk id="23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461969061" sldId="2147473137"/>
            <ac:spMk id="24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461969061" sldId="2147473137"/>
            <ac:spMk id="25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461969061" sldId="2147473137"/>
            <ac:spMk id="27" creationId="{00000000-0000-0000-0000-00000000000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461969061" sldId="2147473137"/>
            <ac:spMk id="38" creationId="{B937555C-3812-DFAC-F9DB-2F8EF05DD377}"/>
          </ac:spMkLst>
        </pc:spChg>
        <pc:spChg chg="del">
          <ac:chgData name="Fabian Bernal Lopez" userId="a2b67318-d2f6-4283-843a-aa662118e1da" providerId="ADAL" clId="{54C19863-9136-493B-B90C-BDDD4A3F8099}" dt="2026-02-24T17:30:08.324" v="24" actId="478"/>
          <ac:spMkLst>
            <pc:docMk/>
            <pc:sldMk cId="461969061" sldId="2147473137"/>
            <ac:spMk id="39" creationId="{D2AED2AF-446D-6B56-CCB1-5407310DC0A5}"/>
          </ac:spMkLst>
        </pc:spChg>
      </pc:sldChg>
      <pc:sldChg chg="delSp 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3054262453" sldId="2147473138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054262453" sldId="2147473138"/>
            <ac:spMk id="3" creationId="{4D74DBE0-8CAD-F85C-13B0-E5FD0F285FE3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054262453" sldId="2147473138"/>
            <ac:spMk id="37" creationId="{553A9650-50E4-5D1F-D913-1892BA7D6F4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054262453" sldId="2147473138"/>
            <ac:spMk id="38" creationId="{B937555C-3812-DFAC-F9DB-2F8EF05DD377}"/>
          </ac:spMkLst>
        </pc:spChg>
        <pc:spChg chg="del">
          <ac:chgData name="Fabian Bernal Lopez" userId="a2b67318-d2f6-4283-843a-aa662118e1da" providerId="ADAL" clId="{54C19863-9136-493B-B90C-BDDD4A3F8099}" dt="2026-02-24T17:29:38.194" v="19" actId="478"/>
          <ac:spMkLst>
            <pc:docMk/>
            <pc:sldMk cId="3054262453" sldId="2147473138"/>
            <ac:spMk id="39" creationId="{D2AED2AF-446D-6B56-CCB1-5407310DC0A5}"/>
          </ac:spMkLst>
        </pc:spChg>
      </pc:sldChg>
      <pc:sldChg chg="delSp modSp mod">
        <pc:chgData name="Fabian Bernal Lopez" userId="a2b67318-d2f6-4283-843a-aa662118e1da" providerId="ADAL" clId="{54C19863-9136-493B-B90C-BDDD4A3F8099}" dt="2026-02-24T17:34:15.913" v="77" actId="790"/>
        <pc:sldMkLst>
          <pc:docMk/>
          <pc:sldMk cId="3481402080" sldId="2147473139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481402080" sldId="2147473139"/>
            <ac:spMk id="3" creationId="{4D74DBE0-8CAD-F85C-13B0-E5FD0F285FE3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481402080" sldId="2147473139"/>
            <ac:spMk id="5" creationId="{544DEF7F-FFE5-E4A8-7977-4D811BD14172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481402080" sldId="2147473139"/>
            <ac:spMk id="37" creationId="{553A9650-50E4-5D1F-D913-1892BA7D6F4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3481402080" sldId="2147473139"/>
            <ac:spMk id="38" creationId="{B937555C-3812-DFAC-F9DB-2F8EF05DD377}"/>
          </ac:spMkLst>
        </pc:spChg>
        <pc:spChg chg="del">
          <ac:chgData name="Fabian Bernal Lopez" userId="a2b67318-d2f6-4283-843a-aa662118e1da" providerId="ADAL" clId="{54C19863-9136-493B-B90C-BDDD4A3F8099}" dt="2026-02-24T17:29:44.195" v="20" actId="478"/>
          <ac:spMkLst>
            <pc:docMk/>
            <pc:sldMk cId="3481402080" sldId="2147473139"/>
            <ac:spMk id="39" creationId="{D2AED2AF-446D-6B56-CCB1-5407310DC0A5}"/>
          </ac:spMkLst>
        </pc:spChg>
      </pc:sldChg>
      <pc:sldChg chg="addSp delSp modSp mod delAnim modAnim">
        <pc:chgData name="Fabian Bernal Lopez" userId="a2b67318-d2f6-4283-843a-aa662118e1da" providerId="ADAL" clId="{54C19863-9136-493B-B90C-BDDD4A3F8099}" dt="2026-02-24T18:01:38.922" v="356"/>
        <pc:sldMkLst>
          <pc:docMk/>
          <pc:sldMk cId="978123856" sldId="2147473140"/>
        </pc:sldMkLst>
        <pc:spChg chg="mod">
          <ac:chgData name="Fabian Bernal Lopez" userId="a2b67318-d2f6-4283-843a-aa662118e1da" providerId="ADAL" clId="{54C19863-9136-493B-B90C-BDDD4A3F8099}" dt="2026-02-24T17:51:47.466" v="221" actId="14826"/>
          <ac:spMkLst>
            <pc:docMk/>
            <pc:sldMk cId="978123856" sldId="2147473140"/>
            <ac:spMk id="8" creationId="{522F515D-7BB5-DF5A-9A7B-F15EE7296EC8}"/>
          </ac:spMkLst>
        </pc:spChg>
        <pc:spChg chg="mod">
          <ac:chgData name="Fabian Bernal Lopez" userId="a2b67318-d2f6-4283-843a-aa662118e1da" providerId="ADAL" clId="{54C19863-9136-493B-B90C-BDDD4A3F8099}" dt="2026-02-24T17:53:52.735" v="316" actId="1037"/>
          <ac:spMkLst>
            <pc:docMk/>
            <pc:sldMk cId="978123856" sldId="2147473140"/>
            <ac:spMk id="9" creationId="{1F58676B-6B01-818E-6319-00CAE7E9EC8A}"/>
          </ac:spMkLst>
        </pc:spChg>
        <pc:spChg chg="mod">
          <ac:chgData name="Fabian Bernal Lopez" userId="a2b67318-d2f6-4283-843a-aa662118e1da" providerId="ADAL" clId="{54C19863-9136-493B-B90C-BDDD4A3F8099}" dt="2026-02-24T17:39:17.402" v="148" actId="113"/>
          <ac:spMkLst>
            <pc:docMk/>
            <pc:sldMk cId="978123856" sldId="2147473140"/>
            <ac:spMk id="10" creationId="{32D7A9EF-A3CA-5E49-E947-CB878E8ED4ED}"/>
          </ac:spMkLst>
        </pc:spChg>
        <pc:spChg chg="mod">
          <ac:chgData name="Fabian Bernal Lopez" userId="a2b67318-d2f6-4283-843a-aa662118e1da" providerId="ADAL" clId="{54C19863-9136-493B-B90C-BDDD4A3F8099}" dt="2026-02-24T17:52:28.579" v="223" actId="207"/>
          <ac:spMkLst>
            <pc:docMk/>
            <pc:sldMk cId="978123856" sldId="2147473140"/>
            <ac:spMk id="11" creationId="{3C579868-6607-EB1E-A07F-38CC6EDB147A}"/>
          </ac:spMkLst>
        </pc:spChg>
        <pc:spChg chg="mod">
          <ac:chgData name="Fabian Bernal Lopez" userId="a2b67318-d2f6-4283-843a-aa662118e1da" providerId="ADAL" clId="{54C19863-9136-493B-B90C-BDDD4A3F8099}" dt="2026-02-24T17:50:42.781" v="218"/>
          <ac:spMkLst>
            <pc:docMk/>
            <pc:sldMk cId="978123856" sldId="2147473140"/>
            <ac:spMk id="12" creationId="{B2EAE127-0FD4-784C-575A-49FFD78247CB}"/>
          </ac:spMkLst>
        </pc:spChg>
        <pc:spChg chg="mod">
          <ac:chgData name="Fabian Bernal Lopez" userId="a2b67318-d2f6-4283-843a-aa662118e1da" providerId="ADAL" clId="{54C19863-9136-493B-B90C-BDDD4A3F8099}" dt="2026-02-24T17:50:42.781" v="218"/>
          <ac:spMkLst>
            <pc:docMk/>
            <pc:sldMk cId="978123856" sldId="2147473140"/>
            <ac:spMk id="13" creationId="{452B2BB3-BEC4-7D54-9F91-5608F7E00941}"/>
          </ac:spMkLst>
        </pc:spChg>
        <pc:spChg chg="mod">
          <ac:chgData name="Fabian Bernal Lopez" userId="a2b67318-d2f6-4283-843a-aa662118e1da" providerId="ADAL" clId="{54C19863-9136-493B-B90C-BDDD4A3F8099}" dt="2026-02-24T17:50:42.781" v="218"/>
          <ac:spMkLst>
            <pc:docMk/>
            <pc:sldMk cId="978123856" sldId="2147473140"/>
            <ac:spMk id="17" creationId="{3AFA4745-3CA7-ECD4-FF6E-BB8CFF63F0D2}"/>
          </ac:spMkLst>
        </pc:spChg>
        <pc:spChg chg="del">
          <ac:chgData name="Fabian Bernal Lopez" userId="a2b67318-d2f6-4283-843a-aa662118e1da" providerId="ADAL" clId="{54C19863-9136-493B-B90C-BDDD4A3F8099}" dt="2026-02-24T17:37:15.693" v="127" actId="478"/>
          <ac:spMkLst>
            <pc:docMk/>
            <pc:sldMk cId="978123856" sldId="2147473140"/>
            <ac:spMk id="18" creationId="{FBC6035A-311B-BF1F-617D-D45C0618C955}"/>
          </ac:spMkLst>
        </pc:spChg>
        <pc:spChg chg="del">
          <ac:chgData name="Fabian Bernal Lopez" userId="a2b67318-d2f6-4283-843a-aa662118e1da" providerId="ADAL" clId="{54C19863-9136-493B-B90C-BDDD4A3F8099}" dt="2026-02-24T17:37:14.242" v="126" actId="478"/>
          <ac:spMkLst>
            <pc:docMk/>
            <pc:sldMk cId="978123856" sldId="2147473140"/>
            <ac:spMk id="19" creationId="{C1E35714-4693-4B3D-A54A-FEBE29CE0619}"/>
          </ac:spMkLst>
        </pc:spChg>
        <pc:spChg chg="del">
          <ac:chgData name="Fabian Bernal Lopez" userId="a2b67318-d2f6-4283-843a-aa662118e1da" providerId="ADAL" clId="{54C19863-9136-493B-B90C-BDDD4A3F8099}" dt="2026-02-24T17:54:52.521" v="317" actId="478"/>
          <ac:spMkLst>
            <pc:docMk/>
            <pc:sldMk cId="978123856" sldId="2147473140"/>
            <ac:spMk id="37" creationId="{78D15567-927E-3539-F35D-19CC808ABCEA}"/>
          </ac:spMkLst>
        </pc:spChg>
        <pc:spChg chg="mod">
          <ac:chgData name="Fabian Bernal Lopez" userId="a2b67318-d2f6-4283-843a-aa662118e1da" providerId="ADAL" clId="{54C19863-9136-493B-B90C-BDDD4A3F8099}" dt="2026-02-24T17:42:33.438" v="163" actId="14100"/>
          <ac:spMkLst>
            <pc:docMk/>
            <pc:sldMk cId="978123856" sldId="2147473140"/>
            <ac:spMk id="48" creationId="{F2265E7C-96FF-24DC-9AD1-2D556ED3070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978123856" sldId="2147473140"/>
            <ac:spMk id="92" creationId="{5016761F-433D-17EE-3728-8A62565609BB}"/>
          </ac:spMkLst>
        </pc:spChg>
        <pc:spChg chg="mod">
          <ac:chgData name="Fabian Bernal Lopez" userId="a2b67318-d2f6-4283-843a-aa662118e1da" providerId="ADAL" clId="{54C19863-9136-493B-B90C-BDDD4A3F8099}" dt="2026-02-24T17:39:07.615" v="145" actId="1035"/>
          <ac:spMkLst>
            <pc:docMk/>
            <pc:sldMk cId="978123856" sldId="2147473140"/>
            <ac:spMk id="224" creationId="{B6F194B9-5215-1D9A-2064-BE15C3969ADB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978123856" sldId="2147473140"/>
            <ac:spMk id="248" creationId="{0431656D-AC83-3E94-44B4-0D695254AB8A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978123856" sldId="2147473140"/>
            <ac:spMk id="256" creationId="{7CA60B9B-151C-9FF6-5A34-E545B3A62D2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978123856" sldId="2147473140"/>
            <ac:spMk id="271" creationId="{5C96CC81-EC75-FE44-0308-00442C29C12E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978123856" sldId="2147473140"/>
            <ac:spMk id="349" creationId="{28A1D507-16A1-20FC-B89E-72CE21A3FFE4}"/>
          </ac:spMkLst>
        </pc:spChg>
        <pc:spChg chg="mod">
          <ac:chgData name="Fabian Bernal Lopez" userId="a2b67318-d2f6-4283-843a-aa662118e1da" providerId="ADAL" clId="{54C19863-9136-493B-B90C-BDDD4A3F8099}" dt="2026-02-24T17:55:39.477" v="326" actId="1076"/>
          <ac:spMkLst>
            <pc:docMk/>
            <pc:sldMk cId="978123856" sldId="2147473140"/>
            <ac:spMk id="400" creationId="{B7E75586-50E6-FEF3-C8E0-55E7C9169C4B}"/>
          </ac:spMkLst>
        </pc:spChg>
        <pc:spChg chg="mod">
          <ac:chgData name="Fabian Bernal Lopez" userId="a2b67318-d2f6-4283-843a-aa662118e1da" providerId="ADAL" clId="{54C19863-9136-493B-B90C-BDDD4A3F8099}" dt="2026-02-24T17:43:10.862" v="200" actId="1076"/>
          <ac:spMkLst>
            <pc:docMk/>
            <pc:sldMk cId="978123856" sldId="2147473140"/>
            <ac:spMk id="405" creationId="{03AD4FB8-EF5D-EBA2-A884-6CE144CE3523}"/>
          </ac:spMkLst>
        </pc:spChg>
        <pc:spChg chg="mod">
          <ac:chgData name="Fabian Bernal Lopez" userId="a2b67318-d2f6-4283-843a-aa662118e1da" providerId="ADAL" clId="{54C19863-9136-493B-B90C-BDDD4A3F8099}" dt="2026-02-24T17:39:04.992" v="141" actId="1037"/>
          <ac:spMkLst>
            <pc:docMk/>
            <pc:sldMk cId="978123856" sldId="2147473140"/>
            <ac:spMk id="406" creationId="{45E2B470-0CB1-6008-106C-95216DD5506E}"/>
          </ac:spMkLst>
        </pc:spChg>
        <pc:spChg chg="mod">
          <ac:chgData name="Fabian Bernal Lopez" userId="a2b67318-d2f6-4283-843a-aa662118e1da" providerId="ADAL" clId="{54C19863-9136-493B-B90C-BDDD4A3F8099}" dt="2026-02-24T17:43:07.632" v="199" actId="1076"/>
          <ac:spMkLst>
            <pc:docMk/>
            <pc:sldMk cId="978123856" sldId="2147473140"/>
            <ac:spMk id="411" creationId="{0BD99711-F159-7DE5-ECBE-3B53F725F942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978123856" sldId="2147473140"/>
            <ac:spMk id="430" creationId="{ED668CF7-A6AF-B9B7-C3E2-993F36BD0258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978123856" sldId="2147473140"/>
            <ac:spMk id="445" creationId="{60239BD3-85A3-7575-7DA7-C5AC3FAF4BC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978123856" sldId="2147473140"/>
            <ac:spMk id="472" creationId="{6ACDCFA8-2178-103C-A22E-E88DF52C5E10}"/>
          </ac:spMkLst>
        </pc:spChg>
        <pc:spChg chg="del">
          <ac:chgData name="Fabian Bernal Lopez" userId="a2b67318-d2f6-4283-843a-aa662118e1da" providerId="ADAL" clId="{54C19863-9136-493B-B90C-BDDD4A3F8099}" dt="2026-02-24T17:39:10.792" v="146" actId="478"/>
          <ac:spMkLst>
            <pc:docMk/>
            <pc:sldMk cId="978123856" sldId="2147473140"/>
            <ac:spMk id="606" creationId="{F8647E24-CA8E-313D-209D-2984C0C0C699}"/>
          </ac:spMkLst>
        </pc:spChg>
        <pc:spChg chg="del">
          <ac:chgData name="Fabian Bernal Lopez" userId="a2b67318-d2f6-4283-843a-aa662118e1da" providerId="ADAL" clId="{54C19863-9136-493B-B90C-BDDD4A3F8099}" dt="2026-02-24T17:39:12.949" v="147" actId="478"/>
          <ac:spMkLst>
            <pc:docMk/>
            <pc:sldMk cId="978123856" sldId="2147473140"/>
            <ac:spMk id="607" creationId="{F267D5B0-ABFA-5C11-71EF-1D91C06B2C68}"/>
          </ac:spMkLst>
        </pc:spChg>
        <pc:grpChg chg="add del mod ord">
          <ac:chgData name="Fabian Bernal Lopez" userId="a2b67318-d2f6-4283-843a-aa662118e1da" providerId="ADAL" clId="{54C19863-9136-493B-B90C-BDDD4A3F8099}" dt="2026-02-24T17:57:51.806" v="338" actId="478"/>
          <ac:grpSpMkLst>
            <pc:docMk/>
            <pc:sldMk cId="978123856" sldId="2147473140"/>
            <ac:grpSpMk id="3" creationId="{70368633-34B3-352F-10C6-4BF2811319A1}"/>
          </ac:grpSpMkLst>
        </pc:grpChg>
        <pc:grpChg chg="del">
          <ac:chgData name="Fabian Bernal Lopez" userId="a2b67318-d2f6-4283-843a-aa662118e1da" providerId="ADAL" clId="{54C19863-9136-493B-B90C-BDDD4A3F8099}" dt="2026-02-24T17:54:58.670" v="318" actId="478"/>
          <ac:grpSpMkLst>
            <pc:docMk/>
            <pc:sldMk cId="978123856" sldId="2147473140"/>
            <ac:grpSpMk id="5" creationId="{612FF082-3DB2-2929-4E7D-B235FAD48EB2}"/>
          </ac:grpSpMkLst>
        </pc:grpChg>
        <pc:grpChg chg="mod">
          <ac:chgData name="Fabian Bernal Lopez" userId="a2b67318-d2f6-4283-843a-aa662118e1da" providerId="ADAL" clId="{54C19863-9136-493B-B90C-BDDD4A3F8099}" dt="2026-02-24T17:50:42.781" v="218"/>
          <ac:grpSpMkLst>
            <pc:docMk/>
            <pc:sldMk cId="978123856" sldId="2147473140"/>
            <ac:grpSpMk id="6" creationId="{A2D0387E-EDA5-8522-3E13-BB99F0FBA7D2}"/>
          </ac:grpSpMkLst>
        </pc:grpChg>
        <pc:grpChg chg="mod">
          <ac:chgData name="Fabian Bernal Lopez" userId="a2b67318-d2f6-4283-843a-aa662118e1da" providerId="ADAL" clId="{54C19863-9136-493B-B90C-BDDD4A3F8099}" dt="2026-02-24T17:50:42.781" v="218"/>
          <ac:grpSpMkLst>
            <pc:docMk/>
            <pc:sldMk cId="978123856" sldId="2147473140"/>
            <ac:grpSpMk id="7" creationId="{8BB890A3-D482-050A-34CC-391017F1488D}"/>
          </ac:grpSpMkLst>
        </pc:grpChg>
        <pc:grpChg chg="del">
          <ac:chgData name="Fabian Bernal Lopez" userId="a2b67318-d2f6-4283-843a-aa662118e1da" providerId="ADAL" clId="{54C19863-9136-493B-B90C-BDDD4A3F8099}" dt="2026-02-24T17:55:04.933" v="319" actId="478"/>
          <ac:grpSpMkLst>
            <pc:docMk/>
            <pc:sldMk cId="978123856" sldId="2147473140"/>
            <ac:grpSpMk id="78" creationId="{9704111F-507C-2F87-01D5-0EE5FE4811E3}"/>
          </ac:grpSpMkLst>
        </pc:grpChg>
        <pc:grpChg chg="del">
          <ac:chgData name="Fabian Bernal Lopez" userId="a2b67318-d2f6-4283-843a-aa662118e1da" providerId="ADAL" clId="{54C19863-9136-493B-B90C-BDDD4A3F8099}" dt="2026-02-24T17:55:04.933" v="319" actId="478"/>
          <ac:grpSpMkLst>
            <pc:docMk/>
            <pc:sldMk cId="978123856" sldId="2147473140"/>
            <ac:grpSpMk id="114" creationId="{849C4BB8-31B2-E770-D735-68B22642765F}"/>
          </ac:grpSpMkLst>
        </pc:grpChg>
        <pc:grpChg chg="del">
          <ac:chgData name="Fabian Bernal Lopez" userId="a2b67318-d2f6-4283-843a-aa662118e1da" providerId="ADAL" clId="{54C19863-9136-493B-B90C-BDDD4A3F8099}" dt="2026-02-24T17:55:04.933" v="319" actId="478"/>
          <ac:grpSpMkLst>
            <pc:docMk/>
            <pc:sldMk cId="978123856" sldId="2147473140"/>
            <ac:grpSpMk id="120" creationId="{D5CEAF15-DEE9-E4C3-38DB-9BCB883387B1}"/>
          </ac:grpSpMkLst>
        </pc:grpChg>
        <pc:grpChg chg="del">
          <ac:chgData name="Fabian Bernal Lopez" userId="a2b67318-d2f6-4283-843a-aa662118e1da" providerId="ADAL" clId="{54C19863-9136-493B-B90C-BDDD4A3F8099}" dt="2026-02-24T17:55:04.933" v="319" actId="478"/>
          <ac:grpSpMkLst>
            <pc:docMk/>
            <pc:sldMk cId="978123856" sldId="2147473140"/>
            <ac:grpSpMk id="153" creationId="{47475E59-BD78-52A5-A297-FEEDFE4A0D90}"/>
          </ac:grpSpMkLst>
        </pc:grpChg>
        <pc:grpChg chg="del">
          <ac:chgData name="Fabian Bernal Lopez" userId="a2b67318-d2f6-4283-843a-aa662118e1da" providerId="ADAL" clId="{54C19863-9136-493B-B90C-BDDD4A3F8099}" dt="2026-02-24T17:37:19.970" v="128" actId="478"/>
          <ac:grpSpMkLst>
            <pc:docMk/>
            <pc:sldMk cId="978123856" sldId="2147473140"/>
            <ac:grpSpMk id="229" creationId="{8C4C0A79-F3E7-D61B-BDCF-334EFF44C975}"/>
          </ac:grpSpMkLst>
        </pc:grpChg>
        <pc:grpChg chg="del">
          <ac:chgData name="Fabian Bernal Lopez" userId="a2b67318-d2f6-4283-843a-aa662118e1da" providerId="ADAL" clId="{54C19863-9136-493B-B90C-BDDD4A3F8099}" dt="2026-02-24T17:55:04.933" v="319" actId="478"/>
          <ac:grpSpMkLst>
            <pc:docMk/>
            <pc:sldMk cId="978123856" sldId="2147473140"/>
            <ac:grpSpMk id="339" creationId="{AA627C9C-C960-AF25-075B-91CF04A0736B}"/>
          </ac:grpSpMkLst>
        </pc:grpChg>
        <pc:grpChg chg="del">
          <ac:chgData name="Fabian Bernal Lopez" userId="a2b67318-d2f6-4283-843a-aa662118e1da" providerId="ADAL" clId="{54C19863-9136-493B-B90C-BDDD4A3F8099}" dt="2026-02-24T17:55:04.933" v="319" actId="478"/>
          <ac:grpSpMkLst>
            <pc:docMk/>
            <pc:sldMk cId="978123856" sldId="2147473140"/>
            <ac:grpSpMk id="378" creationId="{BD8A11A5-239D-4797-CC18-9FFCC9F0EE50}"/>
          </ac:grpSpMkLst>
        </pc:grpChg>
        <pc:grpChg chg="del mod">
          <ac:chgData name="Fabian Bernal Lopez" userId="a2b67318-d2f6-4283-843a-aa662118e1da" providerId="ADAL" clId="{54C19863-9136-493B-B90C-BDDD4A3F8099}" dt="2026-02-24T17:57:54.878" v="340" actId="478"/>
          <ac:grpSpMkLst>
            <pc:docMk/>
            <pc:sldMk cId="978123856" sldId="2147473140"/>
            <ac:grpSpMk id="407" creationId="{7F9D6416-EEFC-9783-AC8C-15F611A23E11}"/>
          </ac:grpSpMkLst>
        </pc:grpChg>
        <pc:grpChg chg="del mod">
          <ac:chgData name="Fabian Bernal Lopez" userId="a2b67318-d2f6-4283-843a-aa662118e1da" providerId="ADAL" clId="{54C19863-9136-493B-B90C-BDDD4A3F8099}" dt="2026-02-24T17:57:53.329" v="339" actId="478"/>
          <ac:grpSpMkLst>
            <pc:docMk/>
            <pc:sldMk cId="978123856" sldId="2147473140"/>
            <ac:grpSpMk id="408" creationId="{E88A3119-97E7-96AE-B5D7-2C98F6AB26BF}"/>
          </ac:grpSpMkLst>
        </pc:grpChg>
        <pc:grpChg chg="del">
          <ac:chgData name="Fabian Bernal Lopez" userId="a2b67318-d2f6-4283-843a-aa662118e1da" providerId="ADAL" clId="{54C19863-9136-493B-B90C-BDDD4A3F8099}" dt="2026-02-24T17:55:04.933" v="319" actId="478"/>
          <ac:grpSpMkLst>
            <pc:docMk/>
            <pc:sldMk cId="978123856" sldId="2147473140"/>
            <ac:grpSpMk id="435" creationId="{69F06B15-98EF-E447-D02E-59725460C117}"/>
          </ac:grpSpMkLst>
        </pc:grpChg>
        <pc:grpChg chg="del">
          <ac:chgData name="Fabian Bernal Lopez" userId="a2b67318-d2f6-4283-843a-aa662118e1da" providerId="ADAL" clId="{54C19863-9136-493B-B90C-BDDD4A3F8099}" dt="2026-02-24T17:55:04.933" v="319" actId="478"/>
          <ac:grpSpMkLst>
            <pc:docMk/>
            <pc:sldMk cId="978123856" sldId="2147473140"/>
            <ac:grpSpMk id="450" creationId="{51EF3CC3-DC6A-41BC-7BCC-93FBEAD1F677}"/>
          </ac:grpSpMkLst>
        </pc:grpChg>
        <pc:grpChg chg="del">
          <ac:chgData name="Fabian Bernal Lopez" userId="a2b67318-d2f6-4283-843a-aa662118e1da" providerId="ADAL" clId="{54C19863-9136-493B-B90C-BDDD4A3F8099}" dt="2026-02-24T17:55:04.933" v="319" actId="478"/>
          <ac:grpSpMkLst>
            <pc:docMk/>
            <pc:sldMk cId="978123856" sldId="2147473140"/>
            <ac:grpSpMk id="531" creationId="{2CB2531E-59E9-AECB-AD94-BA849F45BAAD}"/>
          </ac:grpSpMkLst>
        </pc:grpChg>
        <pc:grpChg chg="del">
          <ac:chgData name="Fabian Bernal Lopez" userId="a2b67318-d2f6-4283-843a-aa662118e1da" providerId="ADAL" clId="{54C19863-9136-493B-B90C-BDDD4A3F8099}" dt="2026-02-24T17:55:04.933" v="319" actId="478"/>
          <ac:grpSpMkLst>
            <pc:docMk/>
            <pc:sldMk cId="978123856" sldId="2147473140"/>
            <ac:grpSpMk id="543" creationId="{5BA222C2-1D73-395A-E96C-C10DD287EA4F}"/>
          </ac:grpSpMkLst>
        </pc:grpChg>
        <pc:picChg chg="add del mod">
          <ac:chgData name="Fabian Bernal Lopez" userId="a2b67318-d2f6-4283-843a-aa662118e1da" providerId="ADAL" clId="{54C19863-9136-493B-B90C-BDDD4A3F8099}" dt="2026-02-24T17:59:27.586" v="347" actId="478"/>
          <ac:picMkLst>
            <pc:docMk/>
            <pc:sldMk cId="978123856" sldId="2147473140"/>
            <ac:picMk id="18" creationId="{86B9A61B-AF65-8AAA-D483-6C5467E3F3DC}"/>
          </ac:picMkLst>
        </pc:picChg>
        <pc:picChg chg="add mod">
          <ac:chgData name="Fabian Bernal Lopez" userId="a2b67318-d2f6-4283-843a-aa662118e1da" providerId="ADAL" clId="{54C19863-9136-493B-B90C-BDDD4A3F8099}" dt="2026-02-24T17:59:41.096" v="350" actId="1076"/>
          <ac:picMkLst>
            <pc:docMk/>
            <pc:sldMk cId="978123856" sldId="2147473140"/>
            <ac:picMk id="19" creationId="{667D63BF-D170-8344-07F0-9A3B58FA6A76}"/>
          </ac:picMkLst>
        </pc:picChg>
      </pc:sldChg>
      <pc:sldChg chg="modSp del mod">
        <pc:chgData name="Fabian Bernal Lopez" userId="a2b67318-d2f6-4283-843a-aa662118e1da" providerId="ADAL" clId="{54C19863-9136-493B-B90C-BDDD4A3F8099}" dt="2026-02-24T17:52:59.016" v="224" actId="47"/>
        <pc:sldMkLst>
          <pc:docMk/>
          <pc:sldMk cId="896135309" sldId="2147473141"/>
        </pc:sldMkLst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896135309" sldId="2147473141"/>
            <ac:spMk id="79" creationId="{08165BCF-EFF2-A53C-A6A6-A982B13700C2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896135309" sldId="2147473141"/>
            <ac:spMk id="82" creationId="{61412CD9-9F6F-6B45-E47F-F530654812AA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896135309" sldId="2147473141"/>
            <ac:spMk id="91" creationId="{E9050020-7B54-6745-4F1B-8B5CC7AF575D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896135309" sldId="2147473141"/>
            <ac:spMk id="92" creationId="{199C9A60-EA15-FDDA-550A-40C361C815EC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896135309" sldId="2147473141"/>
            <ac:spMk id="160" creationId="{AD6BB3F2-C850-3A4B-AF71-6BD211BC423B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896135309" sldId="2147473141"/>
            <ac:spMk id="362" creationId="{9A03CFF2-CE00-2B59-77DC-0CAC74411C51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896135309" sldId="2147473141"/>
            <ac:spMk id="400" creationId="{C1E0716A-1EAF-8300-79C0-925B442BE0E0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896135309" sldId="2147473141"/>
            <ac:spMk id="405" creationId="{E933FC66-42CA-EAA3-09CC-77D237AD373C}"/>
          </ac:spMkLst>
        </pc:spChg>
        <pc:spChg chg="mod">
          <ac:chgData name="Fabian Bernal Lopez" userId="a2b67318-d2f6-4283-843a-aa662118e1da" providerId="ADAL" clId="{54C19863-9136-493B-B90C-BDDD4A3F8099}" dt="2026-02-24T17:38:49.664" v="134" actId="1036"/>
          <ac:spMkLst>
            <pc:docMk/>
            <pc:sldMk cId="896135309" sldId="2147473141"/>
            <ac:spMk id="406" creationId="{8DE21EE9-EC0E-10EB-CC77-A37724049E3D}"/>
          </ac:spMkLst>
        </pc:spChg>
        <pc:spChg chg="mod">
          <ac:chgData name="Fabian Bernal Lopez" userId="a2b67318-d2f6-4283-843a-aa662118e1da" providerId="ADAL" clId="{54C19863-9136-493B-B90C-BDDD4A3F8099}" dt="2026-02-24T17:38:40.300" v="129" actId="1076"/>
          <ac:spMkLst>
            <pc:docMk/>
            <pc:sldMk cId="896135309" sldId="2147473141"/>
            <ac:spMk id="412" creationId="{1FAAFDC1-89E3-7234-43C4-E08A513012F6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896135309" sldId="2147473141"/>
            <ac:spMk id="574" creationId="{501D18E1-59A8-9570-F366-07D54C5D43BC}"/>
          </ac:spMkLst>
        </pc:spChg>
        <pc:spChg chg="mod">
          <ac:chgData name="Fabian Bernal Lopez" userId="a2b67318-d2f6-4283-843a-aa662118e1da" providerId="ADAL" clId="{54C19863-9136-493B-B90C-BDDD4A3F8099}" dt="2026-02-24T17:34:15.913" v="77" actId="790"/>
          <ac:spMkLst>
            <pc:docMk/>
            <pc:sldMk cId="896135309" sldId="2147473141"/>
            <ac:spMk id="599" creationId="{D2EB8703-1EC5-2868-735D-A2EC33A1E102}"/>
          </ac:spMkLst>
        </pc:spChg>
      </pc:sldChg>
      <pc:sldChg chg="addSp delSp modSp add mod delAnim modAnim">
        <pc:chgData name="Fabian Bernal Lopez" userId="a2b67318-d2f6-4283-843a-aa662118e1da" providerId="ADAL" clId="{54C19863-9136-493B-B90C-BDDD4A3F8099}" dt="2026-02-24T18:01:35.233" v="355"/>
        <pc:sldMkLst>
          <pc:docMk/>
          <pc:sldMk cId="2771396452" sldId="2147473141"/>
        </pc:sldMkLst>
        <pc:grpChg chg="del">
          <ac:chgData name="Fabian Bernal Lopez" userId="a2b67318-d2f6-4283-843a-aa662118e1da" providerId="ADAL" clId="{54C19863-9136-493B-B90C-BDDD4A3F8099}" dt="2026-02-24T17:58:06.304" v="343" actId="478"/>
          <ac:grpSpMkLst>
            <pc:docMk/>
            <pc:sldMk cId="2771396452" sldId="2147473141"/>
            <ac:grpSpMk id="407" creationId="{78A5248E-891F-42E9-37E8-C80C35CBD107}"/>
          </ac:grpSpMkLst>
        </pc:grpChg>
        <pc:grpChg chg="del">
          <ac:chgData name="Fabian Bernal Lopez" userId="a2b67318-d2f6-4283-843a-aa662118e1da" providerId="ADAL" clId="{54C19863-9136-493B-B90C-BDDD4A3F8099}" dt="2026-02-24T17:58:04.676" v="342" actId="478"/>
          <ac:grpSpMkLst>
            <pc:docMk/>
            <pc:sldMk cId="2771396452" sldId="2147473141"/>
            <ac:grpSpMk id="408" creationId="{731C9A6E-C07D-969C-3195-B6982FBBF121}"/>
          </ac:grpSpMkLst>
        </pc:grpChg>
        <pc:picChg chg="add mod">
          <ac:chgData name="Fabian Bernal Lopez" userId="a2b67318-d2f6-4283-843a-aa662118e1da" providerId="ADAL" clId="{54C19863-9136-493B-B90C-BDDD4A3F8099}" dt="2026-02-24T17:59:52.839" v="352" actId="1076"/>
          <ac:picMkLst>
            <pc:docMk/>
            <pc:sldMk cId="2771396452" sldId="2147473141"/>
            <ac:picMk id="2" creationId="{684A128A-E151-1BF3-5580-57B53C9544AA}"/>
          </ac:picMkLst>
        </pc:picChg>
        <pc:picChg chg="del">
          <ac:chgData name="Fabian Bernal Lopez" userId="a2b67318-d2f6-4283-843a-aa662118e1da" providerId="ADAL" clId="{54C19863-9136-493B-B90C-BDDD4A3F8099}" dt="2026-02-24T17:58:07.596" v="344" actId="478"/>
          <ac:picMkLst>
            <pc:docMk/>
            <pc:sldMk cId="2771396452" sldId="2147473141"/>
            <ac:picMk id="18" creationId="{C3F332D4-6881-422A-1807-DDBA619098DC}"/>
          </ac:picMkLst>
        </pc:picChg>
      </pc:sldChg>
      <pc:sldChg chg="delSp add mod modAnim">
        <pc:chgData name="Fabian Bernal Lopez" userId="a2b67318-d2f6-4283-843a-aa662118e1da" providerId="ADAL" clId="{54C19863-9136-493B-B90C-BDDD4A3F8099}" dt="2026-02-24T18:01:45.965" v="360"/>
        <pc:sldMkLst>
          <pc:docMk/>
          <pc:sldMk cId="1296333845" sldId="2147473142"/>
        </pc:sldMkLst>
        <pc:picChg chg="del">
          <ac:chgData name="Fabian Bernal Lopez" userId="a2b67318-d2f6-4283-843a-aa662118e1da" providerId="ADAL" clId="{54C19863-9136-493B-B90C-BDDD4A3F8099}" dt="2026-02-24T18:00:15.009" v="353" actId="478"/>
          <ac:picMkLst>
            <pc:docMk/>
            <pc:sldMk cId="1296333845" sldId="2147473142"/>
            <ac:picMk id="18" creationId="{853BC198-33AA-1529-149D-572886E269FE}"/>
          </ac:picMkLst>
        </pc:picChg>
      </pc:sldChg>
    </pc:docChg>
  </pc:docChgLst>
  <pc:docChgLst>
    <pc:chgData name="Ana Fernanda Maiguashca" userId="S::amaiguashca@compite.co::dad76740-8c55-4315-a108-392595cac8ca" providerId="AD" clId="Web-{996B1851-B674-24DD-12A0-75E055FE81F6}"/>
    <pc:docChg chg="mod">
      <pc:chgData name="Ana Fernanda Maiguashca" userId="S::amaiguashca@compite.co::dad76740-8c55-4315-a108-392595cac8ca" providerId="AD" clId="Web-{996B1851-B674-24DD-12A0-75E055FE81F6}" dt="2026-02-24T03:25:27.813" v="0"/>
      <pc:docMkLst>
        <pc:docMk/>
      </pc:docMkLst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jandra%20Mart&#237;nez\Downloads\AJUSTES%20PRESENTACI&#211;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jandra%20Mart&#237;nez\Downloads\AJUSTES%20PRESENTACI&#211;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compite-my.sharepoint.com/personal/amartinez_compite_com_co/Documents/1.%20CPC/Informe%20Nacional%20de%20Competitividad/INC-Desarrollo%20empresarial/INC%202025/Datos/Desarrollo%20Empresarial-%20INC%202025-202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90670978772998"/>
          <c:y val="0.12891227848755224"/>
          <c:w val="0.27380742682418158"/>
          <c:h val="0.786605415799777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51B1B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38-8144-8338-6A1FB827EEA5}"/>
              </c:ext>
            </c:extLst>
          </c:dPt>
          <c:dPt>
            <c:idx val="1"/>
            <c:bubble3D val="0"/>
            <c:spPr>
              <a:solidFill>
                <a:srgbClr val="F78D6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38-8144-8338-6A1FB827EEA5}"/>
              </c:ext>
            </c:extLst>
          </c:dPt>
          <c:dPt>
            <c:idx val="2"/>
            <c:bubble3D val="0"/>
            <c:spPr>
              <a:solidFill>
                <a:srgbClr val="0094D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38-8144-8338-6A1FB827EE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938-8144-8338-6A1FB827EEA5}"/>
              </c:ext>
            </c:extLst>
          </c:dPt>
          <c:dLbls>
            <c:dLbl>
              <c:idx val="0"/>
              <c:layout>
                <c:manualLayout>
                  <c:x val="0.18634817408516202"/>
                  <c:y val="-0.1335050568757665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90140595210588"/>
                      <c:h val="0.452753257263201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938-8144-8338-6A1FB827EEA5}"/>
                </c:ext>
              </c:extLst>
            </c:dLbl>
            <c:dLbl>
              <c:idx val="1"/>
              <c:layout>
                <c:manualLayout>
                  <c:x val="-6.4534471671901128E-2"/>
                  <c:y val="3.107654899664157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38-8144-8338-6A1FB827EEA5}"/>
                </c:ext>
              </c:extLst>
            </c:dLbl>
            <c:dLbl>
              <c:idx val="2"/>
              <c:layout>
                <c:manualLayout>
                  <c:x val="-3.699690194818326E-2"/>
                  <c:y val="0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38-8144-8338-6A1FB827EEA5}"/>
                </c:ext>
              </c:extLst>
            </c:dLbl>
            <c:dLbl>
              <c:idx val="3"/>
              <c:layout>
                <c:manualLayout>
                  <c:x val="9.9803860889189258E-2"/>
                  <c:y val="2.35832341155931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22596573265283"/>
                      <c:h val="8.68256069355753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938-8144-8338-6A1FB827EEA5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Hoja1!$A$3:$A$6</c:f>
              <c:strCache>
                <c:ptCount val="4"/>
                <c:pt idx="0">
                  <c:v>Microempresa</c:v>
                </c:pt>
                <c:pt idx="1">
                  <c:v>Pequeña </c:v>
                </c:pt>
                <c:pt idx="2">
                  <c:v>Mediana</c:v>
                </c:pt>
                <c:pt idx="3">
                  <c:v>Grande</c:v>
                </c:pt>
              </c:strCache>
            </c:strRef>
          </c:cat>
          <c:val>
            <c:numRef>
              <c:f>Hoja1!$B$3:$B$6</c:f>
              <c:numCache>
                <c:formatCode>0.0%</c:formatCode>
                <c:ptCount val="4"/>
                <c:pt idx="0">
                  <c:v>0.91800000000000004</c:v>
                </c:pt>
                <c:pt idx="1">
                  <c:v>6.0999999999999999E-2</c:v>
                </c:pt>
                <c:pt idx="2">
                  <c:v>1.6E-2</c:v>
                </c:pt>
                <c:pt idx="3">
                  <c:v>5.0000000000000001E-3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938-8144-8338-6A1FB827EE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36402633208579"/>
          <c:y val="3.6629027567609301E-2"/>
          <c:w val="0.880109519637156"/>
          <c:h val="0.75510087004336146"/>
        </c:manualLayout>
      </c:layout>
      <c:lineChart>
        <c:grouping val="standard"/>
        <c:varyColors val="0"/>
        <c:ser>
          <c:idx val="0"/>
          <c:order val="0"/>
          <c:tx>
            <c:strRef>
              <c:f>'D25'!$A$7</c:f>
              <c:strCache>
                <c:ptCount val="1"/>
                <c:pt idx="0">
                  <c:v>Técnica profesional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69-445C-8702-9A76EB801922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69-445C-8702-9A76EB8019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'D25'!$B$6:$G$6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'D25'!$B$7:$G$7</c:f>
              <c:numCache>
                <c:formatCode>#,##0</c:formatCode>
                <c:ptCount val="6"/>
                <c:pt idx="0">
                  <c:v>81.805000000000007</c:v>
                </c:pt>
                <c:pt idx="1">
                  <c:v>68.903000000000006</c:v>
                </c:pt>
                <c:pt idx="2">
                  <c:v>74.097999999999999</c:v>
                </c:pt>
                <c:pt idx="3">
                  <c:v>82.994</c:v>
                </c:pt>
                <c:pt idx="4">
                  <c:v>90.837000000000003</c:v>
                </c:pt>
                <c:pt idx="5">
                  <c:v>95.388999999999996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869-445C-8702-9A76EB801922}"/>
            </c:ext>
          </c:extLst>
        </c:ser>
        <c:ser>
          <c:idx val="1"/>
          <c:order val="1"/>
          <c:tx>
            <c:strRef>
              <c:f>'D25'!$A$8</c:f>
              <c:strCache>
                <c:ptCount val="1"/>
                <c:pt idx="0">
                  <c:v>Tecnológica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69-445C-8702-9A76EB801922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869-445C-8702-9A76EB8019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'D25'!$B$6:$G$6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'D25'!$B$8:$G$8</c:f>
              <c:numCache>
                <c:formatCode>#,##0</c:formatCode>
                <c:ptCount val="6"/>
                <c:pt idx="0">
                  <c:v>574.73</c:v>
                </c:pt>
                <c:pt idx="1">
                  <c:v>581.47900000000004</c:v>
                </c:pt>
                <c:pt idx="2">
                  <c:v>617.67899999999997</c:v>
                </c:pt>
                <c:pt idx="3">
                  <c:v>613.09199999999998</c:v>
                </c:pt>
                <c:pt idx="4">
                  <c:v>583.91700000000003</c:v>
                </c:pt>
                <c:pt idx="5">
                  <c:v>613.93200000000002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869-445C-8702-9A76EB801922}"/>
            </c:ext>
          </c:extLst>
        </c:ser>
        <c:ser>
          <c:idx val="2"/>
          <c:order val="2"/>
          <c:tx>
            <c:strRef>
              <c:f>'D25'!$A$9</c:f>
              <c:strCache>
                <c:ptCount val="1"/>
                <c:pt idx="0">
                  <c:v>Universitaria</c:v>
                </c:pt>
              </c:strCache>
            </c:strRef>
          </c:tx>
          <c:spPr>
            <a:ln w="762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869-445C-8702-9A76EB801922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69-445C-8702-9A76EB8019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'D25'!$B$6:$G$6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'D25'!$B$9:$G$9</c:f>
              <c:numCache>
                <c:formatCode>#,##0</c:formatCode>
                <c:ptCount val="6"/>
                <c:pt idx="0">
                  <c:v>1552.078</c:v>
                </c:pt>
                <c:pt idx="1">
                  <c:v>1529.788</c:v>
                </c:pt>
                <c:pt idx="2">
                  <c:v>1568.193</c:v>
                </c:pt>
                <c:pt idx="3">
                  <c:v>1588.5509999999999</c:v>
                </c:pt>
                <c:pt idx="4">
                  <c:v>1606.0930000000001</c:v>
                </c:pt>
                <c:pt idx="5">
                  <c:v>1637.4359999999999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869-445C-8702-9A76EB8019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71853792"/>
        <c:axId val="1171865792"/>
      </c:lineChart>
      <c:catAx>
        <c:axId val="117185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71865792"/>
        <c:crosses val="autoZero"/>
        <c:auto val="1"/>
        <c:lblAlgn val="ctr"/>
        <c:lblOffset val="100"/>
        <c:noMultiLvlLbl val="0"/>
      </c:catAx>
      <c:valAx>
        <c:axId val="117186579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7185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'D32'!$C$1</c:f>
              <c:strCache>
                <c:ptCount val="1"/>
                <c:pt idx="0">
                  <c:v>Mediana del ingreso laboral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'D32'!$B$2:$B$25</c:f>
              <c:strCache>
                <c:ptCount val="24"/>
                <c:pt idx="0">
                  <c:v>Cauca</c:v>
                </c:pt>
                <c:pt idx="1">
                  <c:v>La Guajira</c:v>
                </c:pt>
                <c:pt idx="2">
                  <c:v>Nariño</c:v>
                </c:pt>
                <c:pt idx="3">
                  <c:v>Córdoba</c:v>
                </c:pt>
                <c:pt idx="4">
                  <c:v>Sucre</c:v>
                </c:pt>
                <c:pt idx="5">
                  <c:v>Magdalena</c:v>
                </c:pt>
                <c:pt idx="6">
                  <c:v>Cesar</c:v>
                </c:pt>
                <c:pt idx="7">
                  <c:v>Chocó</c:v>
                </c:pt>
                <c:pt idx="8">
                  <c:v>Huila</c:v>
                </c:pt>
                <c:pt idx="9">
                  <c:v>Bolívar</c:v>
                </c:pt>
                <c:pt idx="10">
                  <c:v>Boyacá</c:v>
                </c:pt>
                <c:pt idx="11">
                  <c:v>Caquetá</c:v>
                </c:pt>
                <c:pt idx="12">
                  <c:v>Norte de Santander</c:v>
                </c:pt>
                <c:pt idx="13">
                  <c:v>Tolima</c:v>
                </c:pt>
                <c:pt idx="14">
                  <c:v>Atlántico</c:v>
                </c:pt>
                <c:pt idx="15">
                  <c:v>Meta</c:v>
                </c:pt>
                <c:pt idx="16">
                  <c:v>Quindío</c:v>
                </c:pt>
                <c:pt idx="17">
                  <c:v>Valle del Cauca</c:v>
                </c:pt>
                <c:pt idx="18">
                  <c:v>Santander</c:v>
                </c:pt>
                <c:pt idx="19">
                  <c:v>Caldas</c:v>
                </c:pt>
                <c:pt idx="20">
                  <c:v>Risaralda</c:v>
                </c:pt>
                <c:pt idx="21">
                  <c:v>Antioquia</c:v>
                </c:pt>
                <c:pt idx="22">
                  <c:v>Cundinamarca</c:v>
                </c:pt>
                <c:pt idx="23">
                  <c:v>Bogotá</c:v>
                </c:pt>
              </c:strCache>
            </c:strRef>
          </c:cat>
          <c:val>
            <c:numRef>
              <c:f>'D32'!$E$2:$E$25</c:f>
              <c:numCache>
                <c:formatCode>_-* #,##0_-;\-* #,##0_-;_-* "-"??_-;_-@_-</c:formatCode>
                <c:ptCount val="24"/>
                <c:pt idx="0">
                  <c:v>500</c:v>
                </c:pt>
                <c:pt idx="1">
                  <c:v>500</c:v>
                </c:pt>
                <c:pt idx="2">
                  <c:v>516.66666666666595</c:v>
                </c:pt>
                <c:pt idx="3">
                  <c:v>600</c:v>
                </c:pt>
                <c:pt idx="4">
                  <c:v>600</c:v>
                </c:pt>
                <c:pt idx="5">
                  <c:v>830</c:v>
                </c:pt>
                <c:pt idx="6">
                  <c:v>900</c:v>
                </c:pt>
                <c:pt idx="7">
                  <c:v>900</c:v>
                </c:pt>
                <c:pt idx="8">
                  <c:v>950</c:v>
                </c:pt>
                <c:pt idx="9">
                  <c:v>960</c:v>
                </c:pt>
                <c:pt idx="10">
                  <c:v>1066.6666666666599</c:v>
                </c:pt>
                <c:pt idx="11">
                  <c:v>1100</c:v>
                </c:pt>
                <c:pt idx="12">
                  <c:v>1166.6666666666599</c:v>
                </c:pt>
                <c:pt idx="13">
                  <c:v>1200</c:v>
                </c:pt>
                <c:pt idx="14">
                  <c:v>1300</c:v>
                </c:pt>
                <c:pt idx="15">
                  <c:v>1400</c:v>
                </c:pt>
                <c:pt idx="16">
                  <c:v>1416.6666666666599</c:v>
                </c:pt>
                <c:pt idx="17">
                  <c:v>1438.9</c:v>
                </c:pt>
                <c:pt idx="18">
                  <c:v>1446.6666666666599</c:v>
                </c:pt>
                <c:pt idx="19">
                  <c:v>1474.86666666666</c:v>
                </c:pt>
                <c:pt idx="20">
                  <c:v>1500</c:v>
                </c:pt>
                <c:pt idx="21">
                  <c:v>1516.6666666666599</c:v>
                </c:pt>
                <c:pt idx="22">
                  <c:v>1516.6666666666599</c:v>
                </c:pt>
                <c:pt idx="23">
                  <c:v>1763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37-C144-8F67-810571A18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-27"/>
        <c:axId val="1763853248"/>
        <c:axId val="1763853728"/>
      </c:barChart>
      <c:catAx>
        <c:axId val="176385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63853728"/>
        <c:crosses val="autoZero"/>
        <c:auto val="1"/>
        <c:lblAlgn val="ctr"/>
        <c:lblOffset val="100"/>
        <c:noMultiLvlLbl val="0"/>
      </c:catAx>
      <c:valAx>
        <c:axId val="1763853728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63853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'5'!$B$15</c:f>
              <c:strCache>
                <c:ptCount val="1"/>
                <c:pt idx="0">
                  <c:v>Formal</c:v>
                </c:pt>
              </c:strCache>
            </c:strRef>
          </c:tx>
          <c:spPr>
            <a:solidFill>
              <a:srgbClr val="8FE32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'5'!$A$16:$A$20</c:f>
              <c:strCache>
                <c:ptCount val="5"/>
                <c:pt idx="0">
                  <c:v>Microempresas</c:v>
                </c:pt>
                <c:pt idx="1">
                  <c:v>Pequeña Empresa</c:v>
                </c:pt>
                <c:pt idx="2">
                  <c:v>Mediana Empresa</c:v>
                </c:pt>
                <c:pt idx="3">
                  <c:v>Empresa grande</c:v>
                </c:pt>
                <c:pt idx="4">
                  <c:v>Total</c:v>
                </c:pt>
              </c:strCache>
            </c:strRef>
          </c:cat>
          <c:val>
            <c:numRef>
              <c:f>'5'!$B$16:$B$20</c:f>
              <c:numCache>
                <c:formatCode>0.0%</c:formatCode>
                <c:ptCount val="5"/>
                <c:pt idx="0">
                  <c:v>0.22800000000000001</c:v>
                </c:pt>
                <c:pt idx="1">
                  <c:v>0.77339999999999998</c:v>
                </c:pt>
                <c:pt idx="2">
                  <c:v>0.95289999999999997</c:v>
                </c:pt>
                <c:pt idx="3">
                  <c:v>0.9788</c:v>
                </c:pt>
                <c:pt idx="4">
                  <c:v>0.4456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43-084D-AD5E-31249B51BF15}"/>
            </c:ext>
          </c:extLst>
        </c:ser>
        <c:ser>
          <c:idx val="1"/>
          <c:order val="1"/>
          <c:tx>
            <c:strRef>
              <c:f>'5'!$C$15</c:f>
              <c:strCache>
                <c:ptCount val="1"/>
                <c:pt idx="0">
                  <c:v>Informal</c:v>
                </c:pt>
              </c:strCache>
            </c:strRef>
          </c:tx>
          <c:spPr>
            <a:solidFill>
              <a:srgbClr val="0094D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'5'!$A$16:$A$20</c:f>
              <c:strCache>
                <c:ptCount val="5"/>
                <c:pt idx="0">
                  <c:v>Microempresas</c:v>
                </c:pt>
                <c:pt idx="1">
                  <c:v>Pequeña Empresa</c:v>
                </c:pt>
                <c:pt idx="2">
                  <c:v>Mediana Empresa</c:v>
                </c:pt>
                <c:pt idx="3">
                  <c:v>Empresa grande</c:v>
                </c:pt>
                <c:pt idx="4">
                  <c:v>Total</c:v>
                </c:pt>
              </c:strCache>
            </c:strRef>
          </c:cat>
          <c:val>
            <c:numRef>
              <c:f>'5'!$C$16:$C$20</c:f>
              <c:numCache>
                <c:formatCode>0.0%</c:formatCode>
                <c:ptCount val="5"/>
                <c:pt idx="0">
                  <c:v>0.77200000000000002</c:v>
                </c:pt>
                <c:pt idx="1">
                  <c:v>0.2266</c:v>
                </c:pt>
                <c:pt idx="2">
                  <c:v>4.7100000000000003E-2</c:v>
                </c:pt>
                <c:pt idx="3">
                  <c:v>2.12E-2</c:v>
                </c:pt>
                <c:pt idx="4">
                  <c:v>0.56067541040823488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43-084D-AD5E-31249B51B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78115951"/>
        <c:axId val="1378112591"/>
      </c:barChart>
      <c:catAx>
        <c:axId val="1378115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78112591"/>
        <c:crosses val="autoZero"/>
        <c:auto val="1"/>
        <c:lblAlgn val="ctr"/>
        <c:lblOffset val="100"/>
        <c:noMultiLvlLbl val="0"/>
      </c:catAx>
      <c:valAx>
        <c:axId val="13781125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78115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1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63586FD-B8AA-49B0-B496-12BA310E95C3}" authorId="{12C8792F-93F1-5515-5FAE-F6F65A18160B}" status="resolved" created="2026-02-24T02:57:02.912" complete="100000">
    <pc:sldMkLst xmlns:pc="http://schemas.microsoft.com/office/powerpoint/2013/main/command">
      <pc:docMk/>
      <pc:sldMk cId="0" sldId="272"/>
    </pc:sldMkLst>
    <p188:replyLst>
      <p188:reply id="{7842AB8B-9164-4082-8396-316611AF0678}" authorId="{7580F9C6-2402-48CE-F9E2-C7E0ED7E7BB2}" created="2026-02-24T03:25:57.782">
        <p188:txBody>
          <a:bodyPr/>
          <a:lstStyle/>
          <a:p>
            <a:r>
              <a:rPr lang="es-ES"/>
              <a:t>[@Manuel Martinez] </a:t>
            </a:r>
          </a:p>
        </p188:txBody>
      </p188:reply>
    </p188:replyLst>
    <p188:txBody>
      <a:bodyPr/>
      <a:lstStyle/>
      <a:p>
        <a:r>
          <a:rPr lang="es-CO"/>
          <a:t>Podemos poner aquí la cara del chiquito que usamos en bajando la cerca?</a:t>
        </a:r>
      </a:p>
    </p188:txBody>
  </p188:cm>
</p188:cmLst>
</file>

<file path=ppt/comments/modernComment_11F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DB7D87-E60A-4137-ADE5-1D2F90C8B82F}" authorId="{12C8792F-93F1-5515-5FAE-F6F65A18160B}" status="resolved" created="2026-02-24T03:14:58.616" complete="100000">
    <pc:sldMkLst xmlns:pc="http://schemas.microsoft.com/office/powerpoint/2013/main/command">
      <pc:docMk/>
      <pc:sldMk cId="0" sldId="287"/>
    </pc:sldMkLst>
    <p188:replyLst>
      <p188:reply id="{07CFE54C-3675-44E4-B710-1A9B4EEE3D81}" authorId="{7580F9C6-2402-48CE-F9E2-C7E0ED7E7BB2}" created="2026-02-24T03:26:39.032">
        <p188:txBody>
          <a:bodyPr/>
          <a:lstStyle/>
          <a:p>
            <a:r>
              <a:rPr lang="es-ES"/>
              <a:t>[@Manuel Martinez] </a:t>
            </a:r>
          </a:p>
        </p188:txBody>
      </p188:reply>
    </p188:replyLst>
    <p188:txBody>
      <a:bodyPr/>
      <a:lstStyle/>
      <a:p>
        <a:r>
          <a:rPr lang="es-CO"/>
          <a:t>Insertar la imagen de Angel el gimnasta que usamos el año pasado</a:t>
        </a:r>
      </a:p>
    </p188:txBody>
  </p188:cm>
</p188:cmLst>
</file>

<file path=ppt/comments/modernComment_7FFFD6F4_3A4CFC5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98D0BB-BD5B-43C3-9E38-8288EB188DD1}" authorId="{12C8792F-93F1-5515-5FAE-F6F65A18160B}" created="2026-02-24T02:36:43.076">
    <pc:sldMkLst xmlns:pc="http://schemas.microsoft.com/office/powerpoint/2013/main/command">
      <pc:docMk/>
      <pc:sldMk cId="978123856" sldId="2147473140"/>
    </pc:sldMkLst>
    <p188:replyLst>
      <p188:reply id="{3AC91078-9B1B-4E05-BDCB-9AF123C5F175}" authorId="{7580F9C6-2402-48CE-F9E2-C7E0ED7E7BB2}" created="2026-02-24T03:25:27.813">
        <p188:txBody>
          <a:bodyPr/>
          <a:lstStyle/>
          <a:p>
            <a:r>
              <a:rPr lang="es-ES"/>
              <a:t>[@Fabian Bernal Lopez] [@Daniel Humberto Cifuentes Grueso] [@Juanita Chacón] </a:t>
            </a:r>
          </a:p>
        </p188:txBody>
      </p188:reply>
    </p188:replyLst>
    <p188:txBody>
      <a:bodyPr/>
      <a:lstStyle/>
      <a:p>
        <a:r>
          <a:rPr lang="es-CO"/>
          <a:t> fabi aquí pongamos el mapa de nearshoring con los deptos sombreados (acuerdate que en algunos atlantico no nos esta´quedando) y cambiar el simbolito de los muñequitos
Dani luego altillanura
Juanis potencial de gas fracking y gas offshore y potencial solar y eolica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C4523-F6A5-0C4B-A1B4-102025F9342D}" type="datetimeFigureOut">
              <a:rPr lang="es-ES_tradnl" smtClean="0"/>
              <a:t>24/02/2026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F909D-0601-6341-8A3E-A2E954B47A5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3892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F909D-0601-6341-8A3E-A2E954B47A52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87809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2B66C-93A2-19F7-6512-621762747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454E31-D1F8-FC4D-6F0F-534470958C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A618B3-A8CF-D9AE-F9DF-BFB5361F9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80ABE-447A-7B0C-7118-C066E53C9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F909D-0601-6341-8A3E-A2E954B47A52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162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F909D-0601-6341-8A3E-A2E954B47A52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494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FD68D1-E35B-AB91-BE5C-FAAAA20B7CD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hyperlink" Target="https://www.rosamartinezmaran.com/pon-una-semilla-en-la-tierra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6.svg"/><Relationship Id="rId2" Type="http://schemas.microsoft.com/office/2018/10/relationships/comments" Target="../comments/modernComment_7FFFD6F4_3A4CFC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0.svg"/><Relationship Id="rId7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svg"/><Relationship Id="rId7" Type="http://schemas.openxmlformats.org/officeDocument/2006/relationships/image" Target="../media/image36.svg"/><Relationship Id="rId12" Type="http://schemas.openxmlformats.org/officeDocument/2006/relationships/image" Target="../media/image6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.png"/><Relationship Id="rId5" Type="http://schemas.openxmlformats.org/officeDocument/2006/relationships/image" Target="../media/image33.svg"/><Relationship Id="rId10" Type="http://schemas.openxmlformats.org/officeDocument/2006/relationships/image" Target="../media/image4.png"/><Relationship Id="rId4" Type="http://schemas.openxmlformats.org/officeDocument/2006/relationships/image" Target="../media/image32.png"/><Relationship Id="rId9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.png"/><Relationship Id="rId21" Type="http://schemas.openxmlformats.org/officeDocument/2006/relationships/image" Target="../media/image52.svg"/><Relationship Id="rId34" Type="http://schemas.openxmlformats.org/officeDocument/2006/relationships/image" Target="../media/image65.png"/><Relationship Id="rId42" Type="http://schemas.openxmlformats.org/officeDocument/2006/relationships/image" Target="../media/image73.png"/><Relationship Id="rId47" Type="http://schemas.openxmlformats.org/officeDocument/2006/relationships/image" Target="../media/image78.svg"/><Relationship Id="rId50" Type="http://schemas.openxmlformats.org/officeDocument/2006/relationships/image" Target="../media/image81.png"/><Relationship Id="rId55" Type="http://schemas.openxmlformats.org/officeDocument/2006/relationships/image" Target="../media/image86.svg"/><Relationship Id="rId63" Type="http://schemas.openxmlformats.org/officeDocument/2006/relationships/image" Target="../media/image94.svg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6" Type="http://schemas.openxmlformats.org/officeDocument/2006/relationships/image" Target="../media/image47.png"/><Relationship Id="rId29" Type="http://schemas.openxmlformats.org/officeDocument/2006/relationships/image" Target="../media/image60.svg"/><Relationship Id="rId11" Type="http://schemas.openxmlformats.org/officeDocument/2006/relationships/image" Target="../media/image42.svg"/><Relationship Id="rId24" Type="http://schemas.openxmlformats.org/officeDocument/2006/relationships/image" Target="../media/image55.png"/><Relationship Id="rId32" Type="http://schemas.openxmlformats.org/officeDocument/2006/relationships/image" Target="../media/image63.png"/><Relationship Id="rId37" Type="http://schemas.openxmlformats.org/officeDocument/2006/relationships/image" Target="../media/image68.svg"/><Relationship Id="rId40" Type="http://schemas.openxmlformats.org/officeDocument/2006/relationships/image" Target="../media/image71.png"/><Relationship Id="rId45" Type="http://schemas.openxmlformats.org/officeDocument/2006/relationships/image" Target="../media/image76.svg"/><Relationship Id="rId53" Type="http://schemas.openxmlformats.org/officeDocument/2006/relationships/image" Target="../media/image84.svg"/><Relationship Id="rId58" Type="http://schemas.openxmlformats.org/officeDocument/2006/relationships/image" Target="../media/image89.png"/><Relationship Id="rId66" Type="http://schemas.openxmlformats.org/officeDocument/2006/relationships/image" Target="../media/image97.png"/><Relationship Id="rId5" Type="http://schemas.openxmlformats.org/officeDocument/2006/relationships/image" Target="../media/image4.png"/><Relationship Id="rId61" Type="http://schemas.openxmlformats.org/officeDocument/2006/relationships/image" Target="../media/image92.svg"/><Relationship Id="rId19" Type="http://schemas.openxmlformats.org/officeDocument/2006/relationships/image" Target="../media/image50.sv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svg"/><Relationship Id="rId30" Type="http://schemas.openxmlformats.org/officeDocument/2006/relationships/image" Target="../media/image61.png"/><Relationship Id="rId35" Type="http://schemas.openxmlformats.org/officeDocument/2006/relationships/image" Target="../media/image66.svg"/><Relationship Id="rId43" Type="http://schemas.openxmlformats.org/officeDocument/2006/relationships/image" Target="../media/image74.svg"/><Relationship Id="rId48" Type="http://schemas.openxmlformats.org/officeDocument/2006/relationships/image" Target="../media/image79.png"/><Relationship Id="rId56" Type="http://schemas.openxmlformats.org/officeDocument/2006/relationships/image" Target="../media/image87.png"/><Relationship Id="rId64" Type="http://schemas.openxmlformats.org/officeDocument/2006/relationships/image" Target="../media/image95.png"/><Relationship Id="rId8" Type="http://schemas.openxmlformats.org/officeDocument/2006/relationships/image" Target="../media/image39.png"/><Relationship Id="rId51" Type="http://schemas.openxmlformats.org/officeDocument/2006/relationships/image" Target="../media/image82.sv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5" Type="http://schemas.openxmlformats.org/officeDocument/2006/relationships/image" Target="../media/image56.svg"/><Relationship Id="rId33" Type="http://schemas.openxmlformats.org/officeDocument/2006/relationships/image" Target="../media/image64.svg"/><Relationship Id="rId38" Type="http://schemas.openxmlformats.org/officeDocument/2006/relationships/image" Target="../media/image69.png"/><Relationship Id="rId46" Type="http://schemas.openxmlformats.org/officeDocument/2006/relationships/image" Target="../media/image77.png"/><Relationship Id="rId59" Type="http://schemas.openxmlformats.org/officeDocument/2006/relationships/image" Target="../media/image90.svg"/><Relationship Id="rId67" Type="http://schemas.openxmlformats.org/officeDocument/2006/relationships/image" Target="../media/image98.svg"/><Relationship Id="rId20" Type="http://schemas.openxmlformats.org/officeDocument/2006/relationships/image" Target="../media/image51.png"/><Relationship Id="rId41" Type="http://schemas.openxmlformats.org/officeDocument/2006/relationships/image" Target="../media/image72.svg"/><Relationship Id="rId54" Type="http://schemas.openxmlformats.org/officeDocument/2006/relationships/image" Target="../media/image85.png"/><Relationship Id="rId62" Type="http://schemas.openxmlformats.org/officeDocument/2006/relationships/image" Target="../media/image93.png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5" Type="http://schemas.openxmlformats.org/officeDocument/2006/relationships/image" Target="../media/image46.svg"/><Relationship Id="rId23" Type="http://schemas.openxmlformats.org/officeDocument/2006/relationships/image" Target="../media/image54.svg"/><Relationship Id="rId28" Type="http://schemas.openxmlformats.org/officeDocument/2006/relationships/image" Target="../media/image59.png"/><Relationship Id="rId36" Type="http://schemas.openxmlformats.org/officeDocument/2006/relationships/image" Target="../media/image67.png"/><Relationship Id="rId49" Type="http://schemas.openxmlformats.org/officeDocument/2006/relationships/image" Target="../media/image80.svg"/><Relationship Id="rId57" Type="http://schemas.openxmlformats.org/officeDocument/2006/relationships/image" Target="../media/image88.svg"/><Relationship Id="rId10" Type="http://schemas.openxmlformats.org/officeDocument/2006/relationships/image" Target="../media/image41.png"/><Relationship Id="rId31" Type="http://schemas.openxmlformats.org/officeDocument/2006/relationships/image" Target="../media/image62.svg"/><Relationship Id="rId44" Type="http://schemas.openxmlformats.org/officeDocument/2006/relationships/image" Target="../media/image75.png"/><Relationship Id="rId52" Type="http://schemas.openxmlformats.org/officeDocument/2006/relationships/image" Target="../media/image83.png"/><Relationship Id="rId60" Type="http://schemas.openxmlformats.org/officeDocument/2006/relationships/image" Target="../media/image91.png"/><Relationship Id="rId65" Type="http://schemas.openxmlformats.org/officeDocument/2006/relationships/image" Target="../media/image96.svg"/><Relationship Id="rId4" Type="http://schemas.openxmlformats.org/officeDocument/2006/relationships/image" Target="../media/image7.jpeg"/><Relationship Id="rId9" Type="http://schemas.openxmlformats.org/officeDocument/2006/relationships/image" Target="../media/image40.sv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9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10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9.png"/><Relationship Id="rId11" Type="http://schemas.openxmlformats.org/officeDocument/2006/relationships/image" Target="../media/image6.svg"/><Relationship Id="rId5" Type="http://schemas.openxmlformats.org/officeDocument/2006/relationships/image" Target="../media/image10.jpeg"/><Relationship Id="rId10" Type="http://schemas.openxmlformats.org/officeDocument/2006/relationships/image" Target="../media/image5.png"/><Relationship Id="rId4" Type="http://schemas.microsoft.com/office/2018/10/relationships/comments" Target="../comments/modernComment_110_0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1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5.svg"/><Relationship Id="rId4" Type="http://schemas.openxmlformats.org/officeDocument/2006/relationships/image" Target="../media/image4.png"/><Relationship Id="rId9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6.png"/><Relationship Id="rId21" Type="http://schemas.openxmlformats.org/officeDocument/2006/relationships/image" Target="../media/image121.png"/><Relationship Id="rId42" Type="http://schemas.openxmlformats.org/officeDocument/2006/relationships/image" Target="../media/image142.png"/><Relationship Id="rId47" Type="http://schemas.openxmlformats.org/officeDocument/2006/relationships/image" Target="../media/image147.png"/><Relationship Id="rId63" Type="http://schemas.openxmlformats.org/officeDocument/2006/relationships/image" Target="../media/image163.png"/><Relationship Id="rId68" Type="http://schemas.openxmlformats.org/officeDocument/2006/relationships/image" Target="../media/image168.png"/><Relationship Id="rId84" Type="http://schemas.openxmlformats.org/officeDocument/2006/relationships/image" Target="../media/image184.png"/><Relationship Id="rId89" Type="http://schemas.openxmlformats.org/officeDocument/2006/relationships/image" Target="../media/image189.png"/><Relationship Id="rId16" Type="http://schemas.openxmlformats.org/officeDocument/2006/relationships/image" Target="../media/image116.png"/><Relationship Id="rId107" Type="http://schemas.openxmlformats.org/officeDocument/2006/relationships/image" Target="../media/image207.png"/><Relationship Id="rId11" Type="http://schemas.openxmlformats.org/officeDocument/2006/relationships/image" Target="../media/image111.png"/><Relationship Id="rId32" Type="http://schemas.openxmlformats.org/officeDocument/2006/relationships/image" Target="../media/image132.png"/><Relationship Id="rId37" Type="http://schemas.openxmlformats.org/officeDocument/2006/relationships/image" Target="../media/image137.png"/><Relationship Id="rId53" Type="http://schemas.openxmlformats.org/officeDocument/2006/relationships/image" Target="../media/image153.png"/><Relationship Id="rId58" Type="http://schemas.openxmlformats.org/officeDocument/2006/relationships/image" Target="../media/image158.png"/><Relationship Id="rId74" Type="http://schemas.openxmlformats.org/officeDocument/2006/relationships/image" Target="../media/image174.png"/><Relationship Id="rId79" Type="http://schemas.openxmlformats.org/officeDocument/2006/relationships/image" Target="../media/image179.png"/><Relationship Id="rId102" Type="http://schemas.openxmlformats.org/officeDocument/2006/relationships/image" Target="../media/image202.png"/><Relationship Id="rId5" Type="http://schemas.openxmlformats.org/officeDocument/2006/relationships/image" Target="../media/image4.png"/><Relationship Id="rId90" Type="http://schemas.openxmlformats.org/officeDocument/2006/relationships/image" Target="../media/image190.png"/><Relationship Id="rId95" Type="http://schemas.openxmlformats.org/officeDocument/2006/relationships/image" Target="../media/image195.png"/><Relationship Id="rId22" Type="http://schemas.openxmlformats.org/officeDocument/2006/relationships/image" Target="../media/image122.png"/><Relationship Id="rId27" Type="http://schemas.openxmlformats.org/officeDocument/2006/relationships/image" Target="../media/image127.png"/><Relationship Id="rId43" Type="http://schemas.openxmlformats.org/officeDocument/2006/relationships/image" Target="../media/image143.png"/><Relationship Id="rId48" Type="http://schemas.openxmlformats.org/officeDocument/2006/relationships/image" Target="../media/image148.png"/><Relationship Id="rId64" Type="http://schemas.openxmlformats.org/officeDocument/2006/relationships/image" Target="../media/image164.png"/><Relationship Id="rId69" Type="http://schemas.openxmlformats.org/officeDocument/2006/relationships/image" Target="../media/image169.png"/><Relationship Id="rId80" Type="http://schemas.openxmlformats.org/officeDocument/2006/relationships/image" Target="../media/image180.png"/><Relationship Id="rId85" Type="http://schemas.openxmlformats.org/officeDocument/2006/relationships/image" Target="../media/image185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33" Type="http://schemas.openxmlformats.org/officeDocument/2006/relationships/image" Target="../media/image133.png"/><Relationship Id="rId38" Type="http://schemas.openxmlformats.org/officeDocument/2006/relationships/image" Target="../media/image138.png"/><Relationship Id="rId59" Type="http://schemas.openxmlformats.org/officeDocument/2006/relationships/image" Target="../media/image159.png"/><Relationship Id="rId103" Type="http://schemas.openxmlformats.org/officeDocument/2006/relationships/image" Target="../media/image203.png"/><Relationship Id="rId108" Type="http://schemas.openxmlformats.org/officeDocument/2006/relationships/image" Target="../media/image208.png"/><Relationship Id="rId20" Type="http://schemas.openxmlformats.org/officeDocument/2006/relationships/image" Target="../media/image120.png"/><Relationship Id="rId41" Type="http://schemas.openxmlformats.org/officeDocument/2006/relationships/image" Target="../media/image141.png"/><Relationship Id="rId54" Type="http://schemas.openxmlformats.org/officeDocument/2006/relationships/image" Target="../media/image154.png"/><Relationship Id="rId62" Type="http://schemas.openxmlformats.org/officeDocument/2006/relationships/image" Target="../media/image162.png"/><Relationship Id="rId70" Type="http://schemas.openxmlformats.org/officeDocument/2006/relationships/image" Target="../media/image170.png"/><Relationship Id="rId75" Type="http://schemas.openxmlformats.org/officeDocument/2006/relationships/image" Target="../media/image175.png"/><Relationship Id="rId83" Type="http://schemas.openxmlformats.org/officeDocument/2006/relationships/image" Target="../media/image183.png"/><Relationship Id="rId88" Type="http://schemas.openxmlformats.org/officeDocument/2006/relationships/image" Target="../media/image188.png"/><Relationship Id="rId91" Type="http://schemas.openxmlformats.org/officeDocument/2006/relationships/image" Target="../media/image191.png"/><Relationship Id="rId96" Type="http://schemas.openxmlformats.org/officeDocument/2006/relationships/image" Target="../media/image196.png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28" Type="http://schemas.openxmlformats.org/officeDocument/2006/relationships/image" Target="../media/image128.png"/><Relationship Id="rId36" Type="http://schemas.openxmlformats.org/officeDocument/2006/relationships/image" Target="../media/image136.png"/><Relationship Id="rId49" Type="http://schemas.openxmlformats.org/officeDocument/2006/relationships/image" Target="../media/image149.png"/><Relationship Id="rId57" Type="http://schemas.openxmlformats.org/officeDocument/2006/relationships/image" Target="../media/image157.png"/><Relationship Id="rId106" Type="http://schemas.openxmlformats.org/officeDocument/2006/relationships/image" Target="../media/image206.png"/><Relationship Id="rId10" Type="http://schemas.openxmlformats.org/officeDocument/2006/relationships/image" Target="../media/image110.png"/><Relationship Id="rId31" Type="http://schemas.openxmlformats.org/officeDocument/2006/relationships/image" Target="../media/image131.png"/><Relationship Id="rId44" Type="http://schemas.openxmlformats.org/officeDocument/2006/relationships/image" Target="../media/image144.png"/><Relationship Id="rId52" Type="http://schemas.openxmlformats.org/officeDocument/2006/relationships/image" Target="../media/image152.png"/><Relationship Id="rId60" Type="http://schemas.openxmlformats.org/officeDocument/2006/relationships/image" Target="../media/image160.png"/><Relationship Id="rId65" Type="http://schemas.openxmlformats.org/officeDocument/2006/relationships/image" Target="../media/image165.png"/><Relationship Id="rId73" Type="http://schemas.openxmlformats.org/officeDocument/2006/relationships/image" Target="../media/image173.png"/><Relationship Id="rId78" Type="http://schemas.openxmlformats.org/officeDocument/2006/relationships/image" Target="../media/image178.png"/><Relationship Id="rId81" Type="http://schemas.openxmlformats.org/officeDocument/2006/relationships/image" Target="../media/image181.png"/><Relationship Id="rId86" Type="http://schemas.openxmlformats.org/officeDocument/2006/relationships/image" Target="../media/image186.png"/><Relationship Id="rId94" Type="http://schemas.openxmlformats.org/officeDocument/2006/relationships/image" Target="../media/image194.png"/><Relationship Id="rId99" Type="http://schemas.openxmlformats.org/officeDocument/2006/relationships/image" Target="../media/image199.png"/><Relationship Id="rId101" Type="http://schemas.openxmlformats.org/officeDocument/2006/relationships/image" Target="../media/image201.png"/><Relationship Id="rId4" Type="http://schemas.openxmlformats.org/officeDocument/2006/relationships/image" Target="../media/image10.jpeg"/><Relationship Id="rId9" Type="http://schemas.openxmlformats.org/officeDocument/2006/relationships/image" Target="../media/image109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9" Type="http://schemas.openxmlformats.org/officeDocument/2006/relationships/image" Target="../media/image139.png"/><Relationship Id="rId34" Type="http://schemas.openxmlformats.org/officeDocument/2006/relationships/image" Target="../media/image134.png"/><Relationship Id="rId50" Type="http://schemas.openxmlformats.org/officeDocument/2006/relationships/image" Target="../media/image150.png"/><Relationship Id="rId55" Type="http://schemas.openxmlformats.org/officeDocument/2006/relationships/image" Target="../media/image155.png"/><Relationship Id="rId76" Type="http://schemas.openxmlformats.org/officeDocument/2006/relationships/image" Target="../media/image176.png"/><Relationship Id="rId97" Type="http://schemas.openxmlformats.org/officeDocument/2006/relationships/image" Target="../media/image197.png"/><Relationship Id="rId104" Type="http://schemas.openxmlformats.org/officeDocument/2006/relationships/image" Target="../media/image204.png"/><Relationship Id="rId7" Type="http://schemas.openxmlformats.org/officeDocument/2006/relationships/image" Target="../media/image107.svg"/><Relationship Id="rId71" Type="http://schemas.openxmlformats.org/officeDocument/2006/relationships/image" Target="../media/image171.png"/><Relationship Id="rId92" Type="http://schemas.openxmlformats.org/officeDocument/2006/relationships/image" Target="../media/image192.png"/><Relationship Id="rId2" Type="http://schemas.openxmlformats.org/officeDocument/2006/relationships/video" Target="../media/media2.mp4"/><Relationship Id="rId29" Type="http://schemas.openxmlformats.org/officeDocument/2006/relationships/image" Target="../media/image129.png"/><Relationship Id="rId24" Type="http://schemas.openxmlformats.org/officeDocument/2006/relationships/image" Target="../media/image124.png"/><Relationship Id="rId40" Type="http://schemas.openxmlformats.org/officeDocument/2006/relationships/image" Target="../media/image140.png"/><Relationship Id="rId45" Type="http://schemas.openxmlformats.org/officeDocument/2006/relationships/image" Target="../media/image145.png"/><Relationship Id="rId66" Type="http://schemas.openxmlformats.org/officeDocument/2006/relationships/image" Target="../media/image166.png"/><Relationship Id="rId87" Type="http://schemas.openxmlformats.org/officeDocument/2006/relationships/image" Target="../media/image187.png"/><Relationship Id="rId61" Type="http://schemas.openxmlformats.org/officeDocument/2006/relationships/image" Target="../media/image161.png"/><Relationship Id="rId82" Type="http://schemas.openxmlformats.org/officeDocument/2006/relationships/image" Target="../media/image182.png"/><Relationship Id="rId19" Type="http://schemas.openxmlformats.org/officeDocument/2006/relationships/image" Target="../media/image119.png"/><Relationship Id="rId14" Type="http://schemas.openxmlformats.org/officeDocument/2006/relationships/image" Target="../media/image114.png"/><Relationship Id="rId30" Type="http://schemas.openxmlformats.org/officeDocument/2006/relationships/image" Target="../media/image130.png"/><Relationship Id="rId35" Type="http://schemas.openxmlformats.org/officeDocument/2006/relationships/image" Target="../media/image135.png"/><Relationship Id="rId56" Type="http://schemas.openxmlformats.org/officeDocument/2006/relationships/image" Target="../media/image156.png"/><Relationship Id="rId77" Type="http://schemas.openxmlformats.org/officeDocument/2006/relationships/image" Target="../media/image177.png"/><Relationship Id="rId100" Type="http://schemas.openxmlformats.org/officeDocument/2006/relationships/image" Target="../media/image200.png"/><Relationship Id="rId105" Type="http://schemas.openxmlformats.org/officeDocument/2006/relationships/image" Target="../media/image205.png"/><Relationship Id="rId8" Type="http://schemas.openxmlformats.org/officeDocument/2006/relationships/image" Target="../media/image108.png"/><Relationship Id="rId51" Type="http://schemas.openxmlformats.org/officeDocument/2006/relationships/image" Target="../media/image151.png"/><Relationship Id="rId72" Type="http://schemas.openxmlformats.org/officeDocument/2006/relationships/image" Target="../media/image172.png"/><Relationship Id="rId93" Type="http://schemas.openxmlformats.org/officeDocument/2006/relationships/image" Target="../media/image193.png"/><Relationship Id="rId98" Type="http://schemas.openxmlformats.org/officeDocument/2006/relationships/image" Target="../media/image198.png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125.png"/><Relationship Id="rId46" Type="http://schemas.openxmlformats.org/officeDocument/2006/relationships/image" Target="../media/image146.png"/><Relationship Id="rId67" Type="http://schemas.openxmlformats.org/officeDocument/2006/relationships/image" Target="../media/image1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21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11" Type="http://schemas.openxmlformats.org/officeDocument/2006/relationships/image" Target="../media/image210.jpeg"/><Relationship Id="rId5" Type="http://schemas.openxmlformats.org/officeDocument/2006/relationships/image" Target="../media/image10.jpeg"/><Relationship Id="rId15" Type="http://schemas.openxmlformats.org/officeDocument/2006/relationships/image" Target="../media/image214.jpeg"/><Relationship Id="rId10" Type="http://schemas.openxmlformats.org/officeDocument/2006/relationships/image" Target="../media/image209.png"/><Relationship Id="rId4" Type="http://schemas.openxmlformats.org/officeDocument/2006/relationships/notesSlide" Target="../notesSlides/notesSlide3.xml"/><Relationship Id="rId9" Type="http://schemas.openxmlformats.org/officeDocument/2006/relationships/chart" Target="../charts/chart3.xml"/><Relationship Id="rId14" Type="http://schemas.openxmlformats.org/officeDocument/2006/relationships/image" Target="../media/image2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215.jpeg"/><Relationship Id="rId4" Type="http://schemas.openxmlformats.org/officeDocument/2006/relationships/image" Target="../media/image10.jpeg"/><Relationship Id="rId9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6.png"/><Relationship Id="rId7" Type="http://schemas.openxmlformats.org/officeDocument/2006/relationships/image" Target="../media/image27.svg"/><Relationship Id="rId2" Type="http://schemas.microsoft.com/office/2018/10/relationships/comments" Target="../comments/modernComment_11F_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9.svg"/><Relationship Id="rId10" Type="http://schemas.openxmlformats.org/officeDocument/2006/relationships/image" Target="../media/image6.sv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7.png"/><Relationship Id="rId4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svg"/><Relationship Id="rId5" Type="http://schemas.openxmlformats.org/officeDocument/2006/relationships/image" Target="../media/image219.png"/><Relationship Id="rId4" Type="http://schemas.openxmlformats.org/officeDocument/2006/relationships/image" Target="../media/image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svg"/><Relationship Id="rId5" Type="http://schemas.openxmlformats.org/officeDocument/2006/relationships/image" Target="../media/image221.png"/><Relationship Id="rId4" Type="http://schemas.openxmlformats.org/officeDocument/2006/relationships/image" Target="../media/image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svg"/><Relationship Id="rId5" Type="http://schemas.openxmlformats.org/officeDocument/2006/relationships/image" Target="../media/image223.png"/><Relationship Id="rId4" Type="http://schemas.openxmlformats.org/officeDocument/2006/relationships/image" Target="../media/image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https://urriella.blogspot.com/2015/04/oporto-vila-nova-de-gaia-un-dia-en.html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2.png"/><Relationship Id="rId3" Type="http://schemas.openxmlformats.org/officeDocument/2006/relationships/image" Target="../media/image15.svg"/><Relationship Id="rId7" Type="http://schemas.openxmlformats.org/officeDocument/2006/relationships/image" Target="../media/image5.png"/><Relationship Id="rId12" Type="http://schemas.openxmlformats.org/officeDocument/2006/relationships/image" Target="../media/image21.svg"/><Relationship Id="rId2" Type="http://schemas.openxmlformats.org/officeDocument/2006/relationships/image" Target="../media/image14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17.sv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F78C91E-62CB-DC0C-21CF-4380A7D0FA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64" b="9661"/>
          <a:stretch/>
        </p:blipFill>
        <p:spPr>
          <a:xfrm>
            <a:off x="-1" y="0"/>
            <a:ext cx="18288001" cy="1028700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1109" y="1866900"/>
            <a:ext cx="4546794" cy="1008561"/>
            <a:chOff x="0" y="0"/>
            <a:chExt cx="6062390" cy="13447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9565" y="5143500"/>
            <a:ext cx="11102864" cy="2963740"/>
            <a:chOff x="0" y="219075"/>
            <a:chExt cx="14803819" cy="3951653"/>
          </a:xfrm>
        </p:grpSpPr>
        <p:sp>
          <p:nvSpPr>
            <p:cNvPr id="7" name="TextBox 7"/>
            <p:cNvSpPr txBox="1"/>
            <p:nvPr/>
          </p:nvSpPr>
          <p:spPr>
            <a:xfrm>
              <a:off x="0" y="219075"/>
              <a:ext cx="14803819" cy="2000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671"/>
                </a:lnSpc>
              </a:pPr>
              <a:r>
                <a:rPr lang="es-CO" sz="11671" b="1" noProof="0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Nuestra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170180"/>
              <a:ext cx="14803819" cy="2000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671"/>
                </a:lnSpc>
              </a:pPr>
              <a:r>
                <a:rPr lang="es-CO" sz="11671" b="1" noProof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Mejor Versión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151178" y="9410441"/>
            <a:ext cx="7453792" cy="34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s-CO" sz="2000" noProof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compite.com.co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B5936-9C34-800F-3C5E-F60809D02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05BFC04-4D54-B88B-5007-F245FABF124E}"/>
              </a:ext>
            </a:extLst>
          </p:cNvPr>
          <p:cNvGrpSpPr/>
          <p:nvPr/>
        </p:nvGrpSpPr>
        <p:grpSpPr>
          <a:xfrm>
            <a:off x="8280400" y="934445"/>
            <a:ext cx="9109075" cy="8341679"/>
            <a:chOff x="0" y="-38100"/>
            <a:chExt cx="1008054" cy="219698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830A2B3-F4C4-EA5A-DC14-901E8B90BE59}"/>
                </a:ext>
              </a:extLst>
            </p:cNvPr>
            <p:cNvSpPr/>
            <p:nvPr/>
          </p:nvSpPr>
          <p:spPr>
            <a:xfrm>
              <a:off x="0" y="0"/>
              <a:ext cx="1008054" cy="2158885"/>
            </a:xfrm>
            <a:prstGeom prst="roundRect">
              <a:avLst>
                <a:gd name="adj" fmla="val 4380"/>
              </a:avLst>
            </a:prstGeom>
            <a:solidFill>
              <a:schemeClr val="bg1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5AF38AC-628B-C7BD-57CD-8C76605317E0}"/>
                </a:ext>
              </a:extLst>
            </p:cNvPr>
            <p:cNvSpPr txBox="1"/>
            <p:nvPr/>
          </p:nvSpPr>
          <p:spPr>
            <a:xfrm>
              <a:off x="0" y="-38100"/>
              <a:ext cx="1008054" cy="2196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O" noProof="0"/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B65D6C2A-4FC7-5D0E-F2E0-90E5828C8AC8}"/>
              </a:ext>
            </a:extLst>
          </p:cNvPr>
          <p:cNvSpPr/>
          <p:nvPr/>
        </p:nvSpPr>
        <p:spPr>
          <a:xfrm>
            <a:off x="16381527" y="8246467"/>
            <a:ext cx="607760" cy="607760"/>
          </a:xfrm>
          <a:custGeom>
            <a:avLst/>
            <a:gdLst/>
            <a:ahLst/>
            <a:cxnLst/>
            <a:rect l="l" t="t" r="r" b="b"/>
            <a:pathLst>
              <a:path w="607760" h="607760">
                <a:moveTo>
                  <a:pt x="0" y="0"/>
                </a:moveTo>
                <a:lnTo>
                  <a:pt x="607760" y="0"/>
                </a:lnTo>
                <a:lnTo>
                  <a:pt x="607760" y="607760"/>
                </a:lnTo>
                <a:lnTo>
                  <a:pt x="0" y="607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noProof="0">
              <a:solidFill>
                <a:srgbClr val="CE6886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F71A683B-57DF-5F30-7A49-BC728ABE6CAA}"/>
              </a:ext>
            </a:extLst>
          </p:cNvPr>
          <p:cNvSpPr txBox="1"/>
          <p:nvPr/>
        </p:nvSpPr>
        <p:spPr>
          <a:xfrm>
            <a:off x="11565363" y="5606951"/>
            <a:ext cx="4816164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6046"/>
              </a:lnSpc>
              <a:spcBef>
                <a:spcPct val="0"/>
              </a:spcBef>
              <a:defRPr sz="5447" b="1" u="none" strike="noStrike">
                <a:solidFill>
                  <a:srgbClr val="FFFFFF"/>
                </a:solidFill>
                <a:latin typeface="Open Sauce Bold"/>
                <a:ea typeface="Open Sauce Bold"/>
                <a:cs typeface="Open Sauce Bold"/>
              </a:defRPr>
            </a:lvl1pPr>
          </a:lstStyle>
          <a:p>
            <a:r>
              <a:rPr lang="es-CO" noProof="0">
                <a:solidFill>
                  <a:srgbClr val="CE6886"/>
                </a:solidFill>
                <a:sym typeface="Open Sauce Bold"/>
              </a:rPr>
              <a:t>Todo el Crecimiento que tenemos entre manos</a:t>
            </a:r>
            <a:endParaRPr lang="es-CO" noProof="0">
              <a:solidFill>
                <a:schemeClr val="bg1">
                  <a:lumMod val="95000"/>
                </a:schemeClr>
              </a:solidFill>
              <a:sym typeface="Open Sauce Bold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75AD4671-4244-24D7-F21E-58ED98279A04}"/>
              </a:ext>
            </a:extLst>
          </p:cNvPr>
          <p:cNvSpPr txBox="1"/>
          <p:nvPr/>
        </p:nvSpPr>
        <p:spPr>
          <a:xfrm>
            <a:off x="721004" y="7280635"/>
            <a:ext cx="4765396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92"/>
              </a:lnSpc>
            </a:pPr>
            <a:r>
              <a:rPr lang="es-CO" sz="5192" b="1" noProof="0">
                <a:solidFill>
                  <a:schemeClr val="bg1"/>
                </a:solidFill>
                <a:latin typeface="Open Sauce"/>
                <a:ea typeface="Open Sauce Bold"/>
                <a:cs typeface="Open Sauce Bold"/>
                <a:sym typeface="Open Sauce"/>
              </a:rPr>
              <a:t>Nuestro Potencial</a:t>
            </a:r>
            <a:endParaRPr lang="es-CO" sz="5192" b="1" noProof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grpSp>
        <p:nvGrpSpPr>
          <p:cNvPr id="27" name="Group 3">
            <a:extLst>
              <a:ext uri="{FF2B5EF4-FFF2-40B4-BE49-F238E27FC236}">
                <a16:creationId xmlns:a16="http://schemas.microsoft.com/office/drawing/2014/main" id="{87D69F4D-CEC5-9207-D0FD-C1C4C1F870FD}"/>
              </a:ext>
            </a:extLst>
          </p:cNvPr>
          <p:cNvGrpSpPr/>
          <p:nvPr/>
        </p:nvGrpSpPr>
        <p:grpSpPr>
          <a:xfrm>
            <a:off x="767517" y="1186417"/>
            <a:ext cx="4621602" cy="1025155"/>
            <a:chOff x="0" y="0"/>
            <a:chExt cx="6062390" cy="1344748"/>
          </a:xfrm>
        </p:grpSpPr>
        <p:sp>
          <p:nvSpPr>
            <p:cNvPr id="48" name="Freeform 4">
              <a:extLst>
                <a:ext uri="{FF2B5EF4-FFF2-40B4-BE49-F238E27FC236}">
                  <a16:creationId xmlns:a16="http://schemas.microsoft.com/office/drawing/2014/main" id="{51838032-75A4-4A71-3092-190F2DA5C8EB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AAAF3606-128B-49E8-A91E-54DB0B56355F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grpSp>
        <p:nvGrpSpPr>
          <p:cNvPr id="50" name="Group 2">
            <a:extLst>
              <a:ext uri="{FF2B5EF4-FFF2-40B4-BE49-F238E27FC236}">
                <a16:creationId xmlns:a16="http://schemas.microsoft.com/office/drawing/2014/main" id="{7F152BB4-16E9-DD93-ADF7-A373DFE43F00}"/>
              </a:ext>
            </a:extLst>
          </p:cNvPr>
          <p:cNvGrpSpPr/>
          <p:nvPr/>
        </p:nvGrpSpPr>
        <p:grpSpPr>
          <a:xfrm>
            <a:off x="11390808" y="3771339"/>
            <a:ext cx="3827457" cy="1427105"/>
            <a:chOff x="0" y="-38100"/>
            <a:chExt cx="1008054" cy="375863"/>
          </a:xfrm>
        </p:grpSpPr>
        <p:sp>
          <p:nvSpPr>
            <p:cNvPr id="51" name="Freeform 3">
              <a:extLst>
                <a:ext uri="{FF2B5EF4-FFF2-40B4-BE49-F238E27FC236}">
                  <a16:creationId xmlns:a16="http://schemas.microsoft.com/office/drawing/2014/main" id="{E545DCC9-2DC0-7F86-FF98-D1A86F5CBBB9}"/>
                </a:ext>
              </a:extLst>
            </p:cNvPr>
            <p:cNvSpPr/>
            <p:nvPr/>
          </p:nvSpPr>
          <p:spPr>
            <a:xfrm>
              <a:off x="0" y="0"/>
              <a:ext cx="1008054" cy="337763"/>
            </a:xfrm>
            <a:prstGeom prst="roundRect">
              <a:avLst>
                <a:gd name="adj" fmla="val 28983"/>
              </a:avLst>
            </a:prstGeom>
            <a:solidFill>
              <a:srgbClr val="CD6886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52" name="TextBox 4">
              <a:extLst>
                <a:ext uri="{FF2B5EF4-FFF2-40B4-BE49-F238E27FC236}">
                  <a16:creationId xmlns:a16="http://schemas.microsoft.com/office/drawing/2014/main" id="{6351000F-6416-4EBF-D0F7-8FEFE0F209C2}"/>
                </a:ext>
              </a:extLst>
            </p:cNvPr>
            <p:cNvSpPr txBox="1"/>
            <p:nvPr/>
          </p:nvSpPr>
          <p:spPr>
            <a:xfrm>
              <a:off x="0" y="-38100"/>
              <a:ext cx="1008054" cy="375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O" noProof="0"/>
            </a:p>
          </p:txBody>
        </p:sp>
      </p:grpSp>
      <p:sp>
        <p:nvSpPr>
          <p:cNvPr id="61" name="Freeform 21">
            <a:extLst>
              <a:ext uri="{FF2B5EF4-FFF2-40B4-BE49-F238E27FC236}">
                <a16:creationId xmlns:a16="http://schemas.microsoft.com/office/drawing/2014/main" id="{14B1AA3B-6404-2D01-D536-A1634F0B7CC3}"/>
              </a:ext>
            </a:extLst>
          </p:cNvPr>
          <p:cNvSpPr/>
          <p:nvPr/>
        </p:nvSpPr>
        <p:spPr>
          <a:xfrm>
            <a:off x="14128291" y="4338005"/>
            <a:ext cx="607760" cy="607760"/>
          </a:xfrm>
          <a:custGeom>
            <a:avLst/>
            <a:gdLst/>
            <a:ahLst/>
            <a:cxnLst/>
            <a:rect l="l" t="t" r="r" b="b"/>
            <a:pathLst>
              <a:path w="607760" h="607760">
                <a:moveTo>
                  <a:pt x="0" y="0"/>
                </a:moveTo>
                <a:lnTo>
                  <a:pt x="607760" y="0"/>
                </a:lnTo>
                <a:lnTo>
                  <a:pt x="607760" y="607759"/>
                </a:lnTo>
                <a:lnTo>
                  <a:pt x="0" y="6077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noProof="0"/>
          </a:p>
        </p:txBody>
      </p:sp>
      <p:sp>
        <p:nvSpPr>
          <p:cNvPr id="62" name="TextBox 22">
            <a:extLst>
              <a:ext uri="{FF2B5EF4-FFF2-40B4-BE49-F238E27FC236}">
                <a16:creationId xmlns:a16="http://schemas.microsoft.com/office/drawing/2014/main" id="{56736615-A404-1BB4-062A-9AF7325D4424}"/>
              </a:ext>
            </a:extLst>
          </p:cNvPr>
          <p:cNvSpPr txBox="1"/>
          <p:nvPr/>
        </p:nvSpPr>
        <p:spPr>
          <a:xfrm>
            <a:off x="11895798" y="4379145"/>
            <a:ext cx="1218238" cy="56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6"/>
              </a:lnSpc>
            </a:pPr>
            <a:r>
              <a:rPr lang="es-CO" sz="4306" b="1" noProof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01.</a:t>
            </a:r>
          </a:p>
        </p:txBody>
      </p:sp>
      <p:pic>
        <p:nvPicPr>
          <p:cNvPr id="14" name="Imagen 13" descr="Imagen que contiene pastel, tabla, pieza, pequeño&#10;&#10;El contenido generado por IA puede ser incorrecto.">
            <a:extLst>
              <a:ext uri="{FF2B5EF4-FFF2-40B4-BE49-F238E27FC236}">
                <a16:creationId xmlns:a16="http://schemas.microsoft.com/office/drawing/2014/main" id="{20A2DDF3-0AA0-7E57-C14F-C391930CEB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506571" y="2483478"/>
            <a:ext cx="6613151" cy="484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11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6263E-C7AB-F3BD-DFF9-AF91BE86C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9">
            <a:extLst>
              <a:ext uri="{FF2B5EF4-FFF2-40B4-BE49-F238E27FC236}">
                <a16:creationId xmlns:a16="http://schemas.microsoft.com/office/drawing/2014/main" id="{32D7A9EF-A3CA-5E49-E947-CB878E8ED4ED}"/>
              </a:ext>
            </a:extLst>
          </p:cNvPr>
          <p:cNvSpPr txBox="1"/>
          <p:nvPr/>
        </p:nvSpPr>
        <p:spPr>
          <a:xfrm>
            <a:off x="1016175" y="943142"/>
            <a:ext cx="944626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O" sz="4400" b="1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Nuestro potencial productivo</a:t>
            </a:r>
            <a:endParaRPr lang="es-CO" sz="4400" b="1" noProof="0">
              <a:solidFill>
                <a:schemeClr val="bg1"/>
              </a:solidFill>
              <a:latin typeface="Open Sauce Bold"/>
              <a:sym typeface="Open Sauce Bold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9B16495-54FA-EFCB-2982-DA69AD5316B7}"/>
              </a:ext>
            </a:extLst>
          </p:cNvPr>
          <p:cNvGrpSpPr/>
          <p:nvPr/>
        </p:nvGrpSpPr>
        <p:grpSpPr>
          <a:xfrm>
            <a:off x="-514952" y="2588420"/>
            <a:ext cx="7843995" cy="1346930"/>
            <a:chOff x="-11846980" y="3096420"/>
            <a:chExt cx="7843995" cy="1346930"/>
          </a:xfrm>
        </p:grpSpPr>
        <p:grpSp>
          <p:nvGrpSpPr>
            <p:cNvPr id="222" name="Group 42">
              <a:extLst>
                <a:ext uri="{FF2B5EF4-FFF2-40B4-BE49-F238E27FC236}">
                  <a16:creationId xmlns:a16="http://schemas.microsoft.com/office/drawing/2014/main" id="{C7DFF1E3-6299-CB93-B717-E7E559FFF683}"/>
                </a:ext>
              </a:extLst>
            </p:cNvPr>
            <p:cNvGrpSpPr/>
            <p:nvPr/>
          </p:nvGrpSpPr>
          <p:grpSpPr>
            <a:xfrm>
              <a:off x="-11846980" y="3096420"/>
              <a:ext cx="7843995" cy="1346930"/>
              <a:chOff x="0" y="0"/>
              <a:chExt cx="2065908" cy="354747"/>
            </a:xfrm>
          </p:grpSpPr>
          <p:sp>
            <p:nvSpPr>
              <p:cNvPr id="227" name="Freeform 43">
                <a:extLst>
                  <a:ext uri="{FF2B5EF4-FFF2-40B4-BE49-F238E27FC236}">
                    <a16:creationId xmlns:a16="http://schemas.microsoft.com/office/drawing/2014/main" id="{39C7E021-2BC5-7ED7-577A-9C8AD141BA41}"/>
                  </a:ext>
                </a:extLst>
              </p:cNvPr>
              <p:cNvSpPr/>
              <p:nvPr/>
            </p:nvSpPr>
            <p:spPr>
              <a:xfrm>
                <a:off x="0" y="0"/>
                <a:ext cx="2065908" cy="354747"/>
              </a:xfrm>
              <a:custGeom>
                <a:avLst/>
                <a:gdLst/>
                <a:ahLst/>
                <a:cxnLst/>
                <a:rect l="l" t="t" r="r" b="b"/>
                <a:pathLst>
                  <a:path w="2065908" h="354747">
                    <a:moveTo>
                      <a:pt x="50336" y="0"/>
                    </a:moveTo>
                    <a:lnTo>
                      <a:pt x="2015572" y="0"/>
                    </a:lnTo>
                    <a:cubicBezTo>
                      <a:pt x="2028922" y="0"/>
                      <a:pt x="2041725" y="5303"/>
                      <a:pt x="2051165" y="14743"/>
                    </a:cubicBezTo>
                    <a:cubicBezTo>
                      <a:pt x="2060605" y="24183"/>
                      <a:pt x="2065908" y="36986"/>
                      <a:pt x="2065908" y="50336"/>
                    </a:cubicBezTo>
                    <a:lnTo>
                      <a:pt x="2065908" y="304411"/>
                    </a:lnTo>
                    <a:cubicBezTo>
                      <a:pt x="2065908" y="332211"/>
                      <a:pt x="2043372" y="354747"/>
                      <a:pt x="2015572" y="354747"/>
                    </a:cubicBezTo>
                    <a:lnTo>
                      <a:pt x="50336" y="354747"/>
                    </a:lnTo>
                    <a:cubicBezTo>
                      <a:pt x="22536" y="354747"/>
                      <a:pt x="0" y="332211"/>
                      <a:pt x="0" y="304411"/>
                    </a:cubicBezTo>
                    <a:lnTo>
                      <a:pt x="0" y="50336"/>
                    </a:lnTo>
                    <a:cubicBezTo>
                      <a:pt x="0" y="22536"/>
                      <a:pt x="22536" y="0"/>
                      <a:pt x="50336" y="0"/>
                    </a:cubicBezTo>
                    <a:close/>
                  </a:path>
                </a:pathLst>
              </a:custGeom>
              <a:solidFill>
                <a:srgbClr val="E6E6E6"/>
              </a:solidFill>
            </p:spPr>
            <p:txBody>
              <a:bodyPr/>
              <a:lstStyle/>
              <a:p>
                <a:endParaRPr lang="es-CO" noProof="0"/>
              </a:p>
            </p:txBody>
          </p:sp>
          <p:sp>
            <p:nvSpPr>
              <p:cNvPr id="228" name="TextBox 44">
                <a:extLst>
                  <a:ext uri="{FF2B5EF4-FFF2-40B4-BE49-F238E27FC236}">
                    <a16:creationId xmlns:a16="http://schemas.microsoft.com/office/drawing/2014/main" id="{A6F23B44-7B2F-4668-FC63-474BFBEA9CA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65908" cy="392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s-CO" noProof="0"/>
              </a:p>
            </p:txBody>
          </p:sp>
        </p:grpSp>
        <p:grpSp>
          <p:nvGrpSpPr>
            <p:cNvPr id="223" name="Group 45">
              <a:extLst>
                <a:ext uri="{FF2B5EF4-FFF2-40B4-BE49-F238E27FC236}">
                  <a16:creationId xmlns:a16="http://schemas.microsoft.com/office/drawing/2014/main" id="{63BE418A-CD7C-CBAD-6AAB-A18EFF048BC3}"/>
                </a:ext>
              </a:extLst>
            </p:cNvPr>
            <p:cNvGrpSpPr/>
            <p:nvPr/>
          </p:nvGrpSpPr>
          <p:grpSpPr>
            <a:xfrm>
              <a:off x="-11846980" y="3096420"/>
              <a:ext cx="2647911" cy="1346930"/>
              <a:chOff x="0" y="0"/>
              <a:chExt cx="697392" cy="354747"/>
            </a:xfrm>
          </p:grpSpPr>
          <p:sp>
            <p:nvSpPr>
              <p:cNvPr id="225" name="Freeform 46">
                <a:extLst>
                  <a:ext uri="{FF2B5EF4-FFF2-40B4-BE49-F238E27FC236}">
                    <a16:creationId xmlns:a16="http://schemas.microsoft.com/office/drawing/2014/main" id="{A5DAAAA1-9A3F-5249-179C-FC7CB7EE0DCF}"/>
                  </a:ext>
                </a:extLst>
              </p:cNvPr>
              <p:cNvSpPr/>
              <p:nvPr/>
            </p:nvSpPr>
            <p:spPr>
              <a:xfrm>
                <a:off x="0" y="0"/>
                <a:ext cx="697392" cy="354747"/>
              </a:xfrm>
              <a:custGeom>
                <a:avLst/>
                <a:gdLst/>
                <a:ahLst/>
                <a:cxnLst/>
                <a:rect l="l" t="t" r="r" b="b"/>
                <a:pathLst>
                  <a:path w="697392" h="354747">
                    <a:moveTo>
                      <a:pt x="149113" y="0"/>
                    </a:moveTo>
                    <a:lnTo>
                      <a:pt x="548279" y="0"/>
                    </a:lnTo>
                    <a:cubicBezTo>
                      <a:pt x="587827" y="0"/>
                      <a:pt x="625754" y="15710"/>
                      <a:pt x="653718" y="43674"/>
                    </a:cubicBezTo>
                    <a:cubicBezTo>
                      <a:pt x="681682" y="71638"/>
                      <a:pt x="697392" y="109566"/>
                      <a:pt x="697392" y="149113"/>
                    </a:cubicBezTo>
                    <a:lnTo>
                      <a:pt x="697392" y="205634"/>
                    </a:lnTo>
                    <a:cubicBezTo>
                      <a:pt x="697392" y="245181"/>
                      <a:pt x="681682" y="283109"/>
                      <a:pt x="653718" y="311073"/>
                    </a:cubicBezTo>
                    <a:cubicBezTo>
                      <a:pt x="625754" y="339037"/>
                      <a:pt x="587827" y="354747"/>
                      <a:pt x="548279" y="354747"/>
                    </a:cubicBezTo>
                    <a:lnTo>
                      <a:pt x="149113" y="354747"/>
                    </a:lnTo>
                    <a:cubicBezTo>
                      <a:pt x="109566" y="354747"/>
                      <a:pt x="71638" y="339037"/>
                      <a:pt x="43674" y="311073"/>
                    </a:cubicBezTo>
                    <a:cubicBezTo>
                      <a:pt x="15710" y="283109"/>
                      <a:pt x="0" y="245181"/>
                      <a:pt x="0" y="205634"/>
                    </a:cubicBezTo>
                    <a:lnTo>
                      <a:pt x="0" y="149113"/>
                    </a:lnTo>
                    <a:cubicBezTo>
                      <a:pt x="0" y="109566"/>
                      <a:pt x="15710" y="71638"/>
                      <a:pt x="43674" y="43674"/>
                    </a:cubicBezTo>
                    <a:cubicBezTo>
                      <a:pt x="71638" y="15710"/>
                      <a:pt x="109566" y="0"/>
                      <a:pt x="149113" y="0"/>
                    </a:cubicBezTo>
                    <a:close/>
                  </a:path>
                </a:pathLst>
              </a:custGeom>
              <a:solidFill>
                <a:srgbClr val="51B1BF"/>
              </a:solidFill>
            </p:spPr>
            <p:txBody>
              <a:bodyPr/>
              <a:lstStyle/>
              <a:p>
                <a:endParaRPr lang="es-CO" noProof="0"/>
              </a:p>
            </p:txBody>
          </p:sp>
          <p:sp>
            <p:nvSpPr>
              <p:cNvPr id="226" name="TextBox 47">
                <a:extLst>
                  <a:ext uri="{FF2B5EF4-FFF2-40B4-BE49-F238E27FC236}">
                    <a16:creationId xmlns:a16="http://schemas.microsoft.com/office/drawing/2014/main" id="{3E1DF059-6DA5-EB80-F717-0DBE53A67BE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697392" cy="392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s-CO" noProof="0"/>
              </a:p>
            </p:txBody>
          </p:sp>
        </p:grpSp>
        <p:sp>
          <p:nvSpPr>
            <p:cNvPr id="224" name="TextBox 49">
              <a:extLst>
                <a:ext uri="{FF2B5EF4-FFF2-40B4-BE49-F238E27FC236}">
                  <a16:creationId xmlns:a16="http://schemas.microsoft.com/office/drawing/2014/main" id="{B6F194B9-5215-1D9A-2064-BE15C3969ADB}"/>
                </a:ext>
              </a:extLst>
            </p:cNvPr>
            <p:cNvSpPr txBox="1"/>
            <p:nvPr/>
          </p:nvSpPr>
          <p:spPr>
            <a:xfrm>
              <a:off x="-9042838" y="3230405"/>
              <a:ext cx="4662189" cy="1083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2"/>
                </a:lnSpc>
                <a:spcBef>
                  <a:spcPct val="0"/>
                </a:spcBef>
              </a:pPr>
              <a:r>
                <a:rPr lang="es-CO" sz="2065" b="1" noProof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Departamentos que podrían hacer parte de cadenas productivas globales</a:t>
              </a:r>
              <a:endParaRPr lang="es-CO" sz="2065" noProof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48" name="Freeform 48" descr="Mundo con relleno sólido">
            <a:extLst>
              <a:ext uri="{FF2B5EF4-FFF2-40B4-BE49-F238E27FC236}">
                <a16:creationId xmlns:a16="http://schemas.microsoft.com/office/drawing/2014/main" id="{F2265E7C-96FF-24DC-9AD1-2D556ED30706}"/>
              </a:ext>
            </a:extLst>
          </p:cNvPr>
          <p:cNvSpPr/>
          <p:nvPr/>
        </p:nvSpPr>
        <p:spPr>
          <a:xfrm>
            <a:off x="517586" y="2639683"/>
            <a:ext cx="1260000" cy="1260000"/>
          </a:xfrm>
          <a:custGeom>
            <a:avLst/>
            <a:gdLst/>
            <a:ahLst/>
            <a:cxnLst/>
            <a:rect l="l" t="t" r="r" b="b"/>
            <a:pathLst>
              <a:path w="902567" h="895798">
                <a:moveTo>
                  <a:pt x="0" y="0"/>
                </a:moveTo>
                <a:lnTo>
                  <a:pt x="902567" y="0"/>
                </a:lnTo>
                <a:lnTo>
                  <a:pt x="902567" y="895797"/>
                </a:lnTo>
                <a:lnTo>
                  <a:pt x="0" y="895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noProof="0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F3045C2F-4B44-89C6-8D75-0E34BA65A5B2}"/>
              </a:ext>
            </a:extLst>
          </p:cNvPr>
          <p:cNvGrpSpPr/>
          <p:nvPr/>
        </p:nvGrpSpPr>
        <p:grpSpPr>
          <a:xfrm>
            <a:off x="14687245" y="663629"/>
            <a:ext cx="3047864" cy="676071"/>
            <a:chOff x="0" y="0"/>
            <a:chExt cx="6062390" cy="1344748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4D97AE70-6666-5D28-9B94-0F4C19BE0270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0BB4708-E4E4-5EA1-E9D4-E9DC81CA4C52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667D63BF-D170-8344-07F0-9A3B58FA6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5562" y="-153000"/>
            <a:ext cx="11183913" cy="10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23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6D151-2430-CFB5-CC3E-629124C14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9">
            <a:extLst>
              <a:ext uri="{FF2B5EF4-FFF2-40B4-BE49-F238E27FC236}">
                <a16:creationId xmlns:a16="http://schemas.microsoft.com/office/drawing/2014/main" id="{0EFBAA2C-8E94-6129-9B6E-0A280EEDB3F1}"/>
              </a:ext>
            </a:extLst>
          </p:cNvPr>
          <p:cNvSpPr txBox="1"/>
          <p:nvPr/>
        </p:nvSpPr>
        <p:spPr>
          <a:xfrm>
            <a:off x="1016175" y="943142"/>
            <a:ext cx="944626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O" sz="4400" b="1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Nuestro potencial productivo</a:t>
            </a:r>
            <a:endParaRPr lang="es-CO" sz="4400" b="1" noProof="0">
              <a:solidFill>
                <a:schemeClr val="bg1"/>
              </a:solidFill>
              <a:latin typeface="Open Sauce Bold"/>
              <a:sym typeface="Open Sauce Bold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05E27ECA-C4BF-4F64-8904-7D50994AD88E}"/>
              </a:ext>
            </a:extLst>
          </p:cNvPr>
          <p:cNvGrpSpPr/>
          <p:nvPr/>
        </p:nvGrpSpPr>
        <p:grpSpPr>
          <a:xfrm>
            <a:off x="-514952" y="2588420"/>
            <a:ext cx="7843995" cy="1346930"/>
            <a:chOff x="-11846980" y="3096420"/>
            <a:chExt cx="7843995" cy="1346930"/>
          </a:xfrm>
        </p:grpSpPr>
        <p:grpSp>
          <p:nvGrpSpPr>
            <p:cNvPr id="222" name="Group 42">
              <a:extLst>
                <a:ext uri="{FF2B5EF4-FFF2-40B4-BE49-F238E27FC236}">
                  <a16:creationId xmlns:a16="http://schemas.microsoft.com/office/drawing/2014/main" id="{A4D0F477-BE66-1FF3-C3AE-3D905A97A4B1}"/>
                </a:ext>
              </a:extLst>
            </p:cNvPr>
            <p:cNvGrpSpPr/>
            <p:nvPr/>
          </p:nvGrpSpPr>
          <p:grpSpPr>
            <a:xfrm>
              <a:off x="-11846980" y="3096420"/>
              <a:ext cx="7843995" cy="1346930"/>
              <a:chOff x="0" y="0"/>
              <a:chExt cx="2065908" cy="354747"/>
            </a:xfrm>
          </p:grpSpPr>
          <p:sp>
            <p:nvSpPr>
              <p:cNvPr id="227" name="Freeform 43">
                <a:extLst>
                  <a:ext uri="{FF2B5EF4-FFF2-40B4-BE49-F238E27FC236}">
                    <a16:creationId xmlns:a16="http://schemas.microsoft.com/office/drawing/2014/main" id="{A6DF2EE8-9AA8-DFEE-3BEC-DD6E6F9474B1}"/>
                  </a:ext>
                </a:extLst>
              </p:cNvPr>
              <p:cNvSpPr/>
              <p:nvPr/>
            </p:nvSpPr>
            <p:spPr>
              <a:xfrm>
                <a:off x="0" y="0"/>
                <a:ext cx="2065908" cy="354747"/>
              </a:xfrm>
              <a:custGeom>
                <a:avLst/>
                <a:gdLst/>
                <a:ahLst/>
                <a:cxnLst/>
                <a:rect l="l" t="t" r="r" b="b"/>
                <a:pathLst>
                  <a:path w="2065908" h="354747">
                    <a:moveTo>
                      <a:pt x="50336" y="0"/>
                    </a:moveTo>
                    <a:lnTo>
                      <a:pt x="2015572" y="0"/>
                    </a:lnTo>
                    <a:cubicBezTo>
                      <a:pt x="2028922" y="0"/>
                      <a:pt x="2041725" y="5303"/>
                      <a:pt x="2051165" y="14743"/>
                    </a:cubicBezTo>
                    <a:cubicBezTo>
                      <a:pt x="2060605" y="24183"/>
                      <a:pt x="2065908" y="36986"/>
                      <a:pt x="2065908" y="50336"/>
                    </a:cubicBezTo>
                    <a:lnTo>
                      <a:pt x="2065908" y="304411"/>
                    </a:lnTo>
                    <a:cubicBezTo>
                      <a:pt x="2065908" y="332211"/>
                      <a:pt x="2043372" y="354747"/>
                      <a:pt x="2015572" y="354747"/>
                    </a:cubicBezTo>
                    <a:lnTo>
                      <a:pt x="50336" y="354747"/>
                    </a:lnTo>
                    <a:cubicBezTo>
                      <a:pt x="22536" y="354747"/>
                      <a:pt x="0" y="332211"/>
                      <a:pt x="0" y="304411"/>
                    </a:cubicBezTo>
                    <a:lnTo>
                      <a:pt x="0" y="50336"/>
                    </a:lnTo>
                    <a:cubicBezTo>
                      <a:pt x="0" y="22536"/>
                      <a:pt x="22536" y="0"/>
                      <a:pt x="50336" y="0"/>
                    </a:cubicBezTo>
                    <a:close/>
                  </a:path>
                </a:pathLst>
              </a:custGeom>
              <a:solidFill>
                <a:srgbClr val="E6E6E6"/>
              </a:solidFill>
            </p:spPr>
            <p:txBody>
              <a:bodyPr/>
              <a:lstStyle/>
              <a:p>
                <a:endParaRPr lang="es-CO" noProof="0"/>
              </a:p>
            </p:txBody>
          </p:sp>
          <p:sp>
            <p:nvSpPr>
              <p:cNvPr id="228" name="TextBox 44">
                <a:extLst>
                  <a:ext uri="{FF2B5EF4-FFF2-40B4-BE49-F238E27FC236}">
                    <a16:creationId xmlns:a16="http://schemas.microsoft.com/office/drawing/2014/main" id="{A57D7D57-24C5-2874-9B86-7E7F7835B43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65908" cy="392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s-CO" noProof="0"/>
              </a:p>
            </p:txBody>
          </p:sp>
        </p:grpSp>
        <p:grpSp>
          <p:nvGrpSpPr>
            <p:cNvPr id="223" name="Group 45">
              <a:extLst>
                <a:ext uri="{FF2B5EF4-FFF2-40B4-BE49-F238E27FC236}">
                  <a16:creationId xmlns:a16="http://schemas.microsoft.com/office/drawing/2014/main" id="{8643B77A-C305-58E0-B576-C0260C96F595}"/>
                </a:ext>
              </a:extLst>
            </p:cNvPr>
            <p:cNvGrpSpPr/>
            <p:nvPr/>
          </p:nvGrpSpPr>
          <p:grpSpPr>
            <a:xfrm>
              <a:off x="-11846980" y="3096420"/>
              <a:ext cx="2647911" cy="1346930"/>
              <a:chOff x="0" y="0"/>
              <a:chExt cx="697392" cy="354747"/>
            </a:xfrm>
          </p:grpSpPr>
          <p:sp>
            <p:nvSpPr>
              <p:cNvPr id="225" name="Freeform 46">
                <a:extLst>
                  <a:ext uri="{FF2B5EF4-FFF2-40B4-BE49-F238E27FC236}">
                    <a16:creationId xmlns:a16="http://schemas.microsoft.com/office/drawing/2014/main" id="{B893B69B-6386-FF13-7735-9F859774BCE7}"/>
                  </a:ext>
                </a:extLst>
              </p:cNvPr>
              <p:cNvSpPr/>
              <p:nvPr/>
            </p:nvSpPr>
            <p:spPr>
              <a:xfrm>
                <a:off x="0" y="0"/>
                <a:ext cx="697392" cy="354747"/>
              </a:xfrm>
              <a:custGeom>
                <a:avLst/>
                <a:gdLst/>
                <a:ahLst/>
                <a:cxnLst/>
                <a:rect l="l" t="t" r="r" b="b"/>
                <a:pathLst>
                  <a:path w="697392" h="354747">
                    <a:moveTo>
                      <a:pt x="149113" y="0"/>
                    </a:moveTo>
                    <a:lnTo>
                      <a:pt x="548279" y="0"/>
                    </a:lnTo>
                    <a:cubicBezTo>
                      <a:pt x="587827" y="0"/>
                      <a:pt x="625754" y="15710"/>
                      <a:pt x="653718" y="43674"/>
                    </a:cubicBezTo>
                    <a:cubicBezTo>
                      <a:pt x="681682" y="71638"/>
                      <a:pt x="697392" y="109566"/>
                      <a:pt x="697392" y="149113"/>
                    </a:cubicBezTo>
                    <a:lnTo>
                      <a:pt x="697392" y="205634"/>
                    </a:lnTo>
                    <a:cubicBezTo>
                      <a:pt x="697392" y="245181"/>
                      <a:pt x="681682" y="283109"/>
                      <a:pt x="653718" y="311073"/>
                    </a:cubicBezTo>
                    <a:cubicBezTo>
                      <a:pt x="625754" y="339037"/>
                      <a:pt x="587827" y="354747"/>
                      <a:pt x="548279" y="354747"/>
                    </a:cubicBezTo>
                    <a:lnTo>
                      <a:pt x="149113" y="354747"/>
                    </a:lnTo>
                    <a:cubicBezTo>
                      <a:pt x="109566" y="354747"/>
                      <a:pt x="71638" y="339037"/>
                      <a:pt x="43674" y="311073"/>
                    </a:cubicBezTo>
                    <a:cubicBezTo>
                      <a:pt x="15710" y="283109"/>
                      <a:pt x="0" y="245181"/>
                      <a:pt x="0" y="205634"/>
                    </a:cubicBezTo>
                    <a:lnTo>
                      <a:pt x="0" y="149113"/>
                    </a:lnTo>
                    <a:cubicBezTo>
                      <a:pt x="0" y="109566"/>
                      <a:pt x="15710" y="71638"/>
                      <a:pt x="43674" y="43674"/>
                    </a:cubicBezTo>
                    <a:cubicBezTo>
                      <a:pt x="71638" y="15710"/>
                      <a:pt x="109566" y="0"/>
                      <a:pt x="149113" y="0"/>
                    </a:cubicBezTo>
                    <a:close/>
                  </a:path>
                </a:pathLst>
              </a:custGeom>
              <a:solidFill>
                <a:srgbClr val="51B1BF"/>
              </a:solidFill>
            </p:spPr>
            <p:txBody>
              <a:bodyPr/>
              <a:lstStyle/>
              <a:p>
                <a:endParaRPr lang="es-CO" noProof="0"/>
              </a:p>
            </p:txBody>
          </p:sp>
          <p:sp>
            <p:nvSpPr>
              <p:cNvPr id="226" name="TextBox 47">
                <a:extLst>
                  <a:ext uri="{FF2B5EF4-FFF2-40B4-BE49-F238E27FC236}">
                    <a16:creationId xmlns:a16="http://schemas.microsoft.com/office/drawing/2014/main" id="{4D735D1E-8AEB-8EC9-00C3-4C43C9A91BB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697392" cy="392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s-CO" noProof="0"/>
              </a:p>
            </p:txBody>
          </p:sp>
        </p:grpSp>
        <p:sp>
          <p:nvSpPr>
            <p:cNvPr id="224" name="TextBox 49">
              <a:extLst>
                <a:ext uri="{FF2B5EF4-FFF2-40B4-BE49-F238E27FC236}">
                  <a16:creationId xmlns:a16="http://schemas.microsoft.com/office/drawing/2014/main" id="{39E33A5C-CDF4-4655-77A8-2402BCB938C8}"/>
                </a:ext>
              </a:extLst>
            </p:cNvPr>
            <p:cNvSpPr txBox="1"/>
            <p:nvPr/>
          </p:nvSpPr>
          <p:spPr>
            <a:xfrm>
              <a:off x="-9042838" y="3230405"/>
              <a:ext cx="4662189" cy="1083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2"/>
                </a:lnSpc>
                <a:spcBef>
                  <a:spcPct val="0"/>
                </a:spcBef>
              </a:pPr>
              <a:r>
                <a:rPr lang="es-CO" sz="2065" b="1" noProof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Departamentos que podrían hacer parte de cadenas productivas globales</a:t>
              </a:r>
              <a:endParaRPr lang="es-CO" sz="2065" noProof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48" name="Freeform 48" descr="Mundo con relleno sólido">
            <a:extLst>
              <a:ext uri="{FF2B5EF4-FFF2-40B4-BE49-F238E27FC236}">
                <a16:creationId xmlns:a16="http://schemas.microsoft.com/office/drawing/2014/main" id="{107E2043-F137-CEC9-3DEF-2E300DA4AACF}"/>
              </a:ext>
            </a:extLst>
          </p:cNvPr>
          <p:cNvSpPr/>
          <p:nvPr/>
        </p:nvSpPr>
        <p:spPr>
          <a:xfrm>
            <a:off x="517586" y="2639683"/>
            <a:ext cx="1260000" cy="1260000"/>
          </a:xfrm>
          <a:custGeom>
            <a:avLst/>
            <a:gdLst/>
            <a:ahLst/>
            <a:cxnLst/>
            <a:rect l="l" t="t" r="r" b="b"/>
            <a:pathLst>
              <a:path w="902567" h="895798">
                <a:moveTo>
                  <a:pt x="0" y="0"/>
                </a:moveTo>
                <a:lnTo>
                  <a:pt x="902567" y="0"/>
                </a:lnTo>
                <a:lnTo>
                  <a:pt x="902567" y="895797"/>
                </a:lnTo>
                <a:lnTo>
                  <a:pt x="0" y="8957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noProof="0"/>
          </a:p>
        </p:txBody>
      </p:sp>
      <p:grpSp>
        <p:nvGrpSpPr>
          <p:cNvPr id="3" name="Group 407">
            <a:extLst>
              <a:ext uri="{FF2B5EF4-FFF2-40B4-BE49-F238E27FC236}">
                <a16:creationId xmlns:a16="http://schemas.microsoft.com/office/drawing/2014/main" id="{4F247921-D656-0695-EEE4-652C2D22C71E}"/>
              </a:ext>
            </a:extLst>
          </p:cNvPr>
          <p:cNvGrpSpPr/>
          <p:nvPr/>
        </p:nvGrpSpPr>
        <p:grpSpPr>
          <a:xfrm>
            <a:off x="-478249" y="4474863"/>
            <a:ext cx="7983775" cy="1346930"/>
            <a:chOff x="-514951" y="6504307"/>
            <a:chExt cx="7983775" cy="1346930"/>
          </a:xfrm>
        </p:grpSpPr>
        <p:grpSp>
          <p:nvGrpSpPr>
            <p:cNvPr id="6" name="Group 30">
              <a:extLst>
                <a:ext uri="{FF2B5EF4-FFF2-40B4-BE49-F238E27FC236}">
                  <a16:creationId xmlns:a16="http://schemas.microsoft.com/office/drawing/2014/main" id="{A1BF854A-84A7-7F18-F0FF-AFAD1E59F065}"/>
                </a:ext>
              </a:extLst>
            </p:cNvPr>
            <p:cNvGrpSpPr/>
            <p:nvPr/>
          </p:nvGrpSpPr>
          <p:grpSpPr>
            <a:xfrm>
              <a:off x="-514951" y="6504307"/>
              <a:ext cx="7843995" cy="1346930"/>
              <a:chOff x="0" y="0"/>
              <a:chExt cx="2065908" cy="354747"/>
            </a:xfrm>
          </p:grpSpPr>
          <p:sp>
            <p:nvSpPr>
              <p:cNvPr id="13" name="Freeform 31">
                <a:extLst>
                  <a:ext uri="{FF2B5EF4-FFF2-40B4-BE49-F238E27FC236}">
                    <a16:creationId xmlns:a16="http://schemas.microsoft.com/office/drawing/2014/main" id="{D1250E46-F07F-346C-ECC1-0D0A06CF5450}"/>
                  </a:ext>
                </a:extLst>
              </p:cNvPr>
              <p:cNvSpPr/>
              <p:nvPr/>
            </p:nvSpPr>
            <p:spPr>
              <a:xfrm>
                <a:off x="0" y="0"/>
                <a:ext cx="2065908" cy="354747"/>
              </a:xfrm>
              <a:custGeom>
                <a:avLst/>
                <a:gdLst/>
                <a:ahLst/>
                <a:cxnLst/>
                <a:rect l="l" t="t" r="r" b="b"/>
                <a:pathLst>
                  <a:path w="2065908" h="354747">
                    <a:moveTo>
                      <a:pt x="50336" y="0"/>
                    </a:moveTo>
                    <a:lnTo>
                      <a:pt x="2015572" y="0"/>
                    </a:lnTo>
                    <a:cubicBezTo>
                      <a:pt x="2028922" y="0"/>
                      <a:pt x="2041725" y="5303"/>
                      <a:pt x="2051165" y="14743"/>
                    </a:cubicBezTo>
                    <a:cubicBezTo>
                      <a:pt x="2060605" y="24183"/>
                      <a:pt x="2065908" y="36986"/>
                      <a:pt x="2065908" y="50336"/>
                    </a:cubicBezTo>
                    <a:lnTo>
                      <a:pt x="2065908" y="304411"/>
                    </a:lnTo>
                    <a:cubicBezTo>
                      <a:pt x="2065908" y="332211"/>
                      <a:pt x="2043372" y="354747"/>
                      <a:pt x="2015572" y="354747"/>
                    </a:cubicBezTo>
                    <a:lnTo>
                      <a:pt x="50336" y="354747"/>
                    </a:lnTo>
                    <a:cubicBezTo>
                      <a:pt x="22536" y="354747"/>
                      <a:pt x="0" y="332211"/>
                      <a:pt x="0" y="304411"/>
                    </a:cubicBezTo>
                    <a:lnTo>
                      <a:pt x="0" y="50336"/>
                    </a:lnTo>
                    <a:cubicBezTo>
                      <a:pt x="0" y="22536"/>
                      <a:pt x="22536" y="0"/>
                      <a:pt x="50336" y="0"/>
                    </a:cubicBezTo>
                    <a:close/>
                  </a:path>
                </a:pathLst>
              </a:custGeom>
              <a:solidFill>
                <a:srgbClr val="E6E6E6"/>
              </a:solidFill>
            </p:spPr>
            <p:txBody>
              <a:bodyPr/>
              <a:lstStyle/>
              <a:p>
                <a:endParaRPr lang="es-CO" noProof="0"/>
              </a:p>
            </p:txBody>
          </p:sp>
          <p:sp>
            <p:nvSpPr>
              <p:cNvPr id="17" name="TextBox 32">
                <a:extLst>
                  <a:ext uri="{FF2B5EF4-FFF2-40B4-BE49-F238E27FC236}">
                    <a16:creationId xmlns:a16="http://schemas.microsoft.com/office/drawing/2014/main" id="{FE288940-DFED-B87D-DB79-F0FEDABED42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65908" cy="392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s-CO" noProof="0"/>
              </a:p>
            </p:txBody>
          </p:sp>
        </p:grpSp>
        <p:grpSp>
          <p:nvGrpSpPr>
            <p:cNvPr id="7" name="Group 39">
              <a:extLst>
                <a:ext uri="{FF2B5EF4-FFF2-40B4-BE49-F238E27FC236}">
                  <a16:creationId xmlns:a16="http://schemas.microsoft.com/office/drawing/2014/main" id="{2D3E9224-6000-698F-99DC-F4D517537766}"/>
                </a:ext>
              </a:extLst>
            </p:cNvPr>
            <p:cNvGrpSpPr/>
            <p:nvPr/>
          </p:nvGrpSpPr>
          <p:grpSpPr>
            <a:xfrm>
              <a:off x="-514951" y="6504307"/>
              <a:ext cx="2647911" cy="1346930"/>
              <a:chOff x="0" y="0"/>
              <a:chExt cx="697392" cy="354747"/>
            </a:xfrm>
          </p:grpSpPr>
          <p:sp>
            <p:nvSpPr>
              <p:cNvPr id="11" name="Freeform 40">
                <a:extLst>
                  <a:ext uri="{FF2B5EF4-FFF2-40B4-BE49-F238E27FC236}">
                    <a16:creationId xmlns:a16="http://schemas.microsoft.com/office/drawing/2014/main" id="{A0BB6363-68E1-5858-C9EE-920F77AE402D}"/>
                  </a:ext>
                </a:extLst>
              </p:cNvPr>
              <p:cNvSpPr/>
              <p:nvPr/>
            </p:nvSpPr>
            <p:spPr>
              <a:xfrm>
                <a:off x="0" y="0"/>
                <a:ext cx="697392" cy="354747"/>
              </a:xfrm>
              <a:custGeom>
                <a:avLst/>
                <a:gdLst/>
                <a:ahLst/>
                <a:cxnLst/>
                <a:rect l="l" t="t" r="r" b="b"/>
                <a:pathLst>
                  <a:path w="697392" h="354747">
                    <a:moveTo>
                      <a:pt x="149113" y="0"/>
                    </a:moveTo>
                    <a:lnTo>
                      <a:pt x="548279" y="0"/>
                    </a:lnTo>
                    <a:cubicBezTo>
                      <a:pt x="587827" y="0"/>
                      <a:pt x="625754" y="15710"/>
                      <a:pt x="653718" y="43674"/>
                    </a:cubicBezTo>
                    <a:cubicBezTo>
                      <a:pt x="681682" y="71638"/>
                      <a:pt x="697392" y="109566"/>
                      <a:pt x="697392" y="149113"/>
                    </a:cubicBezTo>
                    <a:lnTo>
                      <a:pt x="697392" y="205634"/>
                    </a:lnTo>
                    <a:cubicBezTo>
                      <a:pt x="697392" y="245181"/>
                      <a:pt x="681682" y="283109"/>
                      <a:pt x="653718" y="311073"/>
                    </a:cubicBezTo>
                    <a:cubicBezTo>
                      <a:pt x="625754" y="339037"/>
                      <a:pt x="587827" y="354747"/>
                      <a:pt x="548279" y="354747"/>
                    </a:cubicBezTo>
                    <a:lnTo>
                      <a:pt x="149113" y="354747"/>
                    </a:lnTo>
                    <a:cubicBezTo>
                      <a:pt x="109566" y="354747"/>
                      <a:pt x="71638" y="339037"/>
                      <a:pt x="43674" y="311073"/>
                    </a:cubicBezTo>
                    <a:cubicBezTo>
                      <a:pt x="15710" y="283109"/>
                      <a:pt x="0" y="245181"/>
                      <a:pt x="0" y="205634"/>
                    </a:cubicBezTo>
                    <a:lnTo>
                      <a:pt x="0" y="149113"/>
                    </a:lnTo>
                    <a:cubicBezTo>
                      <a:pt x="0" y="109566"/>
                      <a:pt x="15710" y="71638"/>
                      <a:pt x="43674" y="43674"/>
                    </a:cubicBezTo>
                    <a:cubicBezTo>
                      <a:pt x="71638" y="15710"/>
                      <a:pt x="109566" y="0"/>
                      <a:pt x="149113" y="0"/>
                    </a:cubicBezTo>
                    <a:close/>
                  </a:path>
                </a:pathLst>
              </a:custGeom>
              <a:solidFill>
                <a:srgbClr val="F3829E"/>
              </a:solidFill>
            </p:spPr>
            <p:txBody>
              <a:bodyPr/>
              <a:lstStyle/>
              <a:p>
                <a:endParaRPr lang="es-CO" noProof="0" dirty="0"/>
              </a:p>
            </p:txBody>
          </p:sp>
          <p:sp>
            <p:nvSpPr>
              <p:cNvPr id="12" name="TextBox 41">
                <a:extLst>
                  <a:ext uri="{FF2B5EF4-FFF2-40B4-BE49-F238E27FC236}">
                    <a16:creationId xmlns:a16="http://schemas.microsoft.com/office/drawing/2014/main" id="{1FB51977-B096-D234-0106-0FA2BBF3B55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697392" cy="392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s-CO" noProof="0"/>
              </a:p>
            </p:txBody>
          </p:sp>
        </p:grpSp>
        <p:sp>
          <p:nvSpPr>
            <p:cNvPr id="8" name="Freeform 44" descr="Hombre con bastón con relleno sólido">
              <a:extLst>
                <a:ext uri="{FF2B5EF4-FFF2-40B4-BE49-F238E27FC236}">
                  <a16:creationId xmlns:a16="http://schemas.microsoft.com/office/drawing/2014/main" id="{2D930251-AFE3-8F2D-5207-C0D4A82DFDB9}"/>
                </a:ext>
              </a:extLst>
            </p:cNvPr>
            <p:cNvSpPr/>
            <p:nvPr/>
          </p:nvSpPr>
          <p:spPr>
            <a:xfrm>
              <a:off x="517586" y="6515825"/>
              <a:ext cx="1260000" cy="1260000"/>
            </a:xfrm>
            <a:custGeom>
              <a:avLst/>
              <a:gdLst/>
              <a:ahLst/>
              <a:cxnLst/>
              <a:rect l="l" t="t" r="r" b="b"/>
              <a:pathLst>
                <a:path w="983305" h="806310">
                  <a:moveTo>
                    <a:pt x="0" y="0"/>
                  </a:moveTo>
                  <a:lnTo>
                    <a:pt x="983306" y="0"/>
                  </a:lnTo>
                  <a:lnTo>
                    <a:pt x="983306" y="806310"/>
                  </a:lnTo>
                  <a:lnTo>
                    <a:pt x="0" y="806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9" name="TextBox 241">
              <a:extLst>
                <a:ext uri="{FF2B5EF4-FFF2-40B4-BE49-F238E27FC236}">
                  <a16:creationId xmlns:a16="http://schemas.microsoft.com/office/drawing/2014/main" id="{163AAFC1-41E2-114C-F505-25907BCB6D50}"/>
                </a:ext>
              </a:extLst>
            </p:cNvPr>
            <p:cNvSpPr txBox="1"/>
            <p:nvPr/>
          </p:nvSpPr>
          <p:spPr>
            <a:xfrm>
              <a:off x="2400884" y="6646046"/>
              <a:ext cx="5067940" cy="10836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892"/>
                </a:lnSpc>
                <a:spcBef>
                  <a:spcPct val="0"/>
                </a:spcBef>
              </a:pPr>
              <a:r>
                <a:rPr lang="es-CO" sz="2065" b="1" noProof="0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Departamentos con potencial para proyectos habitacionales y de cuidado para jubilados </a:t>
              </a:r>
              <a:endParaRPr lang="es-CO" sz="2065" noProof="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grpSp>
        <p:nvGrpSpPr>
          <p:cNvPr id="14" name="Group 3">
            <a:extLst>
              <a:ext uri="{FF2B5EF4-FFF2-40B4-BE49-F238E27FC236}">
                <a16:creationId xmlns:a16="http://schemas.microsoft.com/office/drawing/2014/main" id="{8BC48C8D-0471-6B1A-9BB5-FF774F27ADFC}"/>
              </a:ext>
            </a:extLst>
          </p:cNvPr>
          <p:cNvGrpSpPr/>
          <p:nvPr/>
        </p:nvGrpSpPr>
        <p:grpSpPr>
          <a:xfrm>
            <a:off x="14687245" y="663629"/>
            <a:ext cx="3047864" cy="676071"/>
            <a:chOff x="0" y="0"/>
            <a:chExt cx="6062390" cy="1344748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540A2C75-BC04-9EDD-0A73-A3E69355C02C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EF9A85C-6A3B-2553-5CF2-1E5282795AF3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684A128A-E151-1BF3-5580-57B53C9544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5562" y="-153000"/>
            <a:ext cx="11183913" cy="10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96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E23F0-C5B5-0341-51A0-284ED8ED3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9">
            <a:extLst>
              <a:ext uri="{FF2B5EF4-FFF2-40B4-BE49-F238E27FC236}">
                <a16:creationId xmlns:a16="http://schemas.microsoft.com/office/drawing/2014/main" id="{AC6EE2B8-F6D6-6910-52DD-F1574C5AEDAF}"/>
              </a:ext>
            </a:extLst>
          </p:cNvPr>
          <p:cNvSpPr txBox="1"/>
          <p:nvPr/>
        </p:nvSpPr>
        <p:spPr>
          <a:xfrm>
            <a:off x="1016175" y="943142"/>
            <a:ext cx="944626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O" sz="4400" b="1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Nuestro potencial productivo</a:t>
            </a:r>
            <a:endParaRPr lang="es-CO" sz="4400" b="1" noProof="0">
              <a:solidFill>
                <a:schemeClr val="bg1"/>
              </a:solidFill>
              <a:latin typeface="Open Sauce Bold"/>
              <a:sym typeface="Open Sauce Bold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B59B7BCA-E1A2-2B36-2B20-5BEE5D9DE2F1}"/>
              </a:ext>
            </a:extLst>
          </p:cNvPr>
          <p:cNvGrpSpPr/>
          <p:nvPr/>
        </p:nvGrpSpPr>
        <p:grpSpPr>
          <a:xfrm>
            <a:off x="-514952" y="2588420"/>
            <a:ext cx="7843995" cy="1346930"/>
            <a:chOff x="-11846980" y="3096420"/>
            <a:chExt cx="7843995" cy="1346930"/>
          </a:xfrm>
        </p:grpSpPr>
        <p:grpSp>
          <p:nvGrpSpPr>
            <p:cNvPr id="222" name="Group 42">
              <a:extLst>
                <a:ext uri="{FF2B5EF4-FFF2-40B4-BE49-F238E27FC236}">
                  <a16:creationId xmlns:a16="http://schemas.microsoft.com/office/drawing/2014/main" id="{15C3D4A0-6667-55BC-523F-41001AF2959B}"/>
                </a:ext>
              </a:extLst>
            </p:cNvPr>
            <p:cNvGrpSpPr/>
            <p:nvPr/>
          </p:nvGrpSpPr>
          <p:grpSpPr>
            <a:xfrm>
              <a:off x="-11846980" y="3096420"/>
              <a:ext cx="7843995" cy="1346930"/>
              <a:chOff x="0" y="0"/>
              <a:chExt cx="2065908" cy="354747"/>
            </a:xfrm>
          </p:grpSpPr>
          <p:sp>
            <p:nvSpPr>
              <p:cNvPr id="227" name="Freeform 43">
                <a:extLst>
                  <a:ext uri="{FF2B5EF4-FFF2-40B4-BE49-F238E27FC236}">
                    <a16:creationId xmlns:a16="http://schemas.microsoft.com/office/drawing/2014/main" id="{679B5636-2C23-DD9D-FFEA-170469D6E5C9}"/>
                  </a:ext>
                </a:extLst>
              </p:cNvPr>
              <p:cNvSpPr/>
              <p:nvPr/>
            </p:nvSpPr>
            <p:spPr>
              <a:xfrm>
                <a:off x="0" y="0"/>
                <a:ext cx="2065908" cy="354747"/>
              </a:xfrm>
              <a:custGeom>
                <a:avLst/>
                <a:gdLst/>
                <a:ahLst/>
                <a:cxnLst/>
                <a:rect l="l" t="t" r="r" b="b"/>
                <a:pathLst>
                  <a:path w="2065908" h="354747">
                    <a:moveTo>
                      <a:pt x="50336" y="0"/>
                    </a:moveTo>
                    <a:lnTo>
                      <a:pt x="2015572" y="0"/>
                    </a:lnTo>
                    <a:cubicBezTo>
                      <a:pt x="2028922" y="0"/>
                      <a:pt x="2041725" y="5303"/>
                      <a:pt x="2051165" y="14743"/>
                    </a:cubicBezTo>
                    <a:cubicBezTo>
                      <a:pt x="2060605" y="24183"/>
                      <a:pt x="2065908" y="36986"/>
                      <a:pt x="2065908" y="50336"/>
                    </a:cubicBezTo>
                    <a:lnTo>
                      <a:pt x="2065908" y="304411"/>
                    </a:lnTo>
                    <a:cubicBezTo>
                      <a:pt x="2065908" y="332211"/>
                      <a:pt x="2043372" y="354747"/>
                      <a:pt x="2015572" y="354747"/>
                    </a:cubicBezTo>
                    <a:lnTo>
                      <a:pt x="50336" y="354747"/>
                    </a:lnTo>
                    <a:cubicBezTo>
                      <a:pt x="22536" y="354747"/>
                      <a:pt x="0" y="332211"/>
                      <a:pt x="0" y="304411"/>
                    </a:cubicBezTo>
                    <a:lnTo>
                      <a:pt x="0" y="50336"/>
                    </a:lnTo>
                    <a:cubicBezTo>
                      <a:pt x="0" y="22536"/>
                      <a:pt x="22536" y="0"/>
                      <a:pt x="50336" y="0"/>
                    </a:cubicBezTo>
                    <a:close/>
                  </a:path>
                </a:pathLst>
              </a:custGeom>
              <a:solidFill>
                <a:srgbClr val="E6E6E6"/>
              </a:solidFill>
            </p:spPr>
            <p:txBody>
              <a:bodyPr/>
              <a:lstStyle/>
              <a:p>
                <a:endParaRPr lang="es-CO" noProof="0"/>
              </a:p>
            </p:txBody>
          </p:sp>
          <p:sp>
            <p:nvSpPr>
              <p:cNvPr id="228" name="TextBox 44">
                <a:extLst>
                  <a:ext uri="{FF2B5EF4-FFF2-40B4-BE49-F238E27FC236}">
                    <a16:creationId xmlns:a16="http://schemas.microsoft.com/office/drawing/2014/main" id="{B050BAC8-04A4-FB7A-869C-833B5211D4D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65908" cy="392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s-CO" noProof="0"/>
              </a:p>
            </p:txBody>
          </p:sp>
        </p:grpSp>
        <p:grpSp>
          <p:nvGrpSpPr>
            <p:cNvPr id="223" name="Group 45">
              <a:extLst>
                <a:ext uri="{FF2B5EF4-FFF2-40B4-BE49-F238E27FC236}">
                  <a16:creationId xmlns:a16="http://schemas.microsoft.com/office/drawing/2014/main" id="{524A1400-07D1-F56E-A02C-87A145609D05}"/>
                </a:ext>
              </a:extLst>
            </p:cNvPr>
            <p:cNvGrpSpPr/>
            <p:nvPr/>
          </p:nvGrpSpPr>
          <p:grpSpPr>
            <a:xfrm>
              <a:off x="-11846980" y="3096420"/>
              <a:ext cx="2647911" cy="1346930"/>
              <a:chOff x="0" y="0"/>
              <a:chExt cx="697392" cy="354747"/>
            </a:xfrm>
          </p:grpSpPr>
          <p:sp>
            <p:nvSpPr>
              <p:cNvPr id="225" name="Freeform 46">
                <a:extLst>
                  <a:ext uri="{FF2B5EF4-FFF2-40B4-BE49-F238E27FC236}">
                    <a16:creationId xmlns:a16="http://schemas.microsoft.com/office/drawing/2014/main" id="{BA0E510C-5D49-4833-4039-F05E1B737868}"/>
                  </a:ext>
                </a:extLst>
              </p:cNvPr>
              <p:cNvSpPr/>
              <p:nvPr/>
            </p:nvSpPr>
            <p:spPr>
              <a:xfrm>
                <a:off x="0" y="0"/>
                <a:ext cx="697392" cy="354747"/>
              </a:xfrm>
              <a:custGeom>
                <a:avLst/>
                <a:gdLst/>
                <a:ahLst/>
                <a:cxnLst/>
                <a:rect l="l" t="t" r="r" b="b"/>
                <a:pathLst>
                  <a:path w="697392" h="354747">
                    <a:moveTo>
                      <a:pt x="149113" y="0"/>
                    </a:moveTo>
                    <a:lnTo>
                      <a:pt x="548279" y="0"/>
                    </a:lnTo>
                    <a:cubicBezTo>
                      <a:pt x="587827" y="0"/>
                      <a:pt x="625754" y="15710"/>
                      <a:pt x="653718" y="43674"/>
                    </a:cubicBezTo>
                    <a:cubicBezTo>
                      <a:pt x="681682" y="71638"/>
                      <a:pt x="697392" y="109566"/>
                      <a:pt x="697392" y="149113"/>
                    </a:cubicBezTo>
                    <a:lnTo>
                      <a:pt x="697392" y="205634"/>
                    </a:lnTo>
                    <a:cubicBezTo>
                      <a:pt x="697392" y="245181"/>
                      <a:pt x="681682" y="283109"/>
                      <a:pt x="653718" y="311073"/>
                    </a:cubicBezTo>
                    <a:cubicBezTo>
                      <a:pt x="625754" y="339037"/>
                      <a:pt x="587827" y="354747"/>
                      <a:pt x="548279" y="354747"/>
                    </a:cubicBezTo>
                    <a:lnTo>
                      <a:pt x="149113" y="354747"/>
                    </a:lnTo>
                    <a:cubicBezTo>
                      <a:pt x="109566" y="354747"/>
                      <a:pt x="71638" y="339037"/>
                      <a:pt x="43674" y="311073"/>
                    </a:cubicBezTo>
                    <a:cubicBezTo>
                      <a:pt x="15710" y="283109"/>
                      <a:pt x="0" y="245181"/>
                      <a:pt x="0" y="205634"/>
                    </a:cubicBezTo>
                    <a:lnTo>
                      <a:pt x="0" y="149113"/>
                    </a:lnTo>
                    <a:cubicBezTo>
                      <a:pt x="0" y="109566"/>
                      <a:pt x="15710" y="71638"/>
                      <a:pt x="43674" y="43674"/>
                    </a:cubicBezTo>
                    <a:cubicBezTo>
                      <a:pt x="71638" y="15710"/>
                      <a:pt x="109566" y="0"/>
                      <a:pt x="149113" y="0"/>
                    </a:cubicBezTo>
                    <a:close/>
                  </a:path>
                </a:pathLst>
              </a:custGeom>
              <a:solidFill>
                <a:srgbClr val="51B1BF"/>
              </a:solidFill>
            </p:spPr>
            <p:txBody>
              <a:bodyPr/>
              <a:lstStyle/>
              <a:p>
                <a:endParaRPr lang="es-CO" noProof="0"/>
              </a:p>
            </p:txBody>
          </p:sp>
          <p:sp>
            <p:nvSpPr>
              <p:cNvPr id="226" name="TextBox 47">
                <a:extLst>
                  <a:ext uri="{FF2B5EF4-FFF2-40B4-BE49-F238E27FC236}">
                    <a16:creationId xmlns:a16="http://schemas.microsoft.com/office/drawing/2014/main" id="{5877C1BE-4E61-4CB6-73B5-29378A0EDE2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697392" cy="392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s-CO" noProof="0"/>
              </a:p>
            </p:txBody>
          </p:sp>
        </p:grpSp>
        <p:sp>
          <p:nvSpPr>
            <p:cNvPr id="224" name="TextBox 49">
              <a:extLst>
                <a:ext uri="{FF2B5EF4-FFF2-40B4-BE49-F238E27FC236}">
                  <a16:creationId xmlns:a16="http://schemas.microsoft.com/office/drawing/2014/main" id="{ED0B402B-5783-F5CF-B800-843FEC46113C}"/>
                </a:ext>
              </a:extLst>
            </p:cNvPr>
            <p:cNvSpPr txBox="1"/>
            <p:nvPr/>
          </p:nvSpPr>
          <p:spPr>
            <a:xfrm>
              <a:off x="-9042838" y="3230405"/>
              <a:ext cx="4662189" cy="1083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2"/>
                </a:lnSpc>
                <a:spcBef>
                  <a:spcPct val="0"/>
                </a:spcBef>
              </a:pPr>
              <a:r>
                <a:rPr lang="es-CO" sz="2065" b="1" noProof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Departamentos que podrían hacer parte de cadenas productivas globales</a:t>
              </a:r>
              <a:endParaRPr lang="es-CO" sz="2065" noProof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48" name="Freeform 48" descr="Mundo con relleno sólido">
            <a:extLst>
              <a:ext uri="{FF2B5EF4-FFF2-40B4-BE49-F238E27FC236}">
                <a16:creationId xmlns:a16="http://schemas.microsoft.com/office/drawing/2014/main" id="{E4F23394-133E-093C-A515-B8D32268E250}"/>
              </a:ext>
            </a:extLst>
          </p:cNvPr>
          <p:cNvSpPr/>
          <p:nvPr/>
        </p:nvSpPr>
        <p:spPr>
          <a:xfrm>
            <a:off x="517586" y="2639683"/>
            <a:ext cx="1260000" cy="1260000"/>
          </a:xfrm>
          <a:custGeom>
            <a:avLst/>
            <a:gdLst/>
            <a:ahLst/>
            <a:cxnLst/>
            <a:rect l="l" t="t" r="r" b="b"/>
            <a:pathLst>
              <a:path w="902567" h="895798">
                <a:moveTo>
                  <a:pt x="0" y="0"/>
                </a:moveTo>
                <a:lnTo>
                  <a:pt x="902567" y="0"/>
                </a:lnTo>
                <a:lnTo>
                  <a:pt x="902567" y="895797"/>
                </a:lnTo>
                <a:lnTo>
                  <a:pt x="0" y="8957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noProof="0"/>
          </a:p>
        </p:txBody>
      </p:sp>
      <p:grpSp>
        <p:nvGrpSpPr>
          <p:cNvPr id="3" name="Group 407">
            <a:extLst>
              <a:ext uri="{FF2B5EF4-FFF2-40B4-BE49-F238E27FC236}">
                <a16:creationId xmlns:a16="http://schemas.microsoft.com/office/drawing/2014/main" id="{8AEE1AAF-1B0B-F570-9099-7940599C2099}"/>
              </a:ext>
            </a:extLst>
          </p:cNvPr>
          <p:cNvGrpSpPr/>
          <p:nvPr/>
        </p:nvGrpSpPr>
        <p:grpSpPr>
          <a:xfrm>
            <a:off x="-478249" y="4474863"/>
            <a:ext cx="7983775" cy="1346930"/>
            <a:chOff x="-514951" y="6504307"/>
            <a:chExt cx="7983775" cy="1346930"/>
          </a:xfrm>
        </p:grpSpPr>
        <p:grpSp>
          <p:nvGrpSpPr>
            <p:cNvPr id="6" name="Group 30">
              <a:extLst>
                <a:ext uri="{FF2B5EF4-FFF2-40B4-BE49-F238E27FC236}">
                  <a16:creationId xmlns:a16="http://schemas.microsoft.com/office/drawing/2014/main" id="{E3DC720D-933F-B13F-008D-6F16F036533E}"/>
                </a:ext>
              </a:extLst>
            </p:cNvPr>
            <p:cNvGrpSpPr/>
            <p:nvPr/>
          </p:nvGrpSpPr>
          <p:grpSpPr>
            <a:xfrm>
              <a:off x="-514951" y="6504307"/>
              <a:ext cx="7843995" cy="1346930"/>
              <a:chOff x="0" y="0"/>
              <a:chExt cx="2065908" cy="354747"/>
            </a:xfrm>
          </p:grpSpPr>
          <p:sp>
            <p:nvSpPr>
              <p:cNvPr id="13" name="Freeform 31">
                <a:extLst>
                  <a:ext uri="{FF2B5EF4-FFF2-40B4-BE49-F238E27FC236}">
                    <a16:creationId xmlns:a16="http://schemas.microsoft.com/office/drawing/2014/main" id="{26B783F9-E397-BCF1-F7B4-887B7EFE1BEF}"/>
                  </a:ext>
                </a:extLst>
              </p:cNvPr>
              <p:cNvSpPr/>
              <p:nvPr/>
            </p:nvSpPr>
            <p:spPr>
              <a:xfrm>
                <a:off x="0" y="0"/>
                <a:ext cx="2065908" cy="354747"/>
              </a:xfrm>
              <a:custGeom>
                <a:avLst/>
                <a:gdLst/>
                <a:ahLst/>
                <a:cxnLst/>
                <a:rect l="l" t="t" r="r" b="b"/>
                <a:pathLst>
                  <a:path w="2065908" h="354747">
                    <a:moveTo>
                      <a:pt x="50336" y="0"/>
                    </a:moveTo>
                    <a:lnTo>
                      <a:pt x="2015572" y="0"/>
                    </a:lnTo>
                    <a:cubicBezTo>
                      <a:pt x="2028922" y="0"/>
                      <a:pt x="2041725" y="5303"/>
                      <a:pt x="2051165" y="14743"/>
                    </a:cubicBezTo>
                    <a:cubicBezTo>
                      <a:pt x="2060605" y="24183"/>
                      <a:pt x="2065908" y="36986"/>
                      <a:pt x="2065908" y="50336"/>
                    </a:cubicBezTo>
                    <a:lnTo>
                      <a:pt x="2065908" y="304411"/>
                    </a:lnTo>
                    <a:cubicBezTo>
                      <a:pt x="2065908" y="332211"/>
                      <a:pt x="2043372" y="354747"/>
                      <a:pt x="2015572" y="354747"/>
                    </a:cubicBezTo>
                    <a:lnTo>
                      <a:pt x="50336" y="354747"/>
                    </a:lnTo>
                    <a:cubicBezTo>
                      <a:pt x="22536" y="354747"/>
                      <a:pt x="0" y="332211"/>
                      <a:pt x="0" y="304411"/>
                    </a:cubicBezTo>
                    <a:lnTo>
                      <a:pt x="0" y="50336"/>
                    </a:lnTo>
                    <a:cubicBezTo>
                      <a:pt x="0" y="22536"/>
                      <a:pt x="22536" y="0"/>
                      <a:pt x="50336" y="0"/>
                    </a:cubicBezTo>
                    <a:close/>
                  </a:path>
                </a:pathLst>
              </a:custGeom>
              <a:solidFill>
                <a:srgbClr val="E6E6E6"/>
              </a:solidFill>
            </p:spPr>
            <p:txBody>
              <a:bodyPr/>
              <a:lstStyle/>
              <a:p>
                <a:endParaRPr lang="es-CO" noProof="0"/>
              </a:p>
            </p:txBody>
          </p:sp>
          <p:sp>
            <p:nvSpPr>
              <p:cNvPr id="17" name="TextBox 32">
                <a:extLst>
                  <a:ext uri="{FF2B5EF4-FFF2-40B4-BE49-F238E27FC236}">
                    <a16:creationId xmlns:a16="http://schemas.microsoft.com/office/drawing/2014/main" id="{F8EEA9AF-2B2F-F0D7-2AC7-AFC84AD7269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65908" cy="392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s-CO" noProof="0"/>
              </a:p>
            </p:txBody>
          </p:sp>
        </p:grpSp>
        <p:grpSp>
          <p:nvGrpSpPr>
            <p:cNvPr id="7" name="Group 39">
              <a:extLst>
                <a:ext uri="{FF2B5EF4-FFF2-40B4-BE49-F238E27FC236}">
                  <a16:creationId xmlns:a16="http://schemas.microsoft.com/office/drawing/2014/main" id="{1C914A10-03A0-A9B1-889B-79568B271F0E}"/>
                </a:ext>
              </a:extLst>
            </p:cNvPr>
            <p:cNvGrpSpPr/>
            <p:nvPr/>
          </p:nvGrpSpPr>
          <p:grpSpPr>
            <a:xfrm>
              <a:off x="-514951" y="6504307"/>
              <a:ext cx="2647911" cy="1346930"/>
              <a:chOff x="0" y="0"/>
              <a:chExt cx="697392" cy="354747"/>
            </a:xfrm>
          </p:grpSpPr>
          <p:sp>
            <p:nvSpPr>
              <p:cNvPr id="11" name="Freeform 40">
                <a:extLst>
                  <a:ext uri="{FF2B5EF4-FFF2-40B4-BE49-F238E27FC236}">
                    <a16:creationId xmlns:a16="http://schemas.microsoft.com/office/drawing/2014/main" id="{3B4BCD95-A035-367F-FCE6-533B698D143C}"/>
                  </a:ext>
                </a:extLst>
              </p:cNvPr>
              <p:cNvSpPr/>
              <p:nvPr/>
            </p:nvSpPr>
            <p:spPr>
              <a:xfrm>
                <a:off x="0" y="0"/>
                <a:ext cx="697392" cy="354747"/>
              </a:xfrm>
              <a:custGeom>
                <a:avLst/>
                <a:gdLst/>
                <a:ahLst/>
                <a:cxnLst/>
                <a:rect l="l" t="t" r="r" b="b"/>
                <a:pathLst>
                  <a:path w="697392" h="354747">
                    <a:moveTo>
                      <a:pt x="149113" y="0"/>
                    </a:moveTo>
                    <a:lnTo>
                      <a:pt x="548279" y="0"/>
                    </a:lnTo>
                    <a:cubicBezTo>
                      <a:pt x="587827" y="0"/>
                      <a:pt x="625754" y="15710"/>
                      <a:pt x="653718" y="43674"/>
                    </a:cubicBezTo>
                    <a:cubicBezTo>
                      <a:pt x="681682" y="71638"/>
                      <a:pt x="697392" y="109566"/>
                      <a:pt x="697392" y="149113"/>
                    </a:cubicBezTo>
                    <a:lnTo>
                      <a:pt x="697392" y="205634"/>
                    </a:lnTo>
                    <a:cubicBezTo>
                      <a:pt x="697392" y="245181"/>
                      <a:pt x="681682" y="283109"/>
                      <a:pt x="653718" y="311073"/>
                    </a:cubicBezTo>
                    <a:cubicBezTo>
                      <a:pt x="625754" y="339037"/>
                      <a:pt x="587827" y="354747"/>
                      <a:pt x="548279" y="354747"/>
                    </a:cubicBezTo>
                    <a:lnTo>
                      <a:pt x="149113" y="354747"/>
                    </a:lnTo>
                    <a:cubicBezTo>
                      <a:pt x="109566" y="354747"/>
                      <a:pt x="71638" y="339037"/>
                      <a:pt x="43674" y="311073"/>
                    </a:cubicBezTo>
                    <a:cubicBezTo>
                      <a:pt x="15710" y="283109"/>
                      <a:pt x="0" y="245181"/>
                      <a:pt x="0" y="205634"/>
                    </a:cubicBezTo>
                    <a:lnTo>
                      <a:pt x="0" y="149113"/>
                    </a:lnTo>
                    <a:cubicBezTo>
                      <a:pt x="0" y="109566"/>
                      <a:pt x="15710" y="71638"/>
                      <a:pt x="43674" y="43674"/>
                    </a:cubicBezTo>
                    <a:cubicBezTo>
                      <a:pt x="71638" y="15710"/>
                      <a:pt x="109566" y="0"/>
                      <a:pt x="149113" y="0"/>
                    </a:cubicBezTo>
                    <a:close/>
                  </a:path>
                </a:pathLst>
              </a:custGeom>
              <a:solidFill>
                <a:srgbClr val="F3829E"/>
              </a:solidFill>
            </p:spPr>
            <p:txBody>
              <a:bodyPr/>
              <a:lstStyle/>
              <a:p>
                <a:endParaRPr lang="es-CO" noProof="0" dirty="0"/>
              </a:p>
            </p:txBody>
          </p:sp>
          <p:sp>
            <p:nvSpPr>
              <p:cNvPr id="12" name="TextBox 41">
                <a:extLst>
                  <a:ext uri="{FF2B5EF4-FFF2-40B4-BE49-F238E27FC236}">
                    <a16:creationId xmlns:a16="http://schemas.microsoft.com/office/drawing/2014/main" id="{82BE8357-419B-DDD5-61EA-6F1A182253A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697392" cy="392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s-CO" noProof="0"/>
              </a:p>
            </p:txBody>
          </p:sp>
        </p:grpSp>
        <p:sp>
          <p:nvSpPr>
            <p:cNvPr id="8" name="Freeform 44" descr="Hombre con bastón con relleno sólido">
              <a:extLst>
                <a:ext uri="{FF2B5EF4-FFF2-40B4-BE49-F238E27FC236}">
                  <a16:creationId xmlns:a16="http://schemas.microsoft.com/office/drawing/2014/main" id="{3322732D-07B0-560B-E7F3-93E984371F47}"/>
                </a:ext>
              </a:extLst>
            </p:cNvPr>
            <p:cNvSpPr/>
            <p:nvPr/>
          </p:nvSpPr>
          <p:spPr>
            <a:xfrm>
              <a:off x="517586" y="6515825"/>
              <a:ext cx="1260000" cy="1260000"/>
            </a:xfrm>
            <a:custGeom>
              <a:avLst/>
              <a:gdLst/>
              <a:ahLst/>
              <a:cxnLst/>
              <a:rect l="l" t="t" r="r" b="b"/>
              <a:pathLst>
                <a:path w="983305" h="806310">
                  <a:moveTo>
                    <a:pt x="0" y="0"/>
                  </a:moveTo>
                  <a:lnTo>
                    <a:pt x="983306" y="0"/>
                  </a:lnTo>
                  <a:lnTo>
                    <a:pt x="983306" y="806310"/>
                  </a:lnTo>
                  <a:lnTo>
                    <a:pt x="0" y="806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 dirty="0"/>
            </a:p>
          </p:txBody>
        </p:sp>
        <p:sp>
          <p:nvSpPr>
            <p:cNvPr id="9" name="TextBox 241">
              <a:extLst>
                <a:ext uri="{FF2B5EF4-FFF2-40B4-BE49-F238E27FC236}">
                  <a16:creationId xmlns:a16="http://schemas.microsoft.com/office/drawing/2014/main" id="{58831F98-DEA1-67AF-68B0-CDDAD10983B5}"/>
                </a:ext>
              </a:extLst>
            </p:cNvPr>
            <p:cNvSpPr txBox="1"/>
            <p:nvPr/>
          </p:nvSpPr>
          <p:spPr>
            <a:xfrm>
              <a:off x="2400884" y="6646046"/>
              <a:ext cx="5067940" cy="10836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892"/>
                </a:lnSpc>
                <a:spcBef>
                  <a:spcPct val="0"/>
                </a:spcBef>
              </a:pPr>
              <a:r>
                <a:rPr lang="es-CO" sz="2065" b="1" noProof="0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Departamentos con potencial para proyectos habitacionales y de cuidado para jubilados </a:t>
              </a:r>
              <a:endParaRPr lang="es-CO" sz="2065" noProof="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A210CA12-F33F-656A-0D33-BACB661FD464}"/>
              </a:ext>
            </a:extLst>
          </p:cNvPr>
          <p:cNvGrpSpPr/>
          <p:nvPr/>
        </p:nvGrpSpPr>
        <p:grpSpPr>
          <a:xfrm>
            <a:off x="-514953" y="8074262"/>
            <a:ext cx="7843995" cy="1491591"/>
            <a:chOff x="-514951" y="4655702"/>
            <a:chExt cx="7843995" cy="1491591"/>
          </a:xfrm>
        </p:grpSpPr>
        <p:grpSp>
          <p:nvGrpSpPr>
            <p:cNvPr id="399" name="Group 26">
              <a:extLst>
                <a:ext uri="{FF2B5EF4-FFF2-40B4-BE49-F238E27FC236}">
                  <a16:creationId xmlns:a16="http://schemas.microsoft.com/office/drawing/2014/main" id="{5C8DFCFB-EA18-9626-975D-5A51961CBBDF}"/>
                </a:ext>
              </a:extLst>
            </p:cNvPr>
            <p:cNvGrpSpPr/>
            <p:nvPr/>
          </p:nvGrpSpPr>
          <p:grpSpPr>
            <a:xfrm>
              <a:off x="-514951" y="4655702"/>
              <a:ext cx="7843995" cy="1491591"/>
              <a:chOff x="0" y="-38100"/>
              <a:chExt cx="2065908" cy="392847"/>
            </a:xfrm>
          </p:grpSpPr>
          <p:sp>
            <p:nvSpPr>
              <p:cNvPr id="400" name="Freeform 27">
                <a:extLst>
                  <a:ext uri="{FF2B5EF4-FFF2-40B4-BE49-F238E27FC236}">
                    <a16:creationId xmlns:a16="http://schemas.microsoft.com/office/drawing/2014/main" id="{2C142D49-0F0A-9AF8-DDD5-798B4D961EA0}"/>
                  </a:ext>
                </a:extLst>
              </p:cNvPr>
              <p:cNvSpPr/>
              <p:nvPr/>
            </p:nvSpPr>
            <p:spPr>
              <a:xfrm>
                <a:off x="0" y="0"/>
                <a:ext cx="2065908" cy="354747"/>
              </a:xfrm>
              <a:custGeom>
                <a:avLst/>
                <a:gdLst/>
                <a:ahLst/>
                <a:cxnLst/>
                <a:rect l="l" t="t" r="r" b="b"/>
                <a:pathLst>
                  <a:path w="2065908" h="354747">
                    <a:moveTo>
                      <a:pt x="50336" y="0"/>
                    </a:moveTo>
                    <a:lnTo>
                      <a:pt x="2015572" y="0"/>
                    </a:lnTo>
                    <a:cubicBezTo>
                      <a:pt x="2028922" y="0"/>
                      <a:pt x="2041725" y="5303"/>
                      <a:pt x="2051165" y="14743"/>
                    </a:cubicBezTo>
                    <a:cubicBezTo>
                      <a:pt x="2060605" y="24183"/>
                      <a:pt x="2065908" y="36986"/>
                      <a:pt x="2065908" y="50336"/>
                    </a:cubicBezTo>
                    <a:lnTo>
                      <a:pt x="2065908" y="304411"/>
                    </a:lnTo>
                    <a:cubicBezTo>
                      <a:pt x="2065908" y="332211"/>
                      <a:pt x="2043372" y="354747"/>
                      <a:pt x="2015572" y="354747"/>
                    </a:cubicBezTo>
                    <a:lnTo>
                      <a:pt x="50336" y="354747"/>
                    </a:lnTo>
                    <a:cubicBezTo>
                      <a:pt x="22536" y="354747"/>
                      <a:pt x="0" y="332211"/>
                      <a:pt x="0" y="304411"/>
                    </a:cubicBezTo>
                    <a:lnTo>
                      <a:pt x="0" y="50336"/>
                    </a:lnTo>
                    <a:cubicBezTo>
                      <a:pt x="0" y="22536"/>
                      <a:pt x="22536" y="0"/>
                      <a:pt x="50336" y="0"/>
                    </a:cubicBezTo>
                    <a:close/>
                  </a:path>
                </a:pathLst>
              </a:custGeom>
              <a:solidFill>
                <a:srgbClr val="E6E6E6"/>
              </a:solidFill>
            </p:spPr>
            <p:txBody>
              <a:bodyPr/>
              <a:lstStyle/>
              <a:p>
                <a:endParaRPr lang="es-CO" noProof="0"/>
              </a:p>
            </p:txBody>
          </p:sp>
          <p:sp>
            <p:nvSpPr>
              <p:cNvPr id="401" name="TextBox 28">
                <a:extLst>
                  <a:ext uri="{FF2B5EF4-FFF2-40B4-BE49-F238E27FC236}">
                    <a16:creationId xmlns:a16="http://schemas.microsoft.com/office/drawing/2014/main" id="{1EB9549C-EE2A-FAF4-919E-8A40338CD05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65908" cy="392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s-CO" noProof="0"/>
              </a:p>
            </p:txBody>
          </p:sp>
        </p:grpSp>
        <p:grpSp>
          <p:nvGrpSpPr>
            <p:cNvPr id="402" name="Group 32">
              <a:extLst>
                <a:ext uri="{FF2B5EF4-FFF2-40B4-BE49-F238E27FC236}">
                  <a16:creationId xmlns:a16="http://schemas.microsoft.com/office/drawing/2014/main" id="{E408918B-C5CF-3AEB-A2BC-278E91E356F2}"/>
                </a:ext>
              </a:extLst>
            </p:cNvPr>
            <p:cNvGrpSpPr/>
            <p:nvPr/>
          </p:nvGrpSpPr>
          <p:grpSpPr>
            <a:xfrm>
              <a:off x="-514951" y="4800363"/>
              <a:ext cx="2647911" cy="1346930"/>
              <a:chOff x="0" y="0"/>
              <a:chExt cx="697392" cy="354747"/>
            </a:xfrm>
          </p:grpSpPr>
          <p:sp>
            <p:nvSpPr>
              <p:cNvPr id="403" name="Freeform 33">
                <a:extLst>
                  <a:ext uri="{FF2B5EF4-FFF2-40B4-BE49-F238E27FC236}">
                    <a16:creationId xmlns:a16="http://schemas.microsoft.com/office/drawing/2014/main" id="{8B01BAC7-CB44-9B10-F2D5-85612CC246FC}"/>
                  </a:ext>
                </a:extLst>
              </p:cNvPr>
              <p:cNvSpPr/>
              <p:nvPr/>
            </p:nvSpPr>
            <p:spPr>
              <a:xfrm>
                <a:off x="0" y="0"/>
                <a:ext cx="697392" cy="354747"/>
              </a:xfrm>
              <a:custGeom>
                <a:avLst/>
                <a:gdLst/>
                <a:ahLst/>
                <a:cxnLst/>
                <a:rect l="l" t="t" r="r" b="b"/>
                <a:pathLst>
                  <a:path w="697392" h="354747">
                    <a:moveTo>
                      <a:pt x="149113" y="0"/>
                    </a:moveTo>
                    <a:lnTo>
                      <a:pt x="548279" y="0"/>
                    </a:lnTo>
                    <a:cubicBezTo>
                      <a:pt x="587827" y="0"/>
                      <a:pt x="625754" y="15710"/>
                      <a:pt x="653718" y="43674"/>
                    </a:cubicBezTo>
                    <a:cubicBezTo>
                      <a:pt x="681682" y="71638"/>
                      <a:pt x="697392" y="109566"/>
                      <a:pt x="697392" y="149113"/>
                    </a:cubicBezTo>
                    <a:lnTo>
                      <a:pt x="697392" y="205634"/>
                    </a:lnTo>
                    <a:cubicBezTo>
                      <a:pt x="697392" y="245181"/>
                      <a:pt x="681682" y="283109"/>
                      <a:pt x="653718" y="311073"/>
                    </a:cubicBezTo>
                    <a:cubicBezTo>
                      <a:pt x="625754" y="339037"/>
                      <a:pt x="587827" y="354747"/>
                      <a:pt x="548279" y="354747"/>
                    </a:cubicBezTo>
                    <a:lnTo>
                      <a:pt x="149113" y="354747"/>
                    </a:lnTo>
                    <a:cubicBezTo>
                      <a:pt x="109566" y="354747"/>
                      <a:pt x="71638" y="339037"/>
                      <a:pt x="43674" y="311073"/>
                    </a:cubicBezTo>
                    <a:cubicBezTo>
                      <a:pt x="15710" y="283109"/>
                      <a:pt x="0" y="245181"/>
                      <a:pt x="0" y="205634"/>
                    </a:cubicBezTo>
                    <a:lnTo>
                      <a:pt x="0" y="149113"/>
                    </a:lnTo>
                    <a:cubicBezTo>
                      <a:pt x="0" y="109566"/>
                      <a:pt x="15710" y="71638"/>
                      <a:pt x="43674" y="43674"/>
                    </a:cubicBezTo>
                    <a:cubicBezTo>
                      <a:pt x="71638" y="15710"/>
                      <a:pt x="109566" y="0"/>
                      <a:pt x="149113" y="0"/>
                    </a:cubicBezTo>
                    <a:close/>
                  </a:path>
                </a:pathLst>
              </a:custGeom>
              <a:solidFill>
                <a:srgbClr val="936EB1"/>
              </a:solidFill>
            </p:spPr>
            <p:txBody>
              <a:bodyPr/>
              <a:lstStyle/>
              <a:p>
                <a:endParaRPr lang="es-CO" noProof="0"/>
              </a:p>
            </p:txBody>
          </p:sp>
          <p:sp>
            <p:nvSpPr>
              <p:cNvPr id="404" name="TextBox 34">
                <a:extLst>
                  <a:ext uri="{FF2B5EF4-FFF2-40B4-BE49-F238E27FC236}">
                    <a16:creationId xmlns:a16="http://schemas.microsoft.com/office/drawing/2014/main" id="{4566A3CE-CAD7-056F-961D-606F5521AAC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697392" cy="392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s-CO" noProof="0"/>
              </a:p>
            </p:txBody>
          </p:sp>
        </p:grpSp>
        <p:sp>
          <p:nvSpPr>
            <p:cNvPr id="405" name="Freeform 36" descr="Bombilla fluorescente con relleno sólido">
              <a:extLst>
                <a:ext uri="{FF2B5EF4-FFF2-40B4-BE49-F238E27FC236}">
                  <a16:creationId xmlns:a16="http://schemas.microsoft.com/office/drawing/2014/main" id="{33FF3E78-7FB7-342F-3D3A-D8A692DC2C79}"/>
                </a:ext>
              </a:extLst>
            </p:cNvPr>
            <p:cNvSpPr/>
            <p:nvPr/>
          </p:nvSpPr>
          <p:spPr>
            <a:xfrm>
              <a:off x="517586" y="4842402"/>
              <a:ext cx="1260000" cy="1260000"/>
            </a:xfrm>
            <a:custGeom>
              <a:avLst/>
              <a:gdLst/>
              <a:ahLst/>
              <a:cxnLst/>
              <a:rect l="l" t="t" r="r" b="b"/>
              <a:pathLst>
                <a:path w="882647" h="884254">
                  <a:moveTo>
                    <a:pt x="0" y="0"/>
                  </a:moveTo>
                  <a:lnTo>
                    <a:pt x="882646" y="0"/>
                  </a:lnTo>
                  <a:lnTo>
                    <a:pt x="882646" y="884254"/>
                  </a:lnTo>
                  <a:lnTo>
                    <a:pt x="0" y="884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406" name="TextBox 38">
              <a:extLst>
                <a:ext uri="{FF2B5EF4-FFF2-40B4-BE49-F238E27FC236}">
                  <a16:creationId xmlns:a16="http://schemas.microsoft.com/office/drawing/2014/main" id="{8A387D25-D9D7-6AAF-490F-DC7BF4A30A64}"/>
                </a:ext>
              </a:extLst>
            </p:cNvPr>
            <p:cNvSpPr txBox="1"/>
            <p:nvPr/>
          </p:nvSpPr>
          <p:spPr>
            <a:xfrm>
              <a:off x="2416913" y="4953543"/>
              <a:ext cx="4662189" cy="1083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2"/>
                </a:lnSpc>
                <a:spcBef>
                  <a:spcPct val="0"/>
                </a:spcBef>
              </a:pPr>
              <a:r>
                <a:rPr lang="es-CO" sz="2065" b="1" noProof="0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Áreas con potencial de generación de energía convencional y no convencional</a:t>
              </a:r>
              <a:r>
                <a:rPr lang="es-CO" sz="2065" noProof="0" dirty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.</a:t>
              </a:r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A986FBA-860B-6835-4A4B-087691AEF603}"/>
              </a:ext>
            </a:extLst>
          </p:cNvPr>
          <p:cNvGrpSpPr/>
          <p:nvPr/>
        </p:nvGrpSpPr>
        <p:grpSpPr>
          <a:xfrm>
            <a:off x="-480446" y="6361306"/>
            <a:ext cx="7982551" cy="1346930"/>
            <a:chOff x="-514951" y="6504307"/>
            <a:chExt cx="7982551" cy="1346930"/>
          </a:xfrm>
        </p:grpSpPr>
        <p:grpSp>
          <p:nvGrpSpPr>
            <p:cNvPr id="409" name="Group 30">
              <a:extLst>
                <a:ext uri="{FF2B5EF4-FFF2-40B4-BE49-F238E27FC236}">
                  <a16:creationId xmlns:a16="http://schemas.microsoft.com/office/drawing/2014/main" id="{6DB43F36-6A36-4682-81CE-70F8B67A16A9}"/>
                </a:ext>
              </a:extLst>
            </p:cNvPr>
            <p:cNvGrpSpPr/>
            <p:nvPr/>
          </p:nvGrpSpPr>
          <p:grpSpPr>
            <a:xfrm>
              <a:off x="-514951" y="6504307"/>
              <a:ext cx="7843995" cy="1346930"/>
              <a:chOff x="0" y="0"/>
              <a:chExt cx="2065908" cy="354747"/>
            </a:xfrm>
          </p:grpSpPr>
          <p:sp>
            <p:nvSpPr>
              <p:cNvPr id="415" name="Freeform 31">
                <a:extLst>
                  <a:ext uri="{FF2B5EF4-FFF2-40B4-BE49-F238E27FC236}">
                    <a16:creationId xmlns:a16="http://schemas.microsoft.com/office/drawing/2014/main" id="{12EE882E-1040-2CC9-870E-52BCC2504D85}"/>
                  </a:ext>
                </a:extLst>
              </p:cNvPr>
              <p:cNvSpPr/>
              <p:nvPr/>
            </p:nvSpPr>
            <p:spPr>
              <a:xfrm>
                <a:off x="0" y="0"/>
                <a:ext cx="2065908" cy="354747"/>
              </a:xfrm>
              <a:custGeom>
                <a:avLst/>
                <a:gdLst/>
                <a:ahLst/>
                <a:cxnLst/>
                <a:rect l="l" t="t" r="r" b="b"/>
                <a:pathLst>
                  <a:path w="2065908" h="354747">
                    <a:moveTo>
                      <a:pt x="50336" y="0"/>
                    </a:moveTo>
                    <a:lnTo>
                      <a:pt x="2015572" y="0"/>
                    </a:lnTo>
                    <a:cubicBezTo>
                      <a:pt x="2028922" y="0"/>
                      <a:pt x="2041725" y="5303"/>
                      <a:pt x="2051165" y="14743"/>
                    </a:cubicBezTo>
                    <a:cubicBezTo>
                      <a:pt x="2060605" y="24183"/>
                      <a:pt x="2065908" y="36986"/>
                      <a:pt x="2065908" y="50336"/>
                    </a:cubicBezTo>
                    <a:lnTo>
                      <a:pt x="2065908" y="304411"/>
                    </a:lnTo>
                    <a:cubicBezTo>
                      <a:pt x="2065908" y="332211"/>
                      <a:pt x="2043372" y="354747"/>
                      <a:pt x="2015572" y="354747"/>
                    </a:cubicBezTo>
                    <a:lnTo>
                      <a:pt x="50336" y="354747"/>
                    </a:lnTo>
                    <a:cubicBezTo>
                      <a:pt x="22536" y="354747"/>
                      <a:pt x="0" y="332211"/>
                      <a:pt x="0" y="304411"/>
                    </a:cubicBezTo>
                    <a:lnTo>
                      <a:pt x="0" y="50336"/>
                    </a:lnTo>
                    <a:cubicBezTo>
                      <a:pt x="0" y="22536"/>
                      <a:pt x="22536" y="0"/>
                      <a:pt x="50336" y="0"/>
                    </a:cubicBezTo>
                    <a:close/>
                  </a:path>
                </a:pathLst>
              </a:custGeom>
              <a:solidFill>
                <a:srgbClr val="E6E6E6"/>
              </a:solidFill>
            </p:spPr>
            <p:txBody>
              <a:bodyPr/>
              <a:lstStyle/>
              <a:p>
                <a:endParaRPr lang="es-CO" noProof="0"/>
              </a:p>
            </p:txBody>
          </p:sp>
          <p:sp>
            <p:nvSpPr>
              <p:cNvPr id="416" name="TextBox 32">
                <a:extLst>
                  <a:ext uri="{FF2B5EF4-FFF2-40B4-BE49-F238E27FC236}">
                    <a16:creationId xmlns:a16="http://schemas.microsoft.com/office/drawing/2014/main" id="{165AB251-B445-4EC0-3421-100973A5D96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65908" cy="392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s-CO" noProof="0"/>
              </a:p>
            </p:txBody>
          </p:sp>
        </p:grpSp>
        <p:grpSp>
          <p:nvGrpSpPr>
            <p:cNvPr id="410" name="Group 39">
              <a:extLst>
                <a:ext uri="{FF2B5EF4-FFF2-40B4-BE49-F238E27FC236}">
                  <a16:creationId xmlns:a16="http://schemas.microsoft.com/office/drawing/2014/main" id="{31E63AC0-FBD3-F9C3-474F-470DBC5F9D9D}"/>
                </a:ext>
              </a:extLst>
            </p:cNvPr>
            <p:cNvGrpSpPr/>
            <p:nvPr/>
          </p:nvGrpSpPr>
          <p:grpSpPr>
            <a:xfrm>
              <a:off x="-514951" y="6504307"/>
              <a:ext cx="2647911" cy="1346930"/>
              <a:chOff x="0" y="0"/>
              <a:chExt cx="697392" cy="354747"/>
            </a:xfrm>
          </p:grpSpPr>
          <p:sp>
            <p:nvSpPr>
              <p:cNvPr id="413" name="Freeform 40">
                <a:extLst>
                  <a:ext uri="{FF2B5EF4-FFF2-40B4-BE49-F238E27FC236}">
                    <a16:creationId xmlns:a16="http://schemas.microsoft.com/office/drawing/2014/main" id="{8C40D7E2-E7F4-1027-5445-2328836C6560}"/>
                  </a:ext>
                </a:extLst>
              </p:cNvPr>
              <p:cNvSpPr/>
              <p:nvPr/>
            </p:nvSpPr>
            <p:spPr>
              <a:xfrm>
                <a:off x="0" y="0"/>
                <a:ext cx="697392" cy="354747"/>
              </a:xfrm>
              <a:custGeom>
                <a:avLst/>
                <a:gdLst/>
                <a:ahLst/>
                <a:cxnLst/>
                <a:rect l="l" t="t" r="r" b="b"/>
                <a:pathLst>
                  <a:path w="697392" h="354747">
                    <a:moveTo>
                      <a:pt x="149113" y="0"/>
                    </a:moveTo>
                    <a:lnTo>
                      <a:pt x="548279" y="0"/>
                    </a:lnTo>
                    <a:cubicBezTo>
                      <a:pt x="587827" y="0"/>
                      <a:pt x="625754" y="15710"/>
                      <a:pt x="653718" y="43674"/>
                    </a:cubicBezTo>
                    <a:cubicBezTo>
                      <a:pt x="681682" y="71638"/>
                      <a:pt x="697392" y="109566"/>
                      <a:pt x="697392" y="149113"/>
                    </a:cubicBezTo>
                    <a:lnTo>
                      <a:pt x="697392" y="205634"/>
                    </a:lnTo>
                    <a:cubicBezTo>
                      <a:pt x="697392" y="245181"/>
                      <a:pt x="681682" y="283109"/>
                      <a:pt x="653718" y="311073"/>
                    </a:cubicBezTo>
                    <a:cubicBezTo>
                      <a:pt x="625754" y="339037"/>
                      <a:pt x="587827" y="354747"/>
                      <a:pt x="548279" y="354747"/>
                    </a:cubicBezTo>
                    <a:lnTo>
                      <a:pt x="149113" y="354747"/>
                    </a:lnTo>
                    <a:cubicBezTo>
                      <a:pt x="109566" y="354747"/>
                      <a:pt x="71638" y="339037"/>
                      <a:pt x="43674" y="311073"/>
                    </a:cubicBezTo>
                    <a:cubicBezTo>
                      <a:pt x="15710" y="283109"/>
                      <a:pt x="0" y="245181"/>
                      <a:pt x="0" y="205634"/>
                    </a:cubicBezTo>
                    <a:lnTo>
                      <a:pt x="0" y="149113"/>
                    </a:lnTo>
                    <a:cubicBezTo>
                      <a:pt x="0" y="109566"/>
                      <a:pt x="15710" y="71638"/>
                      <a:pt x="43674" y="43674"/>
                    </a:cubicBezTo>
                    <a:cubicBezTo>
                      <a:pt x="71638" y="15710"/>
                      <a:pt x="109566" y="0"/>
                      <a:pt x="149113" y="0"/>
                    </a:cubicBezTo>
                    <a:close/>
                  </a:path>
                </a:pathLst>
              </a:custGeom>
              <a:solidFill>
                <a:srgbClr val="F68E6B"/>
              </a:solidFill>
            </p:spPr>
            <p:txBody>
              <a:bodyPr/>
              <a:lstStyle/>
              <a:p>
                <a:endParaRPr lang="es-CO" noProof="0"/>
              </a:p>
            </p:txBody>
          </p:sp>
          <p:sp>
            <p:nvSpPr>
              <p:cNvPr id="414" name="TextBox 41">
                <a:extLst>
                  <a:ext uri="{FF2B5EF4-FFF2-40B4-BE49-F238E27FC236}">
                    <a16:creationId xmlns:a16="http://schemas.microsoft.com/office/drawing/2014/main" id="{C10CA786-1837-F268-6FF1-D41C89C7DDB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697392" cy="392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s-CO" noProof="0"/>
              </a:p>
            </p:txBody>
          </p:sp>
        </p:grpSp>
        <p:sp>
          <p:nvSpPr>
            <p:cNvPr id="411" name="Freeform 44" descr="Cultivos con relleno sólido">
              <a:extLst>
                <a:ext uri="{FF2B5EF4-FFF2-40B4-BE49-F238E27FC236}">
                  <a16:creationId xmlns:a16="http://schemas.microsoft.com/office/drawing/2014/main" id="{DDD6BF14-979A-602F-4EB1-7EEE40B7FB3F}"/>
                </a:ext>
              </a:extLst>
            </p:cNvPr>
            <p:cNvSpPr/>
            <p:nvPr/>
          </p:nvSpPr>
          <p:spPr>
            <a:xfrm>
              <a:off x="517586" y="6515825"/>
              <a:ext cx="1260000" cy="1260000"/>
            </a:xfrm>
            <a:custGeom>
              <a:avLst/>
              <a:gdLst/>
              <a:ahLst/>
              <a:cxnLst/>
              <a:rect l="l" t="t" r="r" b="b"/>
              <a:pathLst>
                <a:path w="983305" h="806310">
                  <a:moveTo>
                    <a:pt x="0" y="0"/>
                  </a:moveTo>
                  <a:lnTo>
                    <a:pt x="983306" y="0"/>
                  </a:lnTo>
                  <a:lnTo>
                    <a:pt x="983306" y="806310"/>
                  </a:lnTo>
                  <a:lnTo>
                    <a:pt x="0" y="806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412" name="TextBox 241">
              <a:extLst>
                <a:ext uri="{FF2B5EF4-FFF2-40B4-BE49-F238E27FC236}">
                  <a16:creationId xmlns:a16="http://schemas.microsoft.com/office/drawing/2014/main" id="{39F2480E-97BD-D2B5-7F57-32E5EA2E3962}"/>
                </a:ext>
              </a:extLst>
            </p:cNvPr>
            <p:cNvSpPr txBox="1"/>
            <p:nvPr/>
          </p:nvSpPr>
          <p:spPr>
            <a:xfrm>
              <a:off x="2399660" y="6870333"/>
              <a:ext cx="5067940" cy="3398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892"/>
                </a:lnSpc>
                <a:spcBef>
                  <a:spcPct val="0"/>
                </a:spcBef>
              </a:pPr>
              <a:r>
                <a:rPr lang="es-CO" sz="2065" b="1" noProof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Área con potencial agroindustrial </a:t>
              </a:r>
              <a:endParaRPr lang="es-CO" sz="2065" noProof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grpSp>
        <p:nvGrpSpPr>
          <p:cNvPr id="14" name="Group 3">
            <a:extLst>
              <a:ext uri="{FF2B5EF4-FFF2-40B4-BE49-F238E27FC236}">
                <a16:creationId xmlns:a16="http://schemas.microsoft.com/office/drawing/2014/main" id="{9BDB6FFF-4943-1D6E-1C90-E3C89679A61A}"/>
              </a:ext>
            </a:extLst>
          </p:cNvPr>
          <p:cNvGrpSpPr/>
          <p:nvPr/>
        </p:nvGrpSpPr>
        <p:grpSpPr>
          <a:xfrm>
            <a:off x="14687245" y="663629"/>
            <a:ext cx="3047864" cy="676071"/>
            <a:chOff x="0" y="0"/>
            <a:chExt cx="6062390" cy="1344748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8E71F565-4EAE-FB97-40FC-7A9213163F2F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198F238-8A49-A7AF-0C06-ED4EDC862805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</p:spTree>
    <p:extLst>
      <p:ext uri="{BB962C8B-B14F-4D97-AF65-F5344CB8AC3E}">
        <p14:creationId xmlns:p14="http://schemas.microsoft.com/office/powerpoint/2010/main" val="1296333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CEDB9-EE03-86FC-9DEC-3463BB26D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2">
            <a:hlinkClick r:id="" action="ppaction://media"/>
            <a:extLst>
              <a:ext uri="{FF2B5EF4-FFF2-40B4-BE49-F238E27FC236}">
                <a16:creationId xmlns:a16="http://schemas.microsoft.com/office/drawing/2014/main" id="{48DD3686-C451-5189-5598-A25177F549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3">
            <a:extLst>
              <a:ext uri="{FF2B5EF4-FFF2-40B4-BE49-F238E27FC236}">
                <a16:creationId xmlns:a16="http://schemas.microsoft.com/office/drawing/2014/main" id="{44CC0198-6F32-1F65-4208-3DE816E3DABF}"/>
              </a:ext>
            </a:extLst>
          </p:cNvPr>
          <p:cNvGrpSpPr/>
          <p:nvPr/>
        </p:nvGrpSpPr>
        <p:grpSpPr>
          <a:xfrm>
            <a:off x="14687245" y="663629"/>
            <a:ext cx="3047863" cy="676071"/>
            <a:chOff x="0" y="0"/>
            <a:chExt cx="6062390" cy="1344748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6BCCA833-5C02-7718-021A-9738F14A9A24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74F7B952-656D-8C16-18E0-4B3020CAAF09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grpSp>
        <p:nvGrpSpPr>
          <p:cNvPr id="74" name="Group 3">
            <a:extLst>
              <a:ext uri="{FF2B5EF4-FFF2-40B4-BE49-F238E27FC236}">
                <a16:creationId xmlns:a16="http://schemas.microsoft.com/office/drawing/2014/main" id="{31CB4F56-A757-439A-D14F-141EB66C717E}"/>
              </a:ext>
            </a:extLst>
          </p:cNvPr>
          <p:cNvGrpSpPr/>
          <p:nvPr/>
        </p:nvGrpSpPr>
        <p:grpSpPr>
          <a:xfrm>
            <a:off x="6025662" y="591895"/>
            <a:ext cx="10639037" cy="14464756"/>
            <a:chOff x="0" y="0"/>
            <a:chExt cx="8140304" cy="11067494"/>
          </a:xfrm>
        </p:grpSpPr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766A0FC0-203B-F7EC-7560-E2EBC1AED392}"/>
                </a:ext>
              </a:extLst>
            </p:cNvPr>
            <p:cNvSpPr/>
            <p:nvPr/>
          </p:nvSpPr>
          <p:spPr>
            <a:xfrm>
              <a:off x="3963518" y="4066546"/>
              <a:ext cx="2152608" cy="1395056"/>
            </a:xfrm>
            <a:custGeom>
              <a:avLst/>
              <a:gdLst/>
              <a:ahLst/>
              <a:cxnLst/>
              <a:rect l="l" t="t" r="r" b="b"/>
              <a:pathLst>
                <a:path w="2152608" h="1395056">
                  <a:moveTo>
                    <a:pt x="0" y="0"/>
                  </a:moveTo>
                  <a:lnTo>
                    <a:pt x="2152608" y="0"/>
                  </a:lnTo>
                  <a:lnTo>
                    <a:pt x="2152608" y="1395056"/>
                  </a:lnTo>
                  <a:lnTo>
                    <a:pt x="0" y="1395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6886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76" name="Freeform 4">
              <a:extLst>
                <a:ext uri="{FF2B5EF4-FFF2-40B4-BE49-F238E27FC236}">
                  <a16:creationId xmlns:a16="http://schemas.microsoft.com/office/drawing/2014/main" id="{08E5C8B8-F1C4-69EF-8BD5-BAD6BE2CE1FE}"/>
                </a:ext>
              </a:extLst>
            </p:cNvPr>
            <p:cNvSpPr/>
            <p:nvPr/>
          </p:nvSpPr>
          <p:spPr>
            <a:xfrm>
              <a:off x="2739312" y="4393808"/>
              <a:ext cx="1249604" cy="1395056"/>
            </a:xfrm>
            <a:custGeom>
              <a:avLst/>
              <a:gdLst/>
              <a:ahLst/>
              <a:cxnLst/>
              <a:rect l="l" t="t" r="r" b="b"/>
              <a:pathLst>
                <a:path w="1249604" h="1395056">
                  <a:moveTo>
                    <a:pt x="0" y="0"/>
                  </a:moveTo>
                  <a:lnTo>
                    <a:pt x="1249604" y="0"/>
                  </a:lnTo>
                  <a:lnTo>
                    <a:pt x="1249604" y="1395056"/>
                  </a:lnTo>
                  <a:lnTo>
                    <a:pt x="0" y="1395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8D6C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F89DD33A-5182-134B-7533-FA1FF9571C42}"/>
                </a:ext>
              </a:extLst>
            </p:cNvPr>
            <p:cNvSpPr/>
            <p:nvPr/>
          </p:nvSpPr>
          <p:spPr>
            <a:xfrm>
              <a:off x="3575650" y="0"/>
              <a:ext cx="1679894" cy="1370814"/>
            </a:xfrm>
            <a:custGeom>
              <a:avLst/>
              <a:gdLst/>
              <a:ahLst/>
              <a:cxnLst/>
              <a:rect l="l" t="t" r="r" b="b"/>
              <a:pathLst>
                <a:path w="1679894" h="1370814">
                  <a:moveTo>
                    <a:pt x="0" y="0"/>
                  </a:moveTo>
                  <a:lnTo>
                    <a:pt x="1679894" y="0"/>
                  </a:lnTo>
                  <a:lnTo>
                    <a:pt x="1679894" y="1370814"/>
                  </a:lnTo>
                  <a:lnTo>
                    <a:pt x="0" y="1370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78" name="Freeform 6">
              <a:extLst>
                <a:ext uri="{FF2B5EF4-FFF2-40B4-BE49-F238E27FC236}">
                  <a16:creationId xmlns:a16="http://schemas.microsoft.com/office/drawing/2014/main" id="{F1BC25E3-77AE-3AD3-574E-BB7B56621567}"/>
                </a:ext>
              </a:extLst>
            </p:cNvPr>
            <p:cNvSpPr/>
            <p:nvPr/>
          </p:nvSpPr>
          <p:spPr>
            <a:xfrm>
              <a:off x="3284748" y="1036334"/>
              <a:ext cx="837496" cy="2164728"/>
            </a:xfrm>
            <a:custGeom>
              <a:avLst/>
              <a:gdLst/>
              <a:ahLst/>
              <a:cxnLst/>
              <a:rect l="l" t="t" r="r" b="b"/>
              <a:pathLst>
                <a:path w="837496" h="2164728">
                  <a:moveTo>
                    <a:pt x="0" y="0"/>
                  </a:moveTo>
                  <a:lnTo>
                    <a:pt x="837496" y="0"/>
                  </a:lnTo>
                  <a:lnTo>
                    <a:pt x="837496" y="2164728"/>
                  </a:lnTo>
                  <a:lnTo>
                    <a:pt x="0" y="2164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79" name="Freeform 7">
              <a:extLst>
                <a:ext uri="{FF2B5EF4-FFF2-40B4-BE49-F238E27FC236}">
                  <a16:creationId xmlns:a16="http://schemas.microsoft.com/office/drawing/2014/main" id="{1762DFC1-5CAF-7476-6D02-1D7C101EFC51}"/>
                </a:ext>
              </a:extLst>
            </p:cNvPr>
            <p:cNvSpPr/>
            <p:nvPr/>
          </p:nvSpPr>
          <p:spPr>
            <a:xfrm>
              <a:off x="2727190" y="715132"/>
              <a:ext cx="940524" cy="1619292"/>
            </a:xfrm>
            <a:custGeom>
              <a:avLst/>
              <a:gdLst/>
              <a:ahLst/>
              <a:cxnLst/>
              <a:rect l="l" t="t" r="r" b="b"/>
              <a:pathLst>
                <a:path w="940524" h="1619292">
                  <a:moveTo>
                    <a:pt x="0" y="0"/>
                  </a:moveTo>
                  <a:lnTo>
                    <a:pt x="940524" y="0"/>
                  </a:lnTo>
                  <a:lnTo>
                    <a:pt x="940524" y="1619292"/>
                  </a:lnTo>
                  <a:lnTo>
                    <a:pt x="0" y="1619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80" name="Freeform 8">
              <a:extLst>
                <a:ext uri="{FF2B5EF4-FFF2-40B4-BE49-F238E27FC236}">
                  <a16:creationId xmlns:a16="http://schemas.microsoft.com/office/drawing/2014/main" id="{EE8C3331-E94C-0535-F2DE-EC83AFE0D315}"/>
                </a:ext>
              </a:extLst>
            </p:cNvPr>
            <p:cNvSpPr/>
            <p:nvPr/>
          </p:nvSpPr>
          <p:spPr>
            <a:xfrm>
              <a:off x="2490834" y="884824"/>
              <a:ext cx="407206" cy="576898"/>
            </a:xfrm>
            <a:custGeom>
              <a:avLst/>
              <a:gdLst/>
              <a:ahLst/>
              <a:cxnLst/>
              <a:rect l="l" t="t" r="r" b="b"/>
              <a:pathLst>
                <a:path w="407206" h="576898">
                  <a:moveTo>
                    <a:pt x="0" y="0"/>
                  </a:moveTo>
                  <a:lnTo>
                    <a:pt x="407206" y="0"/>
                  </a:lnTo>
                  <a:lnTo>
                    <a:pt x="407206" y="576898"/>
                  </a:lnTo>
                  <a:lnTo>
                    <a:pt x="0" y="576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81" name="Freeform 9">
              <a:extLst>
                <a:ext uri="{FF2B5EF4-FFF2-40B4-BE49-F238E27FC236}">
                  <a16:creationId xmlns:a16="http://schemas.microsoft.com/office/drawing/2014/main" id="{4D80B6B8-AA7D-5063-79DD-CE45147759B3}"/>
                </a:ext>
              </a:extLst>
            </p:cNvPr>
            <p:cNvSpPr/>
            <p:nvPr/>
          </p:nvSpPr>
          <p:spPr>
            <a:xfrm>
              <a:off x="2327202" y="1175724"/>
              <a:ext cx="1243546" cy="2479872"/>
            </a:xfrm>
            <a:custGeom>
              <a:avLst/>
              <a:gdLst/>
              <a:ahLst/>
              <a:cxnLst/>
              <a:rect l="l" t="t" r="r" b="b"/>
              <a:pathLst>
                <a:path w="1243546" h="2479872">
                  <a:moveTo>
                    <a:pt x="0" y="0"/>
                  </a:moveTo>
                  <a:lnTo>
                    <a:pt x="1243546" y="0"/>
                  </a:lnTo>
                  <a:lnTo>
                    <a:pt x="1243546" y="2479872"/>
                  </a:lnTo>
                  <a:lnTo>
                    <a:pt x="0" y="2479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82" name="Freeform 10">
              <a:extLst>
                <a:ext uri="{FF2B5EF4-FFF2-40B4-BE49-F238E27FC236}">
                  <a16:creationId xmlns:a16="http://schemas.microsoft.com/office/drawing/2014/main" id="{3D77AA66-ADC7-E245-0F14-3CC2FA11E060}"/>
                </a:ext>
              </a:extLst>
            </p:cNvPr>
            <p:cNvSpPr/>
            <p:nvPr/>
          </p:nvSpPr>
          <p:spPr>
            <a:xfrm>
              <a:off x="3630192" y="2109028"/>
              <a:ext cx="1031430" cy="1625352"/>
            </a:xfrm>
            <a:custGeom>
              <a:avLst/>
              <a:gdLst/>
              <a:ahLst/>
              <a:cxnLst/>
              <a:rect l="l" t="t" r="r" b="b"/>
              <a:pathLst>
                <a:path w="1031430" h="1625352">
                  <a:moveTo>
                    <a:pt x="0" y="0"/>
                  </a:moveTo>
                  <a:lnTo>
                    <a:pt x="1031430" y="0"/>
                  </a:lnTo>
                  <a:lnTo>
                    <a:pt x="1031430" y="1625352"/>
                  </a:lnTo>
                  <a:lnTo>
                    <a:pt x="0" y="162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83" name="Freeform 11">
              <a:extLst>
                <a:ext uri="{FF2B5EF4-FFF2-40B4-BE49-F238E27FC236}">
                  <a16:creationId xmlns:a16="http://schemas.microsoft.com/office/drawing/2014/main" id="{0E520A3D-A2D2-DA60-0A17-1E572EED5F0E}"/>
                </a:ext>
              </a:extLst>
            </p:cNvPr>
            <p:cNvSpPr/>
            <p:nvPr/>
          </p:nvSpPr>
          <p:spPr>
            <a:xfrm>
              <a:off x="3036272" y="3109000"/>
              <a:ext cx="1413236" cy="1376874"/>
            </a:xfrm>
            <a:custGeom>
              <a:avLst/>
              <a:gdLst/>
              <a:ahLst/>
              <a:cxnLst/>
              <a:rect l="l" t="t" r="r" b="b"/>
              <a:pathLst>
                <a:path w="1413236" h="1376874">
                  <a:moveTo>
                    <a:pt x="0" y="0"/>
                  </a:moveTo>
                  <a:lnTo>
                    <a:pt x="1413236" y="0"/>
                  </a:lnTo>
                  <a:lnTo>
                    <a:pt x="1413236" y="1376874"/>
                  </a:lnTo>
                  <a:lnTo>
                    <a:pt x="0" y="1376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84" name="Freeform 12">
              <a:extLst>
                <a:ext uri="{FF2B5EF4-FFF2-40B4-BE49-F238E27FC236}">
                  <a16:creationId xmlns:a16="http://schemas.microsoft.com/office/drawing/2014/main" id="{30FAC6D1-C301-949F-6EFA-8FB7CE0E7FAC}"/>
                </a:ext>
              </a:extLst>
            </p:cNvPr>
            <p:cNvSpPr/>
            <p:nvPr/>
          </p:nvSpPr>
          <p:spPr>
            <a:xfrm>
              <a:off x="2884762" y="3569592"/>
              <a:ext cx="1849588" cy="1637472"/>
            </a:xfrm>
            <a:custGeom>
              <a:avLst/>
              <a:gdLst/>
              <a:ahLst/>
              <a:cxnLst/>
              <a:rect l="l" t="t" r="r" b="b"/>
              <a:pathLst>
                <a:path w="1849588" h="1637472">
                  <a:moveTo>
                    <a:pt x="0" y="0"/>
                  </a:moveTo>
                  <a:lnTo>
                    <a:pt x="1849588" y="0"/>
                  </a:lnTo>
                  <a:lnTo>
                    <a:pt x="1849588" y="1637472"/>
                  </a:lnTo>
                  <a:lnTo>
                    <a:pt x="0" y="1637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85" name="Freeform 13">
              <a:extLst>
                <a:ext uri="{FF2B5EF4-FFF2-40B4-BE49-F238E27FC236}">
                  <a16:creationId xmlns:a16="http://schemas.microsoft.com/office/drawing/2014/main" id="{BA787AE6-7ED6-745D-6A08-DD7A924072BF}"/>
                </a:ext>
              </a:extLst>
            </p:cNvPr>
            <p:cNvSpPr/>
            <p:nvPr/>
          </p:nvSpPr>
          <p:spPr>
            <a:xfrm>
              <a:off x="2733250" y="5018034"/>
              <a:ext cx="2601078" cy="2201092"/>
            </a:xfrm>
            <a:custGeom>
              <a:avLst/>
              <a:gdLst/>
              <a:ahLst/>
              <a:cxnLst/>
              <a:rect l="l" t="t" r="r" b="b"/>
              <a:pathLst>
                <a:path w="2601078" h="2201092">
                  <a:moveTo>
                    <a:pt x="0" y="0"/>
                  </a:moveTo>
                  <a:lnTo>
                    <a:pt x="2601078" y="0"/>
                  </a:lnTo>
                  <a:lnTo>
                    <a:pt x="2601078" y="2201092"/>
                  </a:lnTo>
                  <a:lnTo>
                    <a:pt x="0" y="2201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121CF451-B899-DCC5-CAFA-E02B38EE9AFA}"/>
                </a:ext>
              </a:extLst>
            </p:cNvPr>
            <p:cNvSpPr/>
            <p:nvPr/>
          </p:nvSpPr>
          <p:spPr>
            <a:xfrm>
              <a:off x="4424106" y="3569592"/>
              <a:ext cx="1964734" cy="710228"/>
            </a:xfrm>
            <a:custGeom>
              <a:avLst/>
              <a:gdLst/>
              <a:ahLst/>
              <a:cxnLst/>
              <a:rect l="l" t="t" r="r" b="b"/>
              <a:pathLst>
                <a:path w="1964734" h="710228">
                  <a:moveTo>
                    <a:pt x="0" y="0"/>
                  </a:moveTo>
                  <a:lnTo>
                    <a:pt x="1964734" y="0"/>
                  </a:lnTo>
                  <a:lnTo>
                    <a:pt x="1964734" y="710228"/>
                  </a:lnTo>
                  <a:lnTo>
                    <a:pt x="0" y="710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429BFFF4-E70D-7C9F-BB2B-C4049A9CEBA0}"/>
                </a:ext>
              </a:extLst>
            </p:cNvPr>
            <p:cNvSpPr/>
            <p:nvPr/>
          </p:nvSpPr>
          <p:spPr>
            <a:xfrm>
              <a:off x="5284688" y="4063516"/>
              <a:ext cx="2443510" cy="2401086"/>
            </a:xfrm>
            <a:custGeom>
              <a:avLst/>
              <a:gdLst/>
              <a:ahLst/>
              <a:cxnLst/>
              <a:rect l="l" t="t" r="r" b="b"/>
              <a:pathLst>
                <a:path w="2443510" h="2401086">
                  <a:moveTo>
                    <a:pt x="0" y="0"/>
                  </a:moveTo>
                  <a:lnTo>
                    <a:pt x="2443510" y="0"/>
                  </a:lnTo>
                  <a:lnTo>
                    <a:pt x="2443510" y="2401086"/>
                  </a:lnTo>
                  <a:lnTo>
                    <a:pt x="0" y="2401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4E72F8FD-78DB-0461-DEB9-FC6DB43BFFA1}"/>
                </a:ext>
              </a:extLst>
            </p:cNvPr>
            <p:cNvSpPr/>
            <p:nvPr/>
          </p:nvSpPr>
          <p:spPr>
            <a:xfrm>
              <a:off x="0" y="6496774"/>
              <a:ext cx="1552624" cy="1552626"/>
            </a:xfrm>
            <a:custGeom>
              <a:avLst/>
              <a:gdLst/>
              <a:ahLst/>
              <a:cxnLst/>
              <a:rect l="l" t="t" r="r" b="b"/>
              <a:pathLst>
                <a:path w="1552624" h="1552626">
                  <a:moveTo>
                    <a:pt x="0" y="0"/>
                  </a:moveTo>
                  <a:lnTo>
                    <a:pt x="1552624" y="0"/>
                  </a:lnTo>
                  <a:lnTo>
                    <a:pt x="1552624" y="1552626"/>
                  </a:lnTo>
                  <a:lnTo>
                    <a:pt x="0" y="1552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id="{5A698BB1-7AEE-1900-C16D-F5F73DB0B3D2}"/>
                </a:ext>
              </a:extLst>
            </p:cNvPr>
            <p:cNvSpPr/>
            <p:nvPr/>
          </p:nvSpPr>
          <p:spPr>
            <a:xfrm>
              <a:off x="690886" y="6090724"/>
              <a:ext cx="1467780" cy="1576868"/>
            </a:xfrm>
            <a:custGeom>
              <a:avLst/>
              <a:gdLst/>
              <a:ahLst/>
              <a:cxnLst/>
              <a:rect l="l" t="t" r="r" b="b"/>
              <a:pathLst>
                <a:path w="1467780" h="1576868">
                  <a:moveTo>
                    <a:pt x="0" y="0"/>
                  </a:moveTo>
                  <a:lnTo>
                    <a:pt x="1467780" y="0"/>
                  </a:lnTo>
                  <a:lnTo>
                    <a:pt x="1467780" y="1576868"/>
                  </a:lnTo>
                  <a:lnTo>
                    <a:pt x="0" y="1576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173C013F-641C-B75B-CE4B-E71A6B0D3F19}"/>
                </a:ext>
              </a:extLst>
            </p:cNvPr>
            <p:cNvSpPr/>
            <p:nvPr/>
          </p:nvSpPr>
          <p:spPr>
            <a:xfrm>
              <a:off x="981790" y="4963486"/>
              <a:ext cx="1279908" cy="1358694"/>
            </a:xfrm>
            <a:custGeom>
              <a:avLst/>
              <a:gdLst/>
              <a:ahLst/>
              <a:cxnLst/>
              <a:rect l="l" t="t" r="r" b="b"/>
              <a:pathLst>
                <a:path w="1279908" h="1358694">
                  <a:moveTo>
                    <a:pt x="0" y="0"/>
                  </a:moveTo>
                  <a:lnTo>
                    <a:pt x="1279908" y="0"/>
                  </a:lnTo>
                  <a:lnTo>
                    <a:pt x="1279908" y="1358694"/>
                  </a:lnTo>
                  <a:lnTo>
                    <a:pt x="0" y="1358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0FA9EF11-6B29-2EC4-41E1-099B0669945D}"/>
                </a:ext>
              </a:extLst>
            </p:cNvPr>
            <p:cNvSpPr/>
            <p:nvPr/>
          </p:nvSpPr>
          <p:spPr>
            <a:xfrm>
              <a:off x="1618132" y="5642254"/>
              <a:ext cx="1449600" cy="1637472"/>
            </a:xfrm>
            <a:custGeom>
              <a:avLst/>
              <a:gdLst/>
              <a:ahLst/>
              <a:cxnLst/>
              <a:rect l="l" t="t" r="r" b="b"/>
              <a:pathLst>
                <a:path w="1449600" h="1637472">
                  <a:moveTo>
                    <a:pt x="0" y="0"/>
                  </a:moveTo>
                  <a:lnTo>
                    <a:pt x="1449600" y="0"/>
                  </a:lnTo>
                  <a:lnTo>
                    <a:pt x="1449600" y="1637472"/>
                  </a:lnTo>
                  <a:lnTo>
                    <a:pt x="0" y="1637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C3BAB11E-BD7C-5153-3E30-E10FE3F56F5E}"/>
                </a:ext>
              </a:extLst>
            </p:cNvPr>
            <p:cNvSpPr/>
            <p:nvPr/>
          </p:nvSpPr>
          <p:spPr>
            <a:xfrm>
              <a:off x="3096872" y="5054394"/>
              <a:ext cx="267818" cy="607200"/>
            </a:xfrm>
            <a:custGeom>
              <a:avLst/>
              <a:gdLst/>
              <a:ahLst/>
              <a:cxnLst/>
              <a:rect l="l" t="t" r="r" b="b"/>
              <a:pathLst>
                <a:path w="267818" h="607200">
                  <a:moveTo>
                    <a:pt x="0" y="0"/>
                  </a:moveTo>
                  <a:lnTo>
                    <a:pt x="267818" y="0"/>
                  </a:lnTo>
                  <a:lnTo>
                    <a:pt x="267818" y="607200"/>
                  </a:lnTo>
                  <a:lnTo>
                    <a:pt x="0" y="607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93" name="Freeform 22">
              <a:extLst>
                <a:ext uri="{FF2B5EF4-FFF2-40B4-BE49-F238E27FC236}">
                  <a16:creationId xmlns:a16="http://schemas.microsoft.com/office/drawing/2014/main" id="{A495F7A1-BDC6-8AD4-0CE8-93162A2E2BEF}"/>
                </a:ext>
              </a:extLst>
            </p:cNvPr>
            <p:cNvSpPr/>
            <p:nvPr/>
          </p:nvSpPr>
          <p:spPr>
            <a:xfrm>
              <a:off x="1909032" y="4727132"/>
              <a:ext cx="1116276" cy="1576868"/>
            </a:xfrm>
            <a:custGeom>
              <a:avLst/>
              <a:gdLst/>
              <a:ahLst/>
              <a:cxnLst/>
              <a:rect l="l" t="t" r="r" b="b"/>
              <a:pathLst>
                <a:path w="1116276" h="1576868">
                  <a:moveTo>
                    <a:pt x="0" y="0"/>
                  </a:moveTo>
                  <a:lnTo>
                    <a:pt x="1116276" y="0"/>
                  </a:lnTo>
                  <a:lnTo>
                    <a:pt x="1116276" y="1576868"/>
                  </a:lnTo>
                  <a:lnTo>
                    <a:pt x="0" y="1576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94" name="Freeform 23">
              <a:extLst>
                <a:ext uri="{FF2B5EF4-FFF2-40B4-BE49-F238E27FC236}">
                  <a16:creationId xmlns:a16="http://schemas.microsoft.com/office/drawing/2014/main" id="{4C8D4CB6-6BB6-89B8-B274-66C88AAC637B}"/>
                </a:ext>
              </a:extLst>
            </p:cNvPr>
            <p:cNvSpPr/>
            <p:nvPr/>
          </p:nvSpPr>
          <p:spPr>
            <a:xfrm>
              <a:off x="2096906" y="5127118"/>
              <a:ext cx="310240" cy="425390"/>
            </a:xfrm>
            <a:custGeom>
              <a:avLst/>
              <a:gdLst/>
              <a:ahLst/>
              <a:cxnLst/>
              <a:rect l="l" t="t" r="r" b="b"/>
              <a:pathLst>
                <a:path w="310240" h="425390">
                  <a:moveTo>
                    <a:pt x="0" y="0"/>
                  </a:moveTo>
                  <a:lnTo>
                    <a:pt x="310240" y="0"/>
                  </a:lnTo>
                  <a:lnTo>
                    <a:pt x="310240" y="425390"/>
                  </a:lnTo>
                  <a:lnTo>
                    <a:pt x="0" y="425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95" name="Freeform 24">
              <a:extLst>
                <a:ext uri="{FF2B5EF4-FFF2-40B4-BE49-F238E27FC236}">
                  <a16:creationId xmlns:a16="http://schemas.microsoft.com/office/drawing/2014/main" id="{8A0DB169-EC63-1DDB-FE39-871D52F89194}"/>
                </a:ext>
              </a:extLst>
            </p:cNvPr>
            <p:cNvSpPr/>
            <p:nvPr/>
          </p:nvSpPr>
          <p:spPr>
            <a:xfrm>
              <a:off x="1824188" y="4593802"/>
              <a:ext cx="589018" cy="595080"/>
            </a:xfrm>
            <a:custGeom>
              <a:avLst/>
              <a:gdLst/>
              <a:ahLst/>
              <a:cxnLst/>
              <a:rect l="l" t="t" r="r" b="b"/>
              <a:pathLst>
                <a:path w="589018" h="595080">
                  <a:moveTo>
                    <a:pt x="0" y="0"/>
                  </a:moveTo>
                  <a:lnTo>
                    <a:pt x="589018" y="0"/>
                  </a:lnTo>
                  <a:lnTo>
                    <a:pt x="589018" y="595080"/>
                  </a:lnTo>
                  <a:lnTo>
                    <a:pt x="0" y="595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4">
                <a:extLst>
                  <a:ext uri="{96DAC541-7B7A-43D3-8B79-37D633B846F1}">
                    <asvg:svgBlip xmlns:asvg="http://schemas.microsoft.com/office/drawing/2016/SVG/main" r:embed="rId4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96" name="Freeform 25">
              <a:extLst>
                <a:ext uri="{FF2B5EF4-FFF2-40B4-BE49-F238E27FC236}">
                  <a16:creationId xmlns:a16="http://schemas.microsoft.com/office/drawing/2014/main" id="{FED4F160-BB30-4FC9-D9E5-C157F7BC9A12}"/>
                </a:ext>
              </a:extLst>
            </p:cNvPr>
            <p:cNvSpPr/>
            <p:nvPr/>
          </p:nvSpPr>
          <p:spPr>
            <a:xfrm>
              <a:off x="2078724" y="4430172"/>
              <a:ext cx="867800" cy="655684"/>
            </a:xfrm>
            <a:custGeom>
              <a:avLst/>
              <a:gdLst/>
              <a:ahLst/>
              <a:cxnLst/>
              <a:rect l="l" t="t" r="r" b="b"/>
              <a:pathLst>
                <a:path w="867800" h="655684">
                  <a:moveTo>
                    <a:pt x="0" y="0"/>
                  </a:moveTo>
                  <a:lnTo>
                    <a:pt x="867800" y="0"/>
                  </a:lnTo>
                  <a:lnTo>
                    <a:pt x="867800" y="655684"/>
                  </a:lnTo>
                  <a:lnTo>
                    <a:pt x="0" y="655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6"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97" name="Freeform 26">
              <a:extLst>
                <a:ext uri="{FF2B5EF4-FFF2-40B4-BE49-F238E27FC236}">
                  <a16:creationId xmlns:a16="http://schemas.microsoft.com/office/drawing/2014/main" id="{826ED6FF-91B1-B371-DC2F-1DF6087B7D05}"/>
                </a:ext>
              </a:extLst>
            </p:cNvPr>
            <p:cNvSpPr/>
            <p:nvPr/>
          </p:nvSpPr>
          <p:spPr>
            <a:xfrm>
              <a:off x="769672" y="2527198"/>
              <a:ext cx="1261726" cy="3067732"/>
            </a:xfrm>
            <a:custGeom>
              <a:avLst/>
              <a:gdLst/>
              <a:ahLst/>
              <a:cxnLst/>
              <a:rect l="l" t="t" r="r" b="b"/>
              <a:pathLst>
                <a:path w="1261726" h="3067732">
                  <a:moveTo>
                    <a:pt x="0" y="0"/>
                  </a:moveTo>
                  <a:lnTo>
                    <a:pt x="1261726" y="0"/>
                  </a:lnTo>
                  <a:lnTo>
                    <a:pt x="1261726" y="3067732"/>
                  </a:lnTo>
                  <a:lnTo>
                    <a:pt x="0" y="3067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98" name="Freeform 27">
              <a:extLst>
                <a:ext uri="{FF2B5EF4-FFF2-40B4-BE49-F238E27FC236}">
                  <a16:creationId xmlns:a16="http://schemas.microsoft.com/office/drawing/2014/main" id="{C9B5669E-8CCC-4CB9-B68F-222A153F86F9}"/>
                </a:ext>
              </a:extLst>
            </p:cNvPr>
            <p:cNvSpPr/>
            <p:nvPr/>
          </p:nvSpPr>
          <p:spPr>
            <a:xfrm>
              <a:off x="1630254" y="1987820"/>
              <a:ext cx="1152640" cy="1437480"/>
            </a:xfrm>
            <a:custGeom>
              <a:avLst/>
              <a:gdLst/>
              <a:ahLst/>
              <a:cxnLst/>
              <a:rect l="l" t="t" r="r" b="b"/>
              <a:pathLst>
                <a:path w="1152640" h="1437480">
                  <a:moveTo>
                    <a:pt x="0" y="0"/>
                  </a:moveTo>
                  <a:lnTo>
                    <a:pt x="1152640" y="0"/>
                  </a:lnTo>
                  <a:lnTo>
                    <a:pt x="1152640" y="1437480"/>
                  </a:lnTo>
                  <a:lnTo>
                    <a:pt x="0" y="1437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0">
                <a:extLst>
                  <a:ext uri="{96DAC541-7B7A-43D3-8B79-37D633B846F1}">
                    <asvg:svgBlip xmlns:asvg="http://schemas.microsoft.com/office/drawing/2016/SVG/main" r:embed="rId5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99" name="Freeform 28">
              <a:extLst>
                <a:ext uri="{FF2B5EF4-FFF2-40B4-BE49-F238E27FC236}">
                  <a16:creationId xmlns:a16="http://schemas.microsoft.com/office/drawing/2014/main" id="{5334EE07-1B15-360C-83E9-0B05B62220C1}"/>
                </a:ext>
              </a:extLst>
            </p:cNvPr>
            <p:cNvSpPr/>
            <p:nvPr/>
          </p:nvSpPr>
          <p:spPr>
            <a:xfrm>
              <a:off x="2224172" y="1581772"/>
              <a:ext cx="789014" cy="1261726"/>
            </a:xfrm>
            <a:custGeom>
              <a:avLst/>
              <a:gdLst/>
              <a:ahLst/>
              <a:cxnLst/>
              <a:rect l="l" t="t" r="r" b="b"/>
              <a:pathLst>
                <a:path w="789014" h="1261726">
                  <a:moveTo>
                    <a:pt x="0" y="0"/>
                  </a:moveTo>
                  <a:lnTo>
                    <a:pt x="789014" y="0"/>
                  </a:lnTo>
                  <a:lnTo>
                    <a:pt x="789014" y="1261726"/>
                  </a:lnTo>
                  <a:lnTo>
                    <a:pt x="0" y="1261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2">
                <a:extLst>
                  <a:ext uri="{96DAC541-7B7A-43D3-8B79-37D633B846F1}">
                    <asvg:svgBlip xmlns:asvg="http://schemas.microsoft.com/office/drawing/2016/SVG/main" r:embed="rId5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00" name="Freeform 29">
              <a:extLst>
                <a:ext uri="{FF2B5EF4-FFF2-40B4-BE49-F238E27FC236}">
                  <a16:creationId xmlns:a16="http://schemas.microsoft.com/office/drawing/2014/main" id="{220CC523-C586-F456-0660-4837C5A64A12}"/>
                </a:ext>
              </a:extLst>
            </p:cNvPr>
            <p:cNvSpPr/>
            <p:nvPr/>
          </p:nvSpPr>
          <p:spPr>
            <a:xfrm>
              <a:off x="1260568" y="2387810"/>
              <a:ext cx="2213212" cy="2285938"/>
            </a:xfrm>
            <a:custGeom>
              <a:avLst/>
              <a:gdLst/>
              <a:ahLst/>
              <a:cxnLst/>
              <a:rect l="l" t="t" r="r" b="b"/>
              <a:pathLst>
                <a:path w="2213212" h="2285938">
                  <a:moveTo>
                    <a:pt x="0" y="0"/>
                  </a:moveTo>
                  <a:lnTo>
                    <a:pt x="2213212" y="0"/>
                  </a:lnTo>
                  <a:lnTo>
                    <a:pt x="2213212" y="2285938"/>
                  </a:lnTo>
                  <a:lnTo>
                    <a:pt x="0" y="228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4">
                <a:extLst>
                  <a:ext uri="{96DAC541-7B7A-43D3-8B79-37D633B846F1}">
                    <asvg:svgBlip xmlns:asvg="http://schemas.microsoft.com/office/drawing/2016/SVG/main" r:embed="rId5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01" name="Freeform 30">
              <a:extLst>
                <a:ext uri="{FF2B5EF4-FFF2-40B4-BE49-F238E27FC236}">
                  <a16:creationId xmlns:a16="http://schemas.microsoft.com/office/drawing/2014/main" id="{DC6E6F13-8906-86C9-CDC6-91BA25AAEA05}"/>
                </a:ext>
              </a:extLst>
            </p:cNvPr>
            <p:cNvSpPr/>
            <p:nvPr/>
          </p:nvSpPr>
          <p:spPr>
            <a:xfrm>
              <a:off x="5466500" y="5563470"/>
              <a:ext cx="2673804" cy="1946554"/>
            </a:xfrm>
            <a:custGeom>
              <a:avLst/>
              <a:gdLst/>
              <a:ahLst/>
              <a:cxnLst/>
              <a:rect l="l" t="t" r="r" b="b"/>
              <a:pathLst>
                <a:path w="2673804" h="1946554">
                  <a:moveTo>
                    <a:pt x="0" y="0"/>
                  </a:moveTo>
                  <a:lnTo>
                    <a:pt x="2673804" y="0"/>
                  </a:lnTo>
                  <a:lnTo>
                    <a:pt x="2673804" y="1946554"/>
                  </a:lnTo>
                  <a:lnTo>
                    <a:pt x="0" y="1946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6">
                <a:extLst>
                  <a:ext uri="{96DAC541-7B7A-43D3-8B79-37D633B846F1}">
                    <asvg:svgBlip xmlns:asvg="http://schemas.microsoft.com/office/drawing/2016/SVG/main" r:embed="rId5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02" name="Freeform 31">
              <a:extLst>
                <a:ext uri="{FF2B5EF4-FFF2-40B4-BE49-F238E27FC236}">
                  <a16:creationId xmlns:a16="http://schemas.microsoft.com/office/drawing/2014/main" id="{1D9D47CE-FC34-60A6-3BF9-D4A6B836BF3B}"/>
                </a:ext>
              </a:extLst>
            </p:cNvPr>
            <p:cNvSpPr/>
            <p:nvPr/>
          </p:nvSpPr>
          <p:spPr>
            <a:xfrm>
              <a:off x="4672584" y="6890704"/>
              <a:ext cx="1976856" cy="2140486"/>
            </a:xfrm>
            <a:custGeom>
              <a:avLst/>
              <a:gdLst/>
              <a:ahLst/>
              <a:cxnLst/>
              <a:rect l="l" t="t" r="r" b="b"/>
              <a:pathLst>
                <a:path w="1976856" h="2140486">
                  <a:moveTo>
                    <a:pt x="0" y="0"/>
                  </a:moveTo>
                  <a:lnTo>
                    <a:pt x="1976856" y="0"/>
                  </a:lnTo>
                  <a:lnTo>
                    <a:pt x="1976856" y="2140486"/>
                  </a:lnTo>
                  <a:lnTo>
                    <a:pt x="0" y="2140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8">
                <a:extLst>
                  <a:ext uri="{96DAC541-7B7A-43D3-8B79-37D633B846F1}">
                    <asvg:svgBlip xmlns:asvg="http://schemas.microsoft.com/office/drawing/2016/SVG/main" r:embed="rId5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id="{6F4C5889-9095-7394-059B-A19A3207417B}"/>
                </a:ext>
              </a:extLst>
            </p:cNvPr>
            <p:cNvSpPr/>
            <p:nvPr/>
          </p:nvSpPr>
          <p:spPr>
            <a:xfrm>
              <a:off x="3581708" y="6345266"/>
              <a:ext cx="2473810" cy="1522324"/>
            </a:xfrm>
            <a:custGeom>
              <a:avLst/>
              <a:gdLst/>
              <a:ahLst/>
              <a:cxnLst/>
              <a:rect l="l" t="t" r="r" b="b"/>
              <a:pathLst>
                <a:path w="2473810" h="1522324">
                  <a:moveTo>
                    <a:pt x="0" y="0"/>
                  </a:moveTo>
                  <a:lnTo>
                    <a:pt x="2473810" y="0"/>
                  </a:lnTo>
                  <a:lnTo>
                    <a:pt x="2473810" y="1522324"/>
                  </a:lnTo>
                  <a:lnTo>
                    <a:pt x="0" y="1522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0">
                <a:extLst>
                  <a:ext uri="{96DAC541-7B7A-43D3-8B79-37D633B846F1}">
                    <asvg:svgBlip xmlns:asvg="http://schemas.microsoft.com/office/drawing/2016/SVG/main" r:embed="rId6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04" name="Freeform 33">
              <a:extLst>
                <a:ext uri="{FF2B5EF4-FFF2-40B4-BE49-F238E27FC236}">
                  <a16:creationId xmlns:a16="http://schemas.microsoft.com/office/drawing/2014/main" id="{60DD5CE0-8DC4-33E8-F3EC-74CC55B8CDE5}"/>
                </a:ext>
              </a:extLst>
            </p:cNvPr>
            <p:cNvSpPr/>
            <p:nvPr/>
          </p:nvSpPr>
          <p:spPr>
            <a:xfrm>
              <a:off x="3078694" y="8127030"/>
              <a:ext cx="3401056" cy="2940464"/>
            </a:xfrm>
            <a:custGeom>
              <a:avLst/>
              <a:gdLst/>
              <a:ahLst/>
              <a:cxnLst/>
              <a:rect l="l" t="t" r="r" b="b"/>
              <a:pathLst>
                <a:path w="3401056" h="2940464">
                  <a:moveTo>
                    <a:pt x="0" y="0"/>
                  </a:moveTo>
                  <a:lnTo>
                    <a:pt x="3401056" y="0"/>
                  </a:lnTo>
                  <a:lnTo>
                    <a:pt x="3401056" y="2940464"/>
                  </a:lnTo>
                  <a:lnTo>
                    <a:pt x="0" y="2940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2">
                <a:extLst>
                  <a:ext uri="{96DAC541-7B7A-43D3-8B79-37D633B846F1}">
                    <asvg:svgBlip xmlns:asvg="http://schemas.microsoft.com/office/drawing/2016/SVG/main" r:embed="rId6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05" name="Freeform 34">
              <a:extLst>
                <a:ext uri="{FF2B5EF4-FFF2-40B4-BE49-F238E27FC236}">
                  <a16:creationId xmlns:a16="http://schemas.microsoft.com/office/drawing/2014/main" id="{3D4AA695-462C-0259-323D-C41A221B3F09}"/>
                </a:ext>
              </a:extLst>
            </p:cNvPr>
            <p:cNvSpPr/>
            <p:nvPr/>
          </p:nvSpPr>
          <p:spPr>
            <a:xfrm>
              <a:off x="1812066" y="6327084"/>
              <a:ext cx="3122276" cy="2443510"/>
            </a:xfrm>
            <a:custGeom>
              <a:avLst/>
              <a:gdLst/>
              <a:ahLst/>
              <a:cxnLst/>
              <a:rect l="l" t="t" r="r" b="b"/>
              <a:pathLst>
                <a:path w="3122276" h="2443510">
                  <a:moveTo>
                    <a:pt x="0" y="0"/>
                  </a:moveTo>
                  <a:lnTo>
                    <a:pt x="3122276" y="0"/>
                  </a:lnTo>
                  <a:lnTo>
                    <a:pt x="3122276" y="2443510"/>
                  </a:lnTo>
                  <a:lnTo>
                    <a:pt x="0" y="2443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4">
                <a:extLst>
                  <a:ext uri="{96DAC541-7B7A-43D3-8B79-37D633B846F1}">
                    <asvg:svgBlip xmlns:asvg="http://schemas.microsoft.com/office/drawing/2016/SVG/main" r:embed="rId6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06" name="Freeform 35">
              <a:extLst>
                <a:ext uri="{FF2B5EF4-FFF2-40B4-BE49-F238E27FC236}">
                  <a16:creationId xmlns:a16="http://schemas.microsoft.com/office/drawing/2014/main" id="{2DFF9F19-5EB3-EC19-3539-22EC17271785}"/>
                </a:ext>
              </a:extLst>
            </p:cNvPr>
            <p:cNvSpPr/>
            <p:nvPr/>
          </p:nvSpPr>
          <p:spPr>
            <a:xfrm>
              <a:off x="1248448" y="7320994"/>
              <a:ext cx="2031400" cy="1334450"/>
            </a:xfrm>
            <a:custGeom>
              <a:avLst/>
              <a:gdLst/>
              <a:ahLst/>
              <a:cxnLst/>
              <a:rect l="l" t="t" r="r" b="b"/>
              <a:pathLst>
                <a:path w="2031400" h="1334450">
                  <a:moveTo>
                    <a:pt x="0" y="0"/>
                  </a:moveTo>
                  <a:lnTo>
                    <a:pt x="2031400" y="0"/>
                  </a:lnTo>
                  <a:lnTo>
                    <a:pt x="2031400" y="1334450"/>
                  </a:lnTo>
                  <a:lnTo>
                    <a:pt x="0" y="1334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6">
                <a:extLst>
                  <a:ext uri="{96DAC541-7B7A-43D3-8B79-37D633B846F1}">
                    <asvg:svgBlip xmlns:asvg="http://schemas.microsoft.com/office/drawing/2016/SVG/main" r:embed="rId6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sp>
        <p:nvSpPr>
          <p:cNvPr id="109" name="TextBox 38">
            <a:extLst>
              <a:ext uri="{FF2B5EF4-FFF2-40B4-BE49-F238E27FC236}">
                <a16:creationId xmlns:a16="http://schemas.microsoft.com/office/drawing/2014/main" id="{D3F52277-FAD4-5A89-51D6-A31BE1DF9169}"/>
              </a:ext>
            </a:extLst>
          </p:cNvPr>
          <p:cNvSpPr txBox="1"/>
          <p:nvPr/>
        </p:nvSpPr>
        <p:spPr>
          <a:xfrm>
            <a:off x="8466059" y="2634834"/>
            <a:ext cx="3399827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0"/>
              </a:lnSpc>
            </a:pPr>
            <a:r>
              <a:rPr lang="es-CO" sz="3290" b="1" noProof="0">
                <a:solidFill>
                  <a:srgbClr val="51B1B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La Guajira</a:t>
            </a:r>
            <a:endParaRPr lang="es-CO" sz="3290" noProof="0">
              <a:solidFill>
                <a:srgbClr val="51B1B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10" name="TextBox 38">
            <a:extLst>
              <a:ext uri="{FF2B5EF4-FFF2-40B4-BE49-F238E27FC236}">
                <a16:creationId xmlns:a16="http://schemas.microsoft.com/office/drawing/2014/main" id="{815848C7-7454-B968-24FC-855CF48F6921}"/>
              </a:ext>
            </a:extLst>
          </p:cNvPr>
          <p:cNvSpPr txBox="1"/>
          <p:nvPr/>
        </p:nvSpPr>
        <p:spPr>
          <a:xfrm>
            <a:off x="12782993" y="6816349"/>
            <a:ext cx="3399827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0"/>
              </a:lnSpc>
            </a:pPr>
            <a:r>
              <a:rPr lang="es-CO" sz="3290" b="1" noProof="0">
                <a:solidFill>
                  <a:srgbClr val="CE688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Casanare</a:t>
            </a:r>
            <a:endParaRPr lang="es-CO" sz="3290" noProof="0">
              <a:solidFill>
                <a:srgbClr val="CE6886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11" name="TextBox 38">
            <a:extLst>
              <a:ext uri="{FF2B5EF4-FFF2-40B4-BE49-F238E27FC236}">
                <a16:creationId xmlns:a16="http://schemas.microsoft.com/office/drawing/2014/main" id="{FDF15732-8FAD-CFE3-8CE3-1C222C0F0BF4}"/>
              </a:ext>
            </a:extLst>
          </p:cNvPr>
          <p:cNvSpPr txBox="1"/>
          <p:nvPr/>
        </p:nvSpPr>
        <p:spPr>
          <a:xfrm>
            <a:off x="8401119" y="8421629"/>
            <a:ext cx="3399827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0"/>
              </a:lnSpc>
            </a:pPr>
            <a:r>
              <a:rPr lang="es-CO" sz="3290" b="1" noProof="0">
                <a:solidFill>
                  <a:srgbClr val="F78D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Cundinamarca</a:t>
            </a:r>
            <a:endParaRPr lang="es-CO" sz="3290" noProof="0">
              <a:solidFill>
                <a:srgbClr val="F78D6C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1D33D7-1286-16DC-595E-67198EEE585E}"/>
              </a:ext>
            </a:extLst>
          </p:cNvPr>
          <p:cNvGrpSpPr/>
          <p:nvPr/>
        </p:nvGrpSpPr>
        <p:grpSpPr>
          <a:xfrm>
            <a:off x="847998" y="7047221"/>
            <a:ext cx="4417707" cy="1440531"/>
            <a:chOff x="855080" y="7227570"/>
            <a:chExt cx="4417707" cy="1440531"/>
          </a:xfrm>
        </p:grpSpPr>
        <p:sp>
          <p:nvSpPr>
            <p:cNvPr id="2" name="TextBox 107">
              <a:extLst>
                <a:ext uri="{FF2B5EF4-FFF2-40B4-BE49-F238E27FC236}">
                  <a16:creationId xmlns:a16="http://schemas.microsoft.com/office/drawing/2014/main" id="{03CB01C6-56A2-1A14-9416-D44217EDE7C7}"/>
                </a:ext>
              </a:extLst>
            </p:cNvPr>
            <p:cNvSpPr txBox="1"/>
            <p:nvPr/>
          </p:nvSpPr>
          <p:spPr>
            <a:xfrm>
              <a:off x="855080" y="7560105"/>
              <a:ext cx="4417707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6600">
                  <a:solidFill>
                    <a:schemeClr val="bg1"/>
                  </a:solidFill>
                  <a:latin typeface="Open Sauce"/>
                  <a:ea typeface="Open Sauce"/>
                  <a:cs typeface="Open Sauce"/>
                </a:defRPr>
              </a:lvl1pPr>
            </a:lstStyle>
            <a:p>
              <a:r>
                <a:rPr lang="es-CO" sz="2400" noProof="0"/>
                <a:t>Mayor cantidad de proyectos retrasados y mayor tiempo de retrasos.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49BAF87-1732-1211-1496-181678BA9C2A}"/>
                </a:ext>
              </a:extLst>
            </p:cNvPr>
            <p:cNvCxnSpPr>
              <a:cxnSpLocks/>
            </p:cNvCxnSpPr>
            <p:nvPr/>
          </p:nvCxnSpPr>
          <p:spPr>
            <a:xfrm>
              <a:off x="874395" y="7227570"/>
              <a:ext cx="124015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78CD794-D85C-9DD5-7DB7-16C8048DE2FC}"/>
              </a:ext>
            </a:extLst>
          </p:cNvPr>
          <p:cNvGrpSpPr/>
          <p:nvPr/>
        </p:nvGrpSpPr>
        <p:grpSpPr>
          <a:xfrm>
            <a:off x="930508" y="5170174"/>
            <a:ext cx="5055066" cy="1403528"/>
            <a:chOff x="877383" y="4703445"/>
            <a:chExt cx="5055066" cy="1403528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A502B22-61E6-D851-9AA2-3A09603A1BCE}"/>
                </a:ext>
              </a:extLst>
            </p:cNvPr>
            <p:cNvSpPr txBox="1"/>
            <p:nvPr/>
          </p:nvSpPr>
          <p:spPr>
            <a:xfrm>
              <a:off x="877383" y="4998977"/>
              <a:ext cx="505506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6600">
                  <a:solidFill>
                    <a:schemeClr val="bg1"/>
                  </a:solidFill>
                  <a:latin typeface="Open Sauce"/>
                  <a:ea typeface="Open Sauce"/>
                  <a:cs typeface="Open Sauce"/>
                </a:defRPr>
              </a:lvl1pPr>
            </a:lstStyle>
            <a:p>
              <a:r>
                <a:rPr lang="es-CO" sz="2400" noProof="0"/>
                <a:t>Departamentos que concentran mayores retrasos en proyectos de generación de energía.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0FD8AB-62D7-EB00-C5D5-7676CCE4E6D6}"/>
                </a:ext>
              </a:extLst>
            </p:cNvPr>
            <p:cNvCxnSpPr>
              <a:cxnSpLocks/>
            </p:cNvCxnSpPr>
            <p:nvPr/>
          </p:nvCxnSpPr>
          <p:spPr>
            <a:xfrm>
              <a:off x="893445" y="4703445"/>
              <a:ext cx="124015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91862B3-2567-5A07-E612-059CE1C36093}"/>
              </a:ext>
            </a:extLst>
          </p:cNvPr>
          <p:cNvGrpSpPr/>
          <p:nvPr/>
        </p:nvGrpSpPr>
        <p:grpSpPr>
          <a:xfrm>
            <a:off x="6965417" y="465513"/>
            <a:ext cx="793365" cy="441269"/>
            <a:chOff x="12552933" y="1632857"/>
            <a:chExt cx="426394" cy="237160"/>
          </a:xfrm>
        </p:grpSpPr>
        <p:sp>
          <p:nvSpPr>
            <p:cNvPr id="6" name="Google Shape;109;p17">
              <a:extLst>
                <a:ext uri="{FF2B5EF4-FFF2-40B4-BE49-F238E27FC236}">
                  <a16:creationId xmlns:a16="http://schemas.microsoft.com/office/drawing/2014/main" id="{C551F156-5035-B350-6649-E69170231EE6}"/>
                </a:ext>
              </a:extLst>
            </p:cNvPr>
            <p:cNvSpPr/>
            <p:nvPr/>
          </p:nvSpPr>
          <p:spPr>
            <a:xfrm rot="8100000" flipH="1">
              <a:off x="12552933" y="1632857"/>
              <a:ext cx="312695" cy="237160"/>
            </a:xfrm>
            <a:custGeom>
              <a:avLst/>
              <a:gdLst/>
              <a:ahLst/>
              <a:cxnLst/>
              <a:rect l="l" t="t" r="r" b="b"/>
              <a:pathLst>
                <a:path w="9711" h="4704" extrusionOk="0">
                  <a:moveTo>
                    <a:pt x="24" y="850"/>
                  </a:moveTo>
                  <a:lnTo>
                    <a:pt x="166" y="725"/>
                  </a:lnTo>
                  <a:lnTo>
                    <a:pt x="190" y="663"/>
                  </a:lnTo>
                  <a:lnTo>
                    <a:pt x="426" y="428"/>
                  </a:lnTo>
                  <a:lnTo>
                    <a:pt x="438" y="387"/>
                  </a:lnTo>
                  <a:lnTo>
                    <a:pt x="450" y="373"/>
                  </a:lnTo>
                  <a:lnTo>
                    <a:pt x="474" y="359"/>
                  </a:lnTo>
                  <a:lnTo>
                    <a:pt x="509" y="318"/>
                  </a:lnTo>
                  <a:lnTo>
                    <a:pt x="592" y="283"/>
                  </a:lnTo>
                  <a:lnTo>
                    <a:pt x="710" y="249"/>
                  </a:lnTo>
                  <a:lnTo>
                    <a:pt x="888" y="228"/>
                  </a:lnTo>
                  <a:lnTo>
                    <a:pt x="970" y="214"/>
                  </a:lnTo>
                  <a:lnTo>
                    <a:pt x="1041" y="180"/>
                  </a:lnTo>
                  <a:lnTo>
                    <a:pt x="1077" y="166"/>
                  </a:lnTo>
                  <a:lnTo>
                    <a:pt x="1219" y="173"/>
                  </a:lnTo>
                  <a:lnTo>
                    <a:pt x="1266" y="159"/>
                  </a:lnTo>
                  <a:lnTo>
                    <a:pt x="1290" y="152"/>
                  </a:lnTo>
                  <a:lnTo>
                    <a:pt x="1349" y="124"/>
                  </a:lnTo>
                  <a:lnTo>
                    <a:pt x="1467" y="76"/>
                  </a:lnTo>
                  <a:lnTo>
                    <a:pt x="1538" y="55"/>
                  </a:lnTo>
                  <a:lnTo>
                    <a:pt x="1621" y="48"/>
                  </a:lnTo>
                  <a:lnTo>
                    <a:pt x="1893" y="48"/>
                  </a:lnTo>
                  <a:lnTo>
                    <a:pt x="1976" y="35"/>
                  </a:lnTo>
                  <a:lnTo>
                    <a:pt x="2094" y="7"/>
                  </a:lnTo>
                  <a:lnTo>
                    <a:pt x="2165" y="0"/>
                  </a:lnTo>
                  <a:lnTo>
                    <a:pt x="2248" y="7"/>
                  </a:lnTo>
                  <a:lnTo>
                    <a:pt x="2319" y="35"/>
                  </a:lnTo>
                  <a:lnTo>
                    <a:pt x="2378" y="69"/>
                  </a:lnTo>
                  <a:lnTo>
                    <a:pt x="2413" y="111"/>
                  </a:lnTo>
                  <a:lnTo>
                    <a:pt x="2390" y="124"/>
                  </a:lnTo>
                  <a:lnTo>
                    <a:pt x="2354" y="97"/>
                  </a:lnTo>
                  <a:lnTo>
                    <a:pt x="2259" y="48"/>
                  </a:lnTo>
                  <a:lnTo>
                    <a:pt x="2212" y="28"/>
                  </a:lnTo>
                  <a:lnTo>
                    <a:pt x="2224" y="41"/>
                  </a:lnTo>
                  <a:lnTo>
                    <a:pt x="2236" y="55"/>
                  </a:lnTo>
                  <a:lnTo>
                    <a:pt x="2236" y="90"/>
                  </a:lnTo>
                  <a:lnTo>
                    <a:pt x="2212" y="76"/>
                  </a:lnTo>
                  <a:lnTo>
                    <a:pt x="2189" y="69"/>
                  </a:lnTo>
                  <a:lnTo>
                    <a:pt x="2153" y="62"/>
                  </a:lnTo>
                  <a:lnTo>
                    <a:pt x="2106" y="62"/>
                  </a:lnTo>
                  <a:lnTo>
                    <a:pt x="2141" y="76"/>
                  </a:lnTo>
                  <a:lnTo>
                    <a:pt x="2177" y="97"/>
                  </a:lnTo>
                  <a:lnTo>
                    <a:pt x="2177" y="117"/>
                  </a:lnTo>
                  <a:lnTo>
                    <a:pt x="2141" y="124"/>
                  </a:lnTo>
                  <a:lnTo>
                    <a:pt x="2118" y="117"/>
                  </a:lnTo>
                  <a:lnTo>
                    <a:pt x="2082" y="104"/>
                  </a:lnTo>
                  <a:lnTo>
                    <a:pt x="2047" y="97"/>
                  </a:lnTo>
                  <a:lnTo>
                    <a:pt x="1999" y="90"/>
                  </a:lnTo>
                  <a:lnTo>
                    <a:pt x="2035" y="117"/>
                  </a:lnTo>
                  <a:lnTo>
                    <a:pt x="2082" y="131"/>
                  </a:lnTo>
                  <a:lnTo>
                    <a:pt x="2141" y="138"/>
                  </a:lnTo>
                  <a:lnTo>
                    <a:pt x="2177" y="152"/>
                  </a:lnTo>
                  <a:lnTo>
                    <a:pt x="2200" y="159"/>
                  </a:lnTo>
                  <a:lnTo>
                    <a:pt x="2224" y="166"/>
                  </a:lnTo>
                  <a:lnTo>
                    <a:pt x="2248" y="180"/>
                  </a:lnTo>
                  <a:lnTo>
                    <a:pt x="2224" y="187"/>
                  </a:lnTo>
                  <a:lnTo>
                    <a:pt x="2200" y="193"/>
                  </a:lnTo>
                  <a:lnTo>
                    <a:pt x="2212" y="207"/>
                  </a:lnTo>
                  <a:lnTo>
                    <a:pt x="2224" y="221"/>
                  </a:lnTo>
                  <a:lnTo>
                    <a:pt x="2236" y="235"/>
                  </a:lnTo>
                  <a:lnTo>
                    <a:pt x="2259" y="235"/>
                  </a:lnTo>
                  <a:lnTo>
                    <a:pt x="2283" y="200"/>
                  </a:lnTo>
                  <a:lnTo>
                    <a:pt x="2319" y="187"/>
                  </a:lnTo>
                  <a:lnTo>
                    <a:pt x="2342" y="166"/>
                  </a:lnTo>
                  <a:lnTo>
                    <a:pt x="2319" y="124"/>
                  </a:lnTo>
                  <a:lnTo>
                    <a:pt x="2354" y="124"/>
                  </a:lnTo>
                  <a:lnTo>
                    <a:pt x="2390" y="131"/>
                  </a:lnTo>
                  <a:lnTo>
                    <a:pt x="2425" y="138"/>
                  </a:lnTo>
                  <a:lnTo>
                    <a:pt x="2449" y="152"/>
                  </a:lnTo>
                  <a:lnTo>
                    <a:pt x="2461" y="173"/>
                  </a:lnTo>
                  <a:lnTo>
                    <a:pt x="2449" y="180"/>
                  </a:lnTo>
                  <a:lnTo>
                    <a:pt x="2425" y="180"/>
                  </a:lnTo>
                  <a:lnTo>
                    <a:pt x="2413" y="187"/>
                  </a:lnTo>
                  <a:lnTo>
                    <a:pt x="2425" y="228"/>
                  </a:lnTo>
                  <a:lnTo>
                    <a:pt x="2461" y="256"/>
                  </a:lnTo>
                  <a:lnTo>
                    <a:pt x="2508" y="276"/>
                  </a:lnTo>
                  <a:lnTo>
                    <a:pt x="2579" y="297"/>
                  </a:lnTo>
                  <a:lnTo>
                    <a:pt x="2591" y="297"/>
                  </a:lnTo>
                  <a:lnTo>
                    <a:pt x="2638" y="297"/>
                  </a:lnTo>
                  <a:lnTo>
                    <a:pt x="2662" y="297"/>
                  </a:lnTo>
                  <a:lnTo>
                    <a:pt x="2650" y="311"/>
                  </a:lnTo>
                  <a:lnTo>
                    <a:pt x="2650" y="325"/>
                  </a:lnTo>
                  <a:lnTo>
                    <a:pt x="2650" y="325"/>
                  </a:lnTo>
                  <a:lnTo>
                    <a:pt x="2709" y="338"/>
                  </a:lnTo>
                  <a:lnTo>
                    <a:pt x="2733" y="338"/>
                  </a:lnTo>
                  <a:lnTo>
                    <a:pt x="2756" y="325"/>
                  </a:lnTo>
                  <a:lnTo>
                    <a:pt x="2804" y="297"/>
                  </a:lnTo>
                  <a:lnTo>
                    <a:pt x="2792" y="262"/>
                  </a:lnTo>
                  <a:lnTo>
                    <a:pt x="2744" y="235"/>
                  </a:lnTo>
                  <a:lnTo>
                    <a:pt x="2673" y="214"/>
                  </a:lnTo>
                  <a:lnTo>
                    <a:pt x="2721" y="207"/>
                  </a:lnTo>
                  <a:lnTo>
                    <a:pt x="2756" y="207"/>
                  </a:lnTo>
                  <a:lnTo>
                    <a:pt x="2815" y="235"/>
                  </a:lnTo>
                  <a:lnTo>
                    <a:pt x="2827" y="235"/>
                  </a:lnTo>
                  <a:lnTo>
                    <a:pt x="2898" y="235"/>
                  </a:lnTo>
                  <a:lnTo>
                    <a:pt x="2910" y="242"/>
                  </a:lnTo>
                  <a:lnTo>
                    <a:pt x="2934" y="269"/>
                  </a:lnTo>
                  <a:lnTo>
                    <a:pt x="2945" y="276"/>
                  </a:lnTo>
                  <a:lnTo>
                    <a:pt x="3087" y="352"/>
                  </a:lnTo>
                  <a:lnTo>
                    <a:pt x="3253" y="421"/>
                  </a:lnTo>
                  <a:lnTo>
                    <a:pt x="3229" y="456"/>
                  </a:lnTo>
                  <a:lnTo>
                    <a:pt x="3206" y="456"/>
                  </a:lnTo>
                  <a:lnTo>
                    <a:pt x="3182" y="435"/>
                  </a:lnTo>
                  <a:lnTo>
                    <a:pt x="3147" y="421"/>
                  </a:lnTo>
                  <a:lnTo>
                    <a:pt x="3099" y="421"/>
                  </a:lnTo>
                  <a:lnTo>
                    <a:pt x="3040" y="421"/>
                  </a:lnTo>
                  <a:lnTo>
                    <a:pt x="2993" y="435"/>
                  </a:lnTo>
                  <a:lnTo>
                    <a:pt x="2969" y="449"/>
                  </a:lnTo>
                  <a:lnTo>
                    <a:pt x="2957" y="463"/>
                  </a:lnTo>
                  <a:lnTo>
                    <a:pt x="2910" y="483"/>
                  </a:lnTo>
                  <a:lnTo>
                    <a:pt x="2945" y="504"/>
                  </a:lnTo>
                  <a:lnTo>
                    <a:pt x="2934" y="525"/>
                  </a:lnTo>
                  <a:lnTo>
                    <a:pt x="2898" y="546"/>
                  </a:lnTo>
                  <a:lnTo>
                    <a:pt x="2886" y="566"/>
                  </a:lnTo>
                  <a:lnTo>
                    <a:pt x="2898" y="594"/>
                  </a:lnTo>
                  <a:lnTo>
                    <a:pt x="2945" y="594"/>
                  </a:lnTo>
                  <a:lnTo>
                    <a:pt x="2993" y="594"/>
                  </a:lnTo>
                  <a:lnTo>
                    <a:pt x="3040" y="594"/>
                  </a:lnTo>
                  <a:lnTo>
                    <a:pt x="3076" y="601"/>
                  </a:lnTo>
                  <a:lnTo>
                    <a:pt x="3111" y="622"/>
                  </a:lnTo>
                  <a:lnTo>
                    <a:pt x="3135" y="649"/>
                  </a:lnTo>
                  <a:lnTo>
                    <a:pt x="3147" y="677"/>
                  </a:lnTo>
                  <a:lnTo>
                    <a:pt x="3170" y="684"/>
                  </a:lnTo>
                  <a:lnTo>
                    <a:pt x="3288" y="718"/>
                  </a:lnTo>
                  <a:lnTo>
                    <a:pt x="3348" y="698"/>
                  </a:lnTo>
                  <a:lnTo>
                    <a:pt x="3407" y="642"/>
                  </a:lnTo>
                  <a:lnTo>
                    <a:pt x="3466" y="622"/>
                  </a:lnTo>
                  <a:lnTo>
                    <a:pt x="3312" y="525"/>
                  </a:lnTo>
                  <a:lnTo>
                    <a:pt x="3288" y="483"/>
                  </a:lnTo>
                  <a:lnTo>
                    <a:pt x="3430" y="470"/>
                  </a:lnTo>
                  <a:lnTo>
                    <a:pt x="3821" y="504"/>
                  </a:lnTo>
                  <a:lnTo>
                    <a:pt x="3939" y="483"/>
                  </a:lnTo>
                  <a:lnTo>
                    <a:pt x="4022" y="511"/>
                  </a:lnTo>
                  <a:lnTo>
                    <a:pt x="4057" y="532"/>
                  </a:lnTo>
                  <a:lnTo>
                    <a:pt x="4069" y="559"/>
                  </a:lnTo>
                  <a:lnTo>
                    <a:pt x="4057" y="559"/>
                  </a:lnTo>
                  <a:lnTo>
                    <a:pt x="4022" y="573"/>
                  </a:lnTo>
                  <a:lnTo>
                    <a:pt x="3986" y="594"/>
                  </a:lnTo>
                  <a:lnTo>
                    <a:pt x="3963" y="608"/>
                  </a:lnTo>
                  <a:lnTo>
                    <a:pt x="3951" y="656"/>
                  </a:lnTo>
                  <a:lnTo>
                    <a:pt x="3927" y="780"/>
                  </a:lnTo>
                  <a:lnTo>
                    <a:pt x="3939" y="829"/>
                  </a:lnTo>
                  <a:lnTo>
                    <a:pt x="3963" y="856"/>
                  </a:lnTo>
                  <a:lnTo>
                    <a:pt x="4045" y="919"/>
                  </a:lnTo>
                  <a:lnTo>
                    <a:pt x="4093" y="1001"/>
                  </a:lnTo>
                  <a:lnTo>
                    <a:pt x="4223" y="1126"/>
                  </a:lnTo>
                  <a:lnTo>
                    <a:pt x="4270" y="1209"/>
                  </a:lnTo>
                  <a:lnTo>
                    <a:pt x="4282" y="1222"/>
                  </a:lnTo>
                  <a:lnTo>
                    <a:pt x="4294" y="1250"/>
                  </a:lnTo>
                  <a:lnTo>
                    <a:pt x="4365" y="1292"/>
                  </a:lnTo>
                  <a:lnTo>
                    <a:pt x="4412" y="1326"/>
                  </a:lnTo>
                  <a:lnTo>
                    <a:pt x="4613" y="1374"/>
                  </a:lnTo>
                  <a:lnTo>
                    <a:pt x="4779" y="1443"/>
                  </a:lnTo>
                  <a:lnTo>
                    <a:pt x="4909" y="1464"/>
                  </a:lnTo>
                  <a:lnTo>
                    <a:pt x="5003" y="1513"/>
                  </a:lnTo>
                  <a:lnTo>
                    <a:pt x="5062" y="1533"/>
                  </a:lnTo>
                  <a:lnTo>
                    <a:pt x="5133" y="1540"/>
                  </a:lnTo>
                  <a:lnTo>
                    <a:pt x="5358" y="1547"/>
                  </a:lnTo>
                  <a:lnTo>
                    <a:pt x="5453" y="1568"/>
                  </a:lnTo>
                  <a:lnTo>
                    <a:pt x="5536" y="1595"/>
                  </a:lnTo>
                  <a:lnTo>
                    <a:pt x="5618" y="1623"/>
                  </a:lnTo>
                  <a:lnTo>
                    <a:pt x="5689" y="1609"/>
                  </a:lnTo>
                  <a:lnTo>
                    <a:pt x="5808" y="1658"/>
                  </a:lnTo>
                  <a:lnTo>
                    <a:pt x="5867" y="1671"/>
                  </a:lnTo>
                  <a:lnTo>
                    <a:pt x="6103" y="1706"/>
                  </a:lnTo>
                  <a:lnTo>
                    <a:pt x="6245" y="1734"/>
                  </a:lnTo>
                  <a:lnTo>
                    <a:pt x="6316" y="1754"/>
                  </a:lnTo>
                  <a:lnTo>
                    <a:pt x="6978" y="2079"/>
                  </a:lnTo>
                  <a:lnTo>
                    <a:pt x="7440" y="2217"/>
                  </a:lnTo>
                  <a:lnTo>
                    <a:pt x="7653" y="2341"/>
                  </a:lnTo>
                  <a:lnTo>
                    <a:pt x="7783" y="2376"/>
                  </a:lnTo>
                  <a:lnTo>
                    <a:pt x="7830" y="2397"/>
                  </a:lnTo>
                  <a:lnTo>
                    <a:pt x="7877" y="2438"/>
                  </a:lnTo>
                  <a:lnTo>
                    <a:pt x="7913" y="2459"/>
                  </a:lnTo>
                  <a:lnTo>
                    <a:pt x="7960" y="2466"/>
                  </a:lnTo>
                  <a:lnTo>
                    <a:pt x="7972" y="2473"/>
                  </a:lnTo>
                  <a:lnTo>
                    <a:pt x="8019" y="2528"/>
                  </a:lnTo>
                  <a:lnTo>
                    <a:pt x="8055" y="2548"/>
                  </a:lnTo>
                  <a:lnTo>
                    <a:pt x="8067" y="2562"/>
                  </a:lnTo>
                  <a:lnTo>
                    <a:pt x="8173" y="2590"/>
                  </a:lnTo>
                  <a:lnTo>
                    <a:pt x="8279" y="2645"/>
                  </a:lnTo>
                  <a:lnTo>
                    <a:pt x="8303" y="2659"/>
                  </a:lnTo>
                  <a:lnTo>
                    <a:pt x="8350" y="2673"/>
                  </a:lnTo>
                  <a:lnTo>
                    <a:pt x="8764" y="2714"/>
                  </a:lnTo>
                  <a:lnTo>
                    <a:pt x="9391" y="2714"/>
                  </a:lnTo>
                  <a:lnTo>
                    <a:pt x="9391" y="2721"/>
                  </a:lnTo>
                  <a:lnTo>
                    <a:pt x="9379" y="2776"/>
                  </a:lnTo>
                  <a:lnTo>
                    <a:pt x="9450" y="2908"/>
                  </a:lnTo>
                  <a:lnTo>
                    <a:pt x="9474" y="2928"/>
                  </a:lnTo>
                  <a:lnTo>
                    <a:pt x="9498" y="2935"/>
                  </a:lnTo>
                  <a:lnTo>
                    <a:pt x="9521" y="2942"/>
                  </a:lnTo>
                  <a:lnTo>
                    <a:pt x="9569" y="2984"/>
                  </a:lnTo>
                  <a:lnTo>
                    <a:pt x="9592" y="2990"/>
                  </a:lnTo>
                  <a:lnTo>
                    <a:pt x="9616" y="2997"/>
                  </a:lnTo>
                  <a:lnTo>
                    <a:pt x="9639" y="3004"/>
                  </a:lnTo>
                  <a:lnTo>
                    <a:pt x="9663" y="3011"/>
                  </a:lnTo>
                  <a:lnTo>
                    <a:pt x="9663" y="3025"/>
                  </a:lnTo>
                  <a:lnTo>
                    <a:pt x="9651" y="3060"/>
                  </a:lnTo>
                  <a:lnTo>
                    <a:pt x="9651" y="3087"/>
                  </a:lnTo>
                  <a:lnTo>
                    <a:pt x="9663" y="3115"/>
                  </a:lnTo>
                  <a:lnTo>
                    <a:pt x="9663" y="3232"/>
                  </a:lnTo>
                  <a:lnTo>
                    <a:pt x="9687" y="3267"/>
                  </a:lnTo>
                  <a:lnTo>
                    <a:pt x="9710" y="3322"/>
                  </a:lnTo>
                  <a:lnTo>
                    <a:pt x="9710" y="3343"/>
                  </a:lnTo>
                  <a:lnTo>
                    <a:pt x="9710" y="3363"/>
                  </a:lnTo>
                  <a:lnTo>
                    <a:pt x="9663" y="3405"/>
                  </a:lnTo>
                  <a:lnTo>
                    <a:pt x="9639" y="3432"/>
                  </a:lnTo>
                  <a:lnTo>
                    <a:pt x="9628" y="3529"/>
                  </a:lnTo>
                  <a:lnTo>
                    <a:pt x="9545" y="3695"/>
                  </a:lnTo>
                  <a:lnTo>
                    <a:pt x="8954" y="3647"/>
                  </a:lnTo>
                  <a:lnTo>
                    <a:pt x="8705" y="3653"/>
                  </a:lnTo>
                  <a:lnTo>
                    <a:pt x="8622" y="3660"/>
                  </a:lnTo>
                  <a:lnTo>
                    <a:pt x="8516" y="3667"/>
                  </a:lnTo>
                  <a:lnTo>
                    <a:pt x="8386" y="3681"/>
                  </a:lnTo>
                  <a:lnTo>
                    <a:pt x="8315" y="3681"/>
                  </a:lnTo>
                  <a:lnTo>
                    <a:pt x="8268" y="3702"/>
                  </a:lnTo>
                  <a:lnTo>
                    <a:pt x="8220" y="3736"/>
                  </a:lnTo>
                  <a:lnTo>
                    <a:pt x="8197" y="3778"/>
                  </a:lnTo>
                  <a:lnTo>
                    <a:pt x="8185" y="3833"/>
                  </a:lnTo>
                  <a:lnTo>
                    <a:pt x="8185" y="3861"/>
                  </a:lnTo>
                  <a:lnTo>
                    <a:pt x="8208" y="3888"/>
                  </a:lnTo>
                  <a:lnTo>
                    <a:pt x="8208" y="3916"/>
                  </a:lnTo>
                  <a:lnTo>
                    <a:pt x="8185" y="3950"/>
                  </a:lnTo>
                  <a:lnTo>
                    <a:pt x="8078" y="3971"/>
                  </a:lnTo>
                  <a:lnTo>
                    <a:pt x="7972" y="4006"/>
                  </a:lnTo>
                  <a:lnTo>
                    <a:pt x="7854" y="4020"/>
                  </a:lnTo>
                  <a:lnTo>
                    <a:pt x="7700" y="4075"/>
                  </a:lnTo>
                  <a:lnTo>
                    <a:pt x="7558" y="4151"/>
                  </a:lnTo>
                  <a:lnTo>
                    <a:pt x="7511" y="4185"/>
                  </a:lnTo>
                  <a:lnTo>
                    <a:pt x="7558" y="4220"/>
                  </a:lnTo>
                  <a:lnTo>
                    <a:pt x="7582" y="4247"/>
                  </a:lnTo>
                  <a:lnTo>
                    <a:pt x="7605" y="4303"/>
                  </a:lnTo>
                  <a:lnTo>
                    <a:pt x="7664" y="4337"/>
                  </a:lnTo>
                  <a:lnTo>
                    <a:pt x="7712" y="4420"/>
                  </a:lnTo>
                  <a:lnTo>
                    <a:pt x="7759" y="4434"/>
                  </a:lnTo>
                  <a:lnTo>
                    <a:pt x="7830" y="4517"/>
                  </a:lnTo>
                  <a:lnTo>
                    <a:pt x="7877" y="4531"/>
                  </a:lnTo>
                  <a:lnTo>
                    <a:pt x="7901" y="4551"/>
                  </a:lnTo>
                  <a:lnTo>
                    <a:pt x="7925" y="4579"/>
                  </a:lnTo>
                  <a:lnTo>
                    <a:pt x="7854" y="4593"/>
                  </a:lnTo>
                  <a:lnTo>
                    <a:pt x="7806" y="4620"/>
                  </a:lnTo>
                  <a:lnTo>
                    <a:pt x="7783" y="4655"/>
                  </a:lnTo>
                  <a:lnTo>
                    <a:pt x="7759" y="4696"/>
                  </a:lnTo>
                  <a:lnTo>
                    <a:pt x="7724" y="4703"/>
                  </a:lnTo>
                  <a:lnTo>
                    <a:pt x="7664" y="4696"/>
                  </a:lnTo>
                  <a:lnTo>
                    <a:pt x="7605" y="4676"/>
                  </a:lnTo>
                  <a:lnTo>
                    <a:pt x="7522" y="4669"/>
                  </a:lnTo>
                  <a:lnTo>
                    <a:pt x="7463" y="4683"/>
                  </a:lnTo>
                  <a:lnTo>
                    <a:pt x="7404" y="4696"/>
                  </a:lnTo>
                  <a:lnTo>
                    <a:pt x="7345" y="4703"/>
                  </a:lnTo>
                  <a:lnTo>
                    <a:pt x="7274" y="4703"/>
                  </a:lnTo>
                  <a:lnTo>
                    <a:pt x="7203" y="4696"/>
                  </a:lnTo>
                  <a:lnTo>
                    <a:pt x="7144" y="4689"/>
                  </a:lnTo>
                  <a:lnTo>
                    <a:pt x="7002" y="4655"/>
                  </a:lnTo>
                  <a:lnTo>
                    <a:pt x="6907" y="4641"/>
                  </a:lnTo>
                  <a:lnTo>
                    <a:pt x="6907" y="4641"/>
                  </a:lnTo>
                  <a:lnTo>
                    <a:pt x="6907" y="4634"/>
                  </a:lnTo>
                  <a:lnTo>
                    <a:pt x="6872" y="4586"/>
                  </a:lnTo>
                  <a:lnTo>
                    <a:pt x="6813" y="4538"/>
                  </a:lnTo>
                  <a:lnTo>
                    <a:pt x="6754" y="4503"/>
                  </a:lnTo>
                  <a:lnTo>
                    <a:pt x="6695" y="4462"/>
                  </a:lnTo>
                  <a:lnTo>
                    <a:pt x="6624" y="4344"/>
                  </a:lnTo>
                  <a:lnTo>
                    <a:pt x="6399" y="4178"/>
                  </a:lnTo>
                  <a:lnTo>
                    <a:pt x="6292" y="4082"/>
                  </a:lnTo>
                  <a:lnTo>
                    <a:pt x="6103" y="3771"/>
                  </a:lnTo>
                  <a:lnTo>
                    <a:pt x="6020" y="3674"/>
                  </a:lnTo>
                  <a:lnTo>
                    <a:pt x="5914" y="3605"/>
                  </a:lnTo>
                  <a:lnTo>
                    <a:pt x="5748" y="3536"/>
                  </a:lnTo>
                  <a:lnTo>
                    <a:pt x="5677" y="3495"/>
                  </a:lnTo>
                  <a:lnTo>
                    <a:pt x="5607" y="3439"/>
                  </a:lnTo>
                  <a:lnTo>
                    <a:pt x="5476" y="3253"/>
                  </a:lnTo>
                  <a:lnTo>
                    <a:pt x="5453" y="3225"/>
                  </a:lnTo>
                  <a:lnTo>
                    <a:pt x="5370" y="3177"/>
                  </a:lnTo>
                  <a:lnTo>
                    <a:pt x="5346" y="3156"/>
                  </a:lnTo>
                  <a:lnTo>
                    <a:pt x="5334" y="3136"/>
                  </a:lnTo>
                  <a:lnTo>
                    <a:pt x="5334" y="3087"/>
                  </a:lnTo>
                  <a:lnTo>
                    <a:pt x="5311" y="3066"/>
                  </a:lnTo>
                  <a:lnTo>
                    <a:pt x="5252" y="3039"/>
                  </a:lnTo>
                  <a:lnTo>
                    <a:pt x="5169" y="3032"/>
                  </a:lnTo>
                  <a:lnTo>
                    <a:pt x="5003" y="3032"/>
                  </a:lnTo>
                  <a:lnTo>
                    <a:pt x="4790" y="2984"/>
                  </a:lnTo>
                  <a:lnTo>
                    <a:pt x="4708" y="2977"/>
                  </a:lnTo>
                  <a:lnTo>
                    <a:pt x="4637" y="2977"/>
                  </a:lnTo>
                  <a:lnTo>
                    <a:pt x="4495" y="3004"/>
                  </a:lnTo>
                  <a:lnTo>
                    <a:pt x="4424" y="2990"/>
                  </a:lnTo>
                  <a:lnTo>
                    <a:pt x="4388" y="2963"/>
                  </a:lnTo>
                  <a:lnTo>
                    <a:pt x="4270" y="2839"/>
                  </a:lnTo>
                  <a:lnTo>
                    <a:pt x="4164" y="2714"/>
                  </a:lnTo>
                  <a:lnTo>
                    <a:pt x="4045" y="2590"/>
                  </a:lnTo>
                  <a:lnTo>
                    <a:pt x="3927" y="2466"/>
                  </a:lnTo>
                  <a:lnTo>
                    <a:pt x="3821" y="2341"/>
                  </a:lnTo>
                  <a:lnTo>
                    <a:pt x="3702" y="2217"/>
                  </a:lnTo>
                  <a:lnTo>
                    <a:pt x="3596" y="2093"/>
                  </a:lnTo>
                  <a:lnTo>
                    <a:pt x="3478" y="1961"/>
                  </a:lnTo>
                  <a:lnTo>
                    <a:pt x="3442" y="1920"/>
                  </a:lnTo>
                  <a:lnTo>
                    <a:pt x="3371" y="1865"/>
                  </a:lnTo>
                  <a:lnTo>
                    <a:pt x="3300" y="1837"/>
                  </a:lnTo>
                  <a:lnTo>
                    <a:pt x="3194" y="1823"/>
                  </a:lnTo>
                  <a:lnTo>
                    <a:pt x="2969" y="1789"/>
                  </a:lnTo>
                  <a:lnTo>
                    <a:pt x="2756" y="1754"/>
                  </a:lnTo>
                  <a:lnTo>
                    <a:pt x="2532" y="1720"/>
                  </a:lnTo>
                  <a:lnTo>
                    <a:pt x="2307" y="1685"/>
                  </a:lnTo>
                  <a:lnTo>
                    <a:pt x="2082" y="1651"/>
                  </a:lnTo>
                  <a:lnTo>
                    <a:pt x="1857" y="1616"/>
                  </a:lnTo>
                  <a:lnTo>
                    <a:pt x="1633" y="1582"/>
                  </a:lnTo>
                  <a:lnTo>
                    <a:pt x="1408" y="1547"/>
                  </a:lnTo>
                  <a:lnTo>
                    <a:pt x="1302" y="1533"/>
                  </a:lnTo>
                  <a:lnTo>
                    <a:pt x="1148" y="1492"/>
                  </a:lnTo>
                  <a:lnTo>
                    <a:pt x="1018" y="1430"/>
                  </a:lnTo>
                  <a:lnTo>
                    <a:pt x="959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17" y="1388"/>
                  </a:lnTo>
                  <a:lnTo>
                    <a:pt x="746" y="1271"/>
                  </a:lnTo>
                  <a:lnTo>
                    <a:pt x="734" y="1250"/>
                  </a:lnTo>
                  <a:lnTo>
                    <a:pt x="675" y="1243"/>
                  </a:lnTo>
                  <a:lnTo>
                    <a:pt x="616" y="1229"/>
                  </a:lnTo>
                  <a:lnTo>
                    <a:pt x="556" y="1209"/>
                  </a:lnTo>
                  <a:lnTo>
                    <a:pt x="485" y="1160"/>
                  </a:lnTo>
                  <a:lnTo>
                    <a:pt x="213" y="1077"/>
                  </a:lnTo>
                  <a:lnTo>
                    <a:pt x="119" y="1029"/>
                  </a:lnTo>
                  <a:lnTo>
                    <a:pt x="72" y="995"/>
                  </a:lnTo>
                  <a:lnTo>
                    <a:pt x="24" y="946"/>
                  </a:lnTo>
                  <a:lnTo>
                    <a:pt x="1" y="898"/>
                  </a:lnTo>
                  <a:lnTo>
                    <a:pt x="24" y="8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CO" noProof="0"/>
            </a:p>
          </p:txBody>
        </p:sp>
        <p:sp>
          <p:nvSpPr>
            <p:cNvPr id="13" name="Google Shape;114;p17">
              <a:extLst>
                <a:ext uri="{FF2B5EF4-FFF2-40B4-BE49-F238E27FC236}">
                  <a16:creationId xmlns:a16="http://schemas.microsoft.com/office/drawing/2014/main" id="{CA3075FD-7989-1373-1E3D-CEF53E17D09F}"/>
                </a:ext>
              </a:extLst>
            </p:cNvPr>
            <p:cNvSpPr/>
            <p:nvPr/>
          </p:nvSpPr>
          <p:spPr>
            <a:xfrm flipH="1">
              <a:off x="12848197" y="1659194"/>
              <a:ext cx="131130" cy="147735"/>
            </a:xfrm>
            <a:custGeom>
              <a:avLst/>
              <a:gdLst/>
              <a:ahLst/>
              <a:cxnLst/>
              <a:rect l="l" t="t" r="r" b="b"/>
              <a:pathLst>
                <a:path w="6529" h="4698" extrusionOk="0">
                  <a:moveTo>
                    <a:pt x="12" y="2674"/>
                  </a:moveTo>
                  <a:lnTo>
                    <a:pt x="24" y="2639"/>
                  </a:lnTo>
                  <a:lnTo>
                    <a:pt x="24" y="2508"/>
                  </a:lnTo>
                  <a:lnTo>
                    <a:pt x="48" y="2473"/>
                  </a:lnTo>
                  <a:lnTo>
                    <a:pt x="95" y="2446"/>
                  </a:lnTo>
                  <a:lnTo>
                    <a:pt x="142" y="2425"/>
                  </a:lnTo>
                  <a:lnTo>
                    <a:pt x="225" y="2377"/>
                  </a:lnTo>
                  <a:lnTo>
                    <a:pt x="331" y="2273"/>
                  </a:lnTo>
                  <a:lnTo>
                    <a:pt x="473" y="2211"/>
                  </a:lnTo>
                  <a:lnTo>
                    <a:pt x="556" y="2170"/>
                  </a:lnTo>
                  <a:lnTo>
                    <a:pt x="603" y="2170"/>
                  </a:lnTo>
                  <a:lnTo>
                    <a:pt x="698" y="2170"/>
                  </a:lnTo>
                  <a:lnTo>
                    <a:pt x="899" y="2218"/>
                  </a:lnTo>
                  <a:lnTo>
                    <a:pt x="1065" y="2246"/>
                  </a:lnTo>
                  <a:lnTo>
                    <a:pt x="1479" y="2363"/>
                  </a:lnTo>
                  <a:lnTo>
                    <a:pt x="1621" y="2273"/>
                  </a:lnTo>
                  <a:lnTo>
                    <a:pt x="1739" y="2225"/>
                  </a:lnTo>
                  <a:lnTo>
                    <a:pt x="1904" y="2183"/>
                  </a:lnTo>
                  <a:lnTo>
                    <a:pt x="1940" y="2163"/>
                  </a:lnTo>
                  <a:lnTo>
                    <a:pt x="1964" y="2128"/>
                  </a:lnTo>
                  <a:lnTo>
                    <a:pt x="1987" y="2094"/>
                  </a:lnTo>
                  <a:lnTo>
                    <a:pt x="2011" y="1976"/>
                  </a:lnTo>
                  <a:lnTo>
                    <a:pt x="2011" y="1879"/>
                  </a:lnTo>
                  <a:lnTo>
                    <a:pt x="2094" y="1734"/>
                  </a:lnTo>
                  <a:lnTo>
                    <a:pt x="2094" y="1686"/>
                  </a:lnTo>
                  <a:lnTo>
                    <a:pt x="2094" y="1652"/>
                  </a:lnTo>
                  <a:lnTo>
                    <a:pt x="2070" y="1596"/>
                  </a:lnTo>
                  <a:lnTo>
                    <a:pt x="2153" y="1458"/>
                  </a:lnTo>
                  <a:lnTo>
                    <a:pt x="2129" y="1368"/>
                  </a:lnTo>
                  <a:lnTo>
                    <a:pt x="2105" y="1348"/>
                  </a:lnTo>
                  <a:lnTo>
                    <a:pt x="2082" y="1327"/>
                  </a:lnTo>
                  <a:lnTo>
                    <a:pt x="2034" y="1313"/>
                  </a:lnTo>
                  <a:lnTo>
                    <a:pt x="1964" y="1265"/>
                  </a:lnTo>
                  <a:lnTo>
                    <a:pt x="1904" y="1244"/>
                  </a:lnTo>
                  <a:lnTo>
                    <a:pt x="1857" y="1237"/>
                  </a:lnTo>
                  <a:lnTo>
                    <a:pt x="1810" y="1230"/>
                  </a:lnTo>
                  <a:lnTo>
                    <a:pt x="1609" y="1203"/>
                  </a:lnTo>
                  <a:lnTo>
                    <a:pt x="1573" y="1182"/>
                  </a:lnTo>
                  <a:lnTo>
                    <a:pt x="1561" y="1071"/>
                  </a:lnTo>
                  <a:lnTo>
                    <a:pt x="1538" y="1065"/>
                  </a:lnTo>
                  <a:lnTo>
                    <a:pt x="1526" y="1051"/>
                  </a:lnTo>
                  <a:lnTo>
                    <a:pt x="1538" y="1037"/>
                  </a:lnTo>
                  <a:lnTo>
                    <a:pt x="1609" y="975"/>
                  </a:lnTo>
                  <a:lnTo>
                    <a:pt x="1621" y="961"/>
                  </a:lnTo>
                  <a:lnTo>
                    <a:pt x="1585" y="919"/>
                  </a:lnTo>
                  <a:lnTo>
                    <a:pt x="1751" y="850"/>
                  </a:lnTo>
                  <a:lnTo>
                    <a:pt x="2413" y="664"/>
                  </a:lnTo>
                  <a:lnTo>
                    <a:pt x="2519" y="567"/>
                  </a:lnTo>
                  <a:lnTo>
                    <a:pt x="2555" y="471"/>
                  </a:lnTo>
                  <a:lnTo>
                    <a:pt x="2614" y="450"/>
                  </a:lnTo>
                  <a:lnTo>
                    <a:pt x="2661" y="450"/>
                  </a:lnTo>
                  <a:lnTo>
                    <a:pt x="2697" y="450"/>
                  </a:lnTo>
                  <a:lnTo>
                    <a:pt x="2709" y="443"/>
                  </a:lnTo>
                  <a:lnTo>
                    <a:pt x="2720" y="422"/>
                  </a:lnTo>
                  <a:lnTo>
                    <a:pt x="2862" y="408"/>
                  </a:lnTo>
                  <a:lnTo>
                    <a:pt x="2933" y="360"/>
                  </a:lnTo>
                  <a:lnTo>
                    <a:pt x="2992" y="319"/>
                  </a:lnTo>
                  <a:lnTo>
                    <a:pt x="3194" y="263"/>
                  </a:lnTo>
                  <a:lnTo>
                    <a:pt x="3312" y="243"/>
                  </a:lnTo>
                  <a:lnTo>
                    <a:pt x="3347" y="229"/>
                  </a:lnTo>
                  <a:lnTo>
                    <a:pt x="3442" y="208"/>
                  </a:lnTo>
                  <a:lnTo>
                    <a:pt x="3442" y="77"/>
                  </a:lnTo>
                  <a:lnTo>
                    <a:pt x="3442" y="70"/>
                  </a:lnTo>
                  <a:lnTo>
                    <a:pt x="3513" y="56"/>
                  </a:lnTo>
                  <a:lnTo>
                    <a:pt x="3596" y="49"/>
                  </a:lnTo>
                  <a:lnTo>
                    <a:pt x="3678" y="56"/>
                  </a:lnTo>
                  <a:lnTo>
                    <a:pt x="3761" y="77"/>
                  </a:lnTo>
                  <a:lnTo>
                    <a:pt x="3879" y="125"/>
                  </a:lnTo>
                  <a:lnTo>
                    <a:pt x="3879" y="105"/>
                  </a:lnTo>
                  <a:lnTo>
                    <a:pt x="3891" y="98"/>
                  </a:lnTo>
                  <a:lnTo>
                    <a:pt x="3903" y="91"/>
                  </a:lnTo>
                  <a:lnTo>
                    <a:pt x="3927" y="77"/>
                  </a:lnTo>
                  <a:lnTo>
                    <a:pt x="3950" y="91"/>
                  </a:lnTo>
                  <a:lnTo>
                    <a:pt x="3974" y="98"/>
                  </a:lnTo>
                  <a:lnTo>
                    <a:pt x="3998" y="91"/>
                  </a:lnTo>
                  <a:lnTo>
                    <a:pt x="4033" y="77"/>
                  </a:lnTo>
                  <a:lnTo>
                    <a:pt x="3986" y="56"/>
                  </a:lnTo>
                  <a:lnTo>
                    <a:pt x="3927" y="49"/>
                  </a:lnTo>
                  <a:lnTo>
                    <a:pt x="3879" y="49"/>
                  </a:lnTo>
                  <a:lnTo>
                    <a:pt x="3820" y="63"/>
                  </a:lnTo>
                  <a:lnTo>
                    <a:pt x="3820" y="35"/>
                  </a:lnTo>
                  <a:lnTo>
                    <a:pt x="3844" y="22"/>
                  </a:lnTo>
                  <a:lnTo>
                    <a:pt x="3868" y="8"/>
                  </a:lnTo>
                  <a:lnTo>
                    <a:pt x="3903" y="1"/>
                  </a:lnTo>
                  <a:lnTo>
                    <a:pt x="3998" y="22"/>
                  </a:lnTo>
                  <a:lnTo>
                    <a:pt x="4128" y="42"/>
                  </a:lnTo>
                  <a:lnTo>
                    <a:pt x="4246" y="42"/>
                  </a:lnTo>
                  <a:lnTo>
                    <a:pt x="4293" y="22"/>
                  </a:lnTo>
                  <a:lnTo>
                    <a:pt x="4376" y="15"/>
                  </a:lnTo>
                  <a:lnTo>
                    <a:pt x="4400" y="49"/>
                  </a:lnTo>
                  <a:lnTo>
                    <a:pt x="4412" y="105"/>
                  </a:lnTo>
                  <a:lnTo>
                    <a:pt x="4506" y="146"/>
                  </a:lnTo>
                  <a:lnTo>
                    <a:pt x="4613" y="181"/>
                  </a:lnTo>
                  <a:lnTo>
                    <a:pt x="4731" y="208"/>
                  </a:lnTo>
                  <a:lnTo>
                    <a:pt x="4897" y="236"/>
                  </a:lnTo>
                  <a:lnTo>
                    <a:pt x="4920" y="243"/>
                  </a:lnTo>
                  <a:lnTo>
                    <a:pt x="4956" y="256"/>
                  </a:lnTo>
                  <a:lnTo>
                    <a:pt x="5003" y="284"/>
                  </a:lnTo>
                  <a:lnTo>
                    <a:pt x="5015" y="305"/>
                  </a:lnTo>
                  <a:lnTo>
                    <a:pt x="5027" y="346"/>
                  </a:lnTo>
                  <a:lnTo>
                    <a:pt x="5027" y="388"/>
                  </a:lnTo>
                  <a:lnTo>
                    <a:pt x="5039" y="408"/>
                  </a:lnTo>
                  <a:lnTo>
                    <a:pt x="5086" y="422"/>
                  </a:lnTo>
                  <a:lnTo>
                    <a:pt x="5109" y="429"/>
                  </a:lnTo>
                  <a:lnTo>
                    <a:pt x="5216" y="450"/>
                  </a:lnTo>
                  <a:lnTo>
                    <a:pt x="5240" y="450"/>
                  </a:lnTo>
                  <a:lnTo>
                    <a:pt x="5263" y="484"/>
                  </a:lnTo>
                  <a:lnTo>
                    <a:pt x="5311" y="671"/>
                  </a:lnTo>
                  <a:lnTo>
                    <a:pt x="5334" y="705"/>
                  </a:lnTo>
                  <a:lnTo>
                    <a:pt x="5370" y="733"/>
                  </a:lnTo>
                  <a:lnTo>
                    <a:pt x="5488" y="802"/>
                  </a:lnTo>
                  <a:lnTo>
                    <a:pt x="5571" y="850"/>
                  </a:lnTo>
                  <a:lnTo>
                    <a:pt x="5606" y="913"/>
                  </a:lnTo>
                  <a:lnTo>
                    <a:pt x="5571" y="995"/>
                  </a:lnTo>
                  <a:lnTo>
                    <a:pt x="5606" y="1016"/>
                  </a:lnTo>
                  <a:lnTo>
                    <a:pt x="5748" y="1078"/>
                  </a:lnTo>
                  <a:lnTo>
                    <a:pt x="5784" y="1106"/>
                  </a:lnTo>
                  <a:lnTo>
                    <a:pt x="5795" y="1127"/>
                  </a:lnTo>
                  <a:lnTo>
                    <a:pt x="5831" y="1140"/>
                  </a:lnTo>
                  <a:lnTo>
                    <a:pt x="5902" y="1147"/>
                  </a:lnTo>
                  <a:lnTo>
                    <a:pt x="5996" y="1182"/>
                  </a:lnTo>
                  <a:lnTo>
                    <a:pt x="6221" y="1210"/>
                  </a:lnTo>
                  <a:lnTo>
                    <a:pt x="6257" y="1230"/>
                  </a:lnTo>
                  <a:lnTo>
                    <a:pt x="6233" y="1258"/>
                  </a:lnTo>
                  <a:lnTo>
                    <a:pt x="6233" y="1272"/>
                  </a:lnTo>
                  <a:lnTo>
                    <a:pt x="6292" y="1306"/>
                  </a:lnTo>
                  <a:lnTo>
                    <a:pt x="6292" y="1306"/>
                  </a:lnTo>
                  <a:lnTo>
                    <a:pt x="6269" y="1313"/>
                  </a:lnTo>
                  <a:lnTo>
                    <a:pt x="6174" y="1375"/>
                  </a:lnTo>
                  <a:lnTo>
                    <a:pt x="6138" y="1417"/>
                  </a:lnTo>
                  <a:lnTo>
                    <a:pt x="6079" y="1603"/>
                  </a:lnTo>
                  <a:lnTo>
                    <a:pt x="5985" y="1679"/>
                  </a:lnTo>
                  <a:lnTo>
                    <a:pt x="5914" y="1748"/>
                  </a:lnTo>
                  <a:lnTo>
                    <a:pt x="5855" y="1776"/>
                  </a:lnTo>
                  <a:lnTo>
                    <a:pt x="5654" y="1817"/>
                  </a:lnTo>
                  <a:lnTo>
                    <a:pt x="5594" y="1852"/>
                  </a:lnTo>
                  <a:lnTo>
                    <a:pt x="5535" y="1907"/>
                  </a:lnTo>
                  <a:lnTo>
                    <a:pt x="5464" y="1962"/>
                  </a:lnTo>
                  <a:lnTo>
                    <a:pt x="5417" y="2149"/>
                  </a:lnTo>
                  <a:lnTo>
                    <a:pt x="5405" y="2246"/>
                  </a:lnTo>
                  <a:lnTo>
                    <a:pt x="5429" y="2342"/>
                  </a:lnTo>
                  <a:lnTo>
                    <a:pt x="5630" y="2480"/>
                  </a:lnTo>
                  <a:lnTo>
                    <a:pt x="5807" y="2632"/>
                  </a:lnTo>
                  <a:lnTo>
                    <a:pt x="6008" y="2867"/>
                  </a:lnTo>
                  <a:lnTo>
                    <a:pt x="6127" y="2971"/>
                  </a:lnTo>
                  <a:lnTo>
                    <a:pt x="6198" y="3047"/>
                  </a:lnTo>
                  <a:lnTo>
                    <a:pt x="6186" y="3254"/>
                  </a:lnTo>
                  <a:lnTo>
                    <a:pt x="6198" y="3316"/>
                  </a:lnTo>
                  <a:lnTo>
                    <a:pt x="6245" y="3420"/>
                  </a:lnTo>
                  <a:lnTo>
                    <a:pt x="6387" y="3551"/>
                  </a:lnTo>
                  <a:lnTo>
                    <a:pt x="6529" y="3848"/>
                  </a:lnTo>
                  <a:lnTo>
                    <a:pt x="6529" y="4069"/>
                  </a:lnTo>
                  <a:lnTo>
                    <a:pt x="6493" y="4165"/>
                  </a:lnTo>
                  <a:lnTo>
                    <a:pt x="6257" y="4469"/>
                  </a:lnTo>
                  <a:lnTo>
                    <a:pt x="6150" y="4663"/>
                  </a:lnTo>
                  <a:lnTo>
                    <a:pt x="4719" y="4683"/>
                  </a:lnTo>
                  <a:lnTo>
                    <a:pt x="4459" y="4690"/>
                  </a:lnTo>
                  <a:lnTo>
                    <a:pt x="4092" y="4697"/>
                  </a:lnTo>
                  <a:lnTo>
                    <a:pt x="4045" y="4690"/>
                  </a:lnTo>
                  <a:lnTo>
                    <a:pt x="3998" y="4677"/>
                  </a:lnTo>
                  <a:lnTo>
                    <a:pt x="3998" y="4656"/>
                  </a:lnTo>
                  <a:lnTo>
                    <a:pt x="3986" y="4614"/>
                  </a:lnTo>
                  <a:lnTo>
                    <a:pt x="3714" y="4393"/>
                  </a:lnTo>
                  <a:lnTo>
                    <a:pt x="3596" y="4345"/>
                  </a:lnTo>
                  <a:lnTo>
                    <a:pt x="3466" y="4324"/>
                  </a:lnTo>
                  <a:lnTo>
                    <a:pt x="3241" y="4297"/>
                  </a:lnTo>
                  <a:lnTo>
                    <a:pt x="3099" y="4262"/>
                  </a:lnTo>
                  <a:lnTo>
                    <a:pt x="3028" y="4235"/>
                  </a:lnTo>
                  <a:lnTo>
                    <a:pt x="2933" y="4152"/>
                  </a:lnTo>
                  <a:lnTo>
                    <a:pt x="2862" y="3965"/>
                  </a:lnTo>
                  <a:lnTo>
                    <a:pt x="2815" y="3931"/>
                  </a:lnTo>
                  <a:lnTo>
                    <a:pt x="2744" y="3889"/>
                  </a:lnTo>
                  <a:lnTo>
                    <a:pt x="2649" y="3855"/>
                  </a:lnTo>
                  <a:lnTo>
                    <a:pt x="2519" y="3703"/>
                  </a:lnTo>
                  <a:lnTo>
                    <a:pt x="2460" y="3661"/>
                  </a:lnTo>
                  <a:lnTo>
                    <a:pt x="2259" y="3585"/>
                  </a:lnTo>
                  <a:lnTo>
                    <a:pt x="2153" y="3530"/>
                  </a:lnTo>
                  <a:lnTo>
                    <a:pt x="2011" y="3420"/>
                  </a:lnTo>
                  <a:lnTo>
                    <a:pt x="1774" y="3275"/>
                  </a:lnTo>
                  <a:lnTo>
                    <a:pt x="1727" y="3233"/>
                  </a:lnTo>
                  <a:lnTo>
                    <a:pt x="1644" y="3164"/>
                  </a:lnTo>
                  <a:lnTo>
                    <a:pt x="1597" y="3150"/>
                  </a:lnTo>
                  <a:lnTo>
                    <a:pt x="1490" y="3130"/>
                  </a:lnTo>
                  <a:lnTo>
                    <a:pt x="1207" y="3116"/>
                  </a:lnTo>
                  <a:lnTo>
                    <a:pt x="1124" y="3116"/>
                  </a:lnTo>
                  <a:lnTo>
                    <a:pt x="1053" y="3130"/>
                  </a:lnTo>
                  <a:lnTo>
                    <a:pt x="1006" y="3136"/>
                  </a:lnTo>
                  <a:lnTo>
                    <a:pt x="958" y="3123"/>
                  </a:lnTo>
                  <a:lnTo>
                    <a:pt x="899" y="3109"/>
                  </a:lnTo>
                  <a:lnTo>
                    <a:pt x="840" y="3102"/>
                  </a:lnTo>
                  <a:lnTo>
                    <a:pt x="769" y="3095"/>
                  </a:lnTo>
                  <a:lnTo>
                    <a:pt x="556" y="3102"/>
                  </a:lnTo>
                  <a:lnTo>
                    <a:pt x="438" y="3012"/>
                  </a:lnTo>
                  <a:lnTo>
                    <a:pt x="343" y="2922"/>
                  </a:lnTo>
                  <a:lnTo>
                    <a:pt x="272" y="2881"/>
                  </a:lnTo>
                  <a:lnTo>
                    <a:pt x="213" y="2853"/>
                  </a:lnTo>
                  <a:lnTo>
                    <a:pt x="142" y="2839"/>
                  </a:lnTo>
                  <a:lnTo>
                    <a:pt x="119" y="2805"/>
                  </a:lnTo>
                  <a:lnTo>
                    <a:pt x="107" y="2777"/>
                  </a:lnTo>
                  <a:lnTo>
                    <a:pt x="95" y="2757"/>
                  </a:lnTo>
                  <a:lnTo>
                    <a:pt x="71" y="2736"/>
                  </a:lnTo>
                  <a:lnTo>
                    <a:pt x="12" y="2701"/>
                  </a:lnTo>
                  <a:lnTo>
                    <a:pt x="0" y="2688"/>
                  </a:lnTo>
                  <a:lnTo>
                    <a:pt x="12" y="267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CO" noProof="0"/>
            </a:p>
          </p:txBody>
        </p:sp>
      </p:grpSp>
      <p:sp>
        <p:nvSpPr>
          <p:cNvPr id="19" name="TextBox 39">
            <a:extLst>
              <a:ext uri="{FF2B5EF4-FFF2-40B4-BE49-F238E27FC236}">
                <a16:creationId xmlns:a16="http://schemas.microsoft.com/office/drawing/2014/main" id="{CB28CE7E-6CC3-6BA0-21A4-482B2F5E3AB3}"/>
              </a:ext>
            </a:extLst>
          </p:cNvPr>
          <p:cNvSpPr txBox="1"/>
          <p:nvPr/>
        </p:nvSpPr>
        <p:spPr>
          <a:xfrm>
            <a:off x="982781" y="1680051"/>
            <a:ext cx="6685512" cy="954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37"/>
              </a:lnSpc>
            </a:pPr>
            <a:r>
              <a:rPr lang="es-CO" sz="2537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Índice de pobreza energética nacional por debajo de línea de pobreza energética </a:t>
            </a:r>
          </a:p>
          <a:p>
            <a:pPr algn="l">
              <a:lnSpc>
                <a:spcPts val="2537"/>
              </a:lnSpc>
            </a:pPr>
            <a:r>
              <a:rPr lang="es-CO" sz="2537" i="1" noProof="0">
                <a:solidFill>
                  <a:schemeClr val="bg1"/>
                </a:solidFill>
                <a:latin typeface="Open Sauce Italics"/>
                <a:ea typeface="Open Sauce Italics"/>
                <a:cs typeface="Open Sauce Italics"/>
                <a:sym typeface="Open Sauce Italics"/>
              </a:rPr>
              <a:t>(Promigas, 2024)</a:t>
            </a:r>
          </a:p>
        </p:txBody>
      </p:sp>
      <p:sp>
        <p:nvSpPr>
          <p:cNvPr id="20" name="TextBox 40">
            <a:extLst>
              <a:ext uri="{FF2B5EF4-FFF2-40B4-BE49-F238E27FC236}">
                <a16:creationId xmlns:a16="http://schemas.microsoft.com/office/drawing/2014/main" id="{40A1A484-A1B8-E009-B28D-11BE56B261CE}"/>
              </a:ext>
            </a:extLst>
          </p:cNvPr>
          <p:cNvSpPr txBox="1"/>
          <p:nvPr/>
        </p:nvSpPr>
        <p:spPr>
          <a:xfrm>
            <a:off x="971298" y="492808"/>
            <a:ext cx="6593962" cy="88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32"/>
              </a:lnSpc>
              <a:spcBef>
                <a:spcPct val="0"/>
              </a:spcBef>
            </a:pPr>
            <a:r>
              <a:rPr lang="es-CO" sz="5237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8,4 </a:t>
            </a:r>
            <a:r>
              <a:rPr lang="es-CO" sz="5237" b="1" noProof="0" err="1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mill</a:t>
            </a:r>
            <a:r>
              <a:rPr lang="es-CO" sz="5237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</p:txBody>
      </p:sp>
      <p:grpSp>
        <p:nvGrpSpPr>
          <p:cNvPr id="21" name="Group 41">
            <a:extLst>
              <a:ext uri="{FF2B5EF4-FFF2-40B4-BE49-F238E27FC236}">
                <a16:creationId xmlns:a16="http://schemas.microsoft.com/office/drawing/2014/main" id="{D9B4375B-7C5C-CA91-A56F-5CD31BD667DD}"/>
              </a:ext>
            </a:extLst>
          </p:cNvPr>
          <p:cNvGrpSpPr/>
          <p:nvPr/>
        </p:nvGrpSpPr>
        <p:grpSpPr>
          <a:xfrm>
            <a:off x="982781" y="3008338"/>
            <a:ext cx="6042404" cy="1632138"/>
            <a:chOff x="0" y="-95250"/>
            <a:chExt cx="8056538" cy="2176182"/>
          </a:xfrm>
        </p:grpSpPr>
        <p:sp>
          <p:nvSpPr>
            <p:cNvPr id="22" name="TextBox 42">
              <a:extLst>
                <a:ext uri="{FF2B5EF4-FFF2-40B4-BE49-F238E27FC236}">
                  <a16:creationId xmlns:a16="http://schemas.microsoft.com/office/drawing/2014/main" id="{F638520D-33F3-5307-1FF3-9065079ACCCD}"/>
                </a:ext>
              </a:extLst>
            </p:cNvPr>
            <p:cNvSpPr txBox="1"/>
            <p:nvPr/>
          </p:nvSpPr>
          <p:spPr>
            <a:xfrm>
              <a:off x="0" y="1225998"/>
              <a:ext cx="8056538" cy="854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37"/>
                </a:lnSpc>
              </a:pPr>
              <a:r>
                <a:rPr lang="es-CO" sz="2537" noProof="0">
                  <a:solidFill>
                    <a:schemeClr val="bg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de la población nacional cocinan con leña </a:t>
              </a:r>
              <a:r>
                <a:rPr lang="es-CO" sz="2537" i="1" noProof="0">
                  <a:solidFill>
                    <a:schemeClr val="bg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(Promigas, 2024) </a:t>
              </a:r>
            </a:p>
          </p:txBody>
        </p:sp>
        <p:sp>
          <p:nvSpPr>
            <p:cNvPr id="23" name="TextBox 43">
              <a:extLst>
                <a:ext uri="{FF2B5EF4-FFF2-40B4-BE49-F238E27FC236}">
                  <a16:creationId xmlns:a16="http://schemas.microsoft.com/office/drawing/2014/main" id="{102C90BD-1746-B0AB-A2C4-9C7FF1B0C4A0}"/>
                </a:ext>
              </a:extLst>
            </p:cNvPr>
            <p:cNvSpPr txBox="1"/>
            <p:nvPr/>
          </p:nvSpPr>
          <p:spPr>
            <a:xfrm>
              <a:off x="0" y="-95250"/>
              <a:ext cx="6344841" cy="1149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332"/>
                </a:lnSpc>
                <a:spcBef>
                  <a:spcPct val="0"/>
                </a:spcBef>
              </a:pPr>
              <a:r>
                <a:rPr lang="es-CO" sz="5200" b="1" noProof="0">
                  <a:solidFill>
                    <a:schemeClr val="bg1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9,3%</a:t>
              </a:r>
            </a:p>
          </p:txBody>
        </p:sp>
      </p:grpSp>
      <p:sp>
        <p:nvSpPr>
          <p:cNvPr id="24" name="TextBox 52">
            <a:extLst>
              <a:ext uri="{FF2B5EF4-FFF2-40B4-BE49-F238E27FC236}">
                <a16:creationId xmlns:a16="http://schemas.microsoft.com/office/drawing/2014/main" id="{4315203C-F04C-CFC1-7A29-9C7BAC9A6DF6}"/>
              </a:ext>
            </a:extLst>
          </p:cNvPr>
          <p:cNvSpPr txBox="1"/>
          <p:nvPr/>
        </p:nvSpPr>
        <p:spPr>
          <a:xfrm>
            <a:off x="500332" y="9204542"/>
            <a:ext cx="5406511" cy="904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s-CO" sz="1469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Fuente</a:t>
            </a:r>
            <a:r>
              <a:rPr lang="es-CO" sz="1469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: Generación propia. Datos suministrados por ANDEG, ACOLGEN y SER. </a:t>
            </a:r>
          </a:p>
          <a:p>
            <a:pPr algn="l">
              <a:spcBef>
                <a:spcPct val="0"/>
              </a:spcBef>
            </a:pPr>
            <a:r>
              <a:rPr lang="es-CO" sz="1469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Porcentaje de los proyectos que presentan algún retraso para su entrada a corte de octubre del 2024.  </a:t>
            </a:r>
          </a:p>
        </p:txBody>
      </p:sp>
    </p:spTree>
    <p:extLst>
      <p:ext uri="{BB962C8B-B14F-4D97-AF65-F5344CB8AC3E}">
        <p14:creationId xmlns:p14="http://schemas.microsoft.com/office/powerpoint/2010/main" val="3923858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>
            <a:hlinkClick r:id="" action="ppaction://media"/>
            <a:extLst>
              <a:ext uri="{FF2B5EF4-FFF2-40B4-BE49-F238E27FC236}">
                <a16:creationId xmlns:a16="http://schemas.microsoft.com/office/drawing/2014/main" id="{3D32AB74-44F6-1E1C-780B-9EAFAB587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34F81CC-61DD-B62C-89CB-DABD3B3448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l="1" t="6364" r="1" b="9261"/>
          <a:stretch/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287001" y="1079106"/>
            <a:ext cx="9109696" cy="8197018"/>
            <a:chOff x="0" y="0"/>
            <a:chExt cx="2399262" cy="21588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9261" cy="2158885"/>
            </a:xfrm>
            <a:custGeom>
              <a:avLst/>
              <a:gdLst/>
              <a:ahLst/>
              <a:cxnLst/>
              <a:rect l="l" t="t" r="r" b="b"/>
              <a:pathLst>
                <a:path w="2399261" h="2158885">
                  <a:moveTo>
                    <a:pt x="35694" y="0"/>
                  </a:moveTo>
                  <a:lnTo>
                    <a:pt x="2363568" y="0"/>
                  </a:lnTo>
                  <a:cubicBezTo>
                    <a:pt x="2383281" y="0"/>
                    <a:pt x="2399261" y="15981"/>
                    <a:pt x="2399261" y="35694"/>
                  </a:cubicBezTo>
                  <a:lnTo>
                    <a:pt x="2399261" y="2123191"/>
                  </a:lnTo>
                  <a:cubicBezTo>
                    <a:pt x="2399261" y="2142905"/>
                    <a:pt x="2383281" y="2158885"/>
                    <a:pt x="2363568" y="2158885"/>
                  </a:cubicBezTo>
                  <a:lnTo>
                    <a:pt x="35694" y="2158885"/>
                  </a:lnTo>
                  <a:cubicBezTo>
                    <a:pt x="15981" y="2158885"/>
                    <a:pt x="0" y="2142905"/>
                    <a:pt x="0" y="2123191"/>
                  </a:cubicBezTo>
                  <a:lnTo>
                    <a:pt x="0" y="35694"/>
                  </a:lnTo>
                  <a:cubicBezTo>
                    <a:pt x="0" y="15981"/>
                    <a:pt x="15981" y="0"/>
                    <a:pt x="35694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99262" cy="2196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O" noProof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6235099" y="8238829"/>
            <a:ext cx="607760" cy="607760"/>
          </a:xfrm>
          <a:custGeom>
            <a:avLst/>
            <a:gdLst/>
            <a:ahLst/>
            <a:cxnLst/>
            <a:rect l="l" t="t" r="r" b="b"/>
            <a:pathLst>
              <a:path w="607760" h="607760">
                <a:moveTo>
                  <a:pt x="0" y="0"/>
                </a:moveTo>
                <a:lnTo>
                  <a:pt x="607760" y="0"/>
                </a:lnTo>
                <a:lnTo>
                  <a:pt x="607760" y="607760"/>
                </a:lnTo>
                <a:lnTo>
                  <a:pt x="0" y="6077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noProof="0"/>
          </a:p>
        </p:txBody>
      </p:sp>
      <p:sp>
        <p:nvSpPr>
          <p:cNvPr id="9" name="TextBox 9"/>
          <p:cNvSpPr txBox="1"/>
          <p:nvPr/>
        </p:nvSpPr>
        <p:spPr>
          <a:xfrm>
            <a:off x="11775611" y="5606951"/>
            <a:ext cx="5621081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046"/>
              </a:lnSpc>
              <a:spcBef>
                <a:spcPct val="0"/>
              </a:spcBef>
            </a:pPr>
            <a:r>
              <a:rPr lang="es-CO" sz="5447" b="1" noProof="0">
                <a:solidFill>
                  <a:srgbClr val="51B1B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Todos los sueños de los que somos responsables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1004" y="7280635"/>
            <a:ext cx="4163353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5192"/>
              </a:lnSpc>
              <a:defRPr sz="5192" b="1">
                <a:solidFill>
                  <a:schemeClr val="bg1"/>
                </a:solidFill>
                <a:latin typeface="Open Sauce"/>
                <a:ea typeface="Open Sauce Bold"/>
                <a:cs typeface="Open Sauce Bold"/>
              </a:defRPr>
            </a:lvl1pPr>
          </a:lstStyle>
          <a:p>
            <a:r>
              <a:rPr lang="es-CO" noProof="0">
                <a:sym typeface="Open Sauce"/>
              </a:rPr>
              <a:t>Los Otros</a:t>
            </a:r>
            <a:endParaRPr lang="es-CO" noProof="0">
              <a:sym typeface="Open Sauce Bold"/>
            </a:endParaRPr>
          </a:p>
        </p:txBody>
      </p:sp>
      <p:grpSp>
        <p:nvGrpSpPr>
          <p:cNvPr id="44" name="Group 5">
            <a:extLst>
              <a:ext uri="{FF2B5EF4-FFF2-40B4-BE49-F238E27FC236}">
                <a16:creationId xmlns:a16="http://schemas.microsoft.com/office/drawing/2014/main" id="{B266A744-D857-CA35-F025-82DFC21A5311}"/>
              </a:ext>
            </a:extLst>
          </p:cNvPr>
          <p:cNvGrpSpPr/>
          <p:nvPr/>
        </p:nvGrpSpPr>
        <p:grpSpPr>
          <a:xfrm>
            <a:off x="11736581" y="3916000"/>
            <a:ext cx="3827457" cy="1275599"/>
            <a:chOff x="0" y="0"/>
            <a:chExt cx="1008054" cy="335960"/>
          </a:xfrm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5D0858A3-4029-93B8-5B4D-5D7E37ADF30A}"/>
                </a:ext>
              </a:extLst>
            </p:cNvPr>
            <p:cNvSpPr/>
            <p:nvPr/>
          </p:nvSpPr>
          <p:spPr>
            <a:xfrm>
              <a:off x="0" y="0"/>
              <a:ext cx="1008054" cy="335960"/>
            </a:xfrm>
            <a:custGeom>
              <a:avLst/>
              <a:gdLst/>
              <a:ahLst/>
              <a:cxnLst/>
              <a:rect l="l" t="t" r="r" b="b"/>
              <a:pathLst>
                <a:path w="1008054" h="335960">
                  <a:moveTo>
                    <a:pt x="84955" y="0"/>
                  </a:moveTo>
                  <a:lnTo>
                    <a:pt x="923100" y="0"/>
                  </a:lnTo>
                  <a:cubicBezTo>
                    <a:pt x="945631" y="0"/>
                    <a:pt x="967240" y="8951"/>
                    <a:pt x="983172" y="24883"/>
                  </a:cubicBezTo>
                  <a:cubicBezTo>
                    <a:pt x="999104" y="40815"/>
                    <a:pt x="1008054" y="62423"/>
                    <a:pt x="1008054" y="84955"/>
                  </a:cubicBezTo>
                  <a:lnTo>
                    <a:pt x="1008054" y="251005"/>
                  </a:lnTo>
                  <a:cubicBezTo>
                    <a:pt x="1008054" y="297925"/>
                    <a:pt x="970019" y="335960"/>
                    <a:pt x="923100" y="335960"/>
                  </a:cubicBezTo>
                  <a:lnTo>
                    <a:pt x="84955" y="335960"/>
                  </a:lnTo>
                  <a:cubicBezTo>
                    <a:pt x="62423" y="335960"/>
                    <a:pt x="40815" y="327010"/>
                    <a:pt x="24883" y="311077"/>
                  </a:cubicBezTo>
                  <a:cubicBezTo>
                    <a:pt x="8951" y="295145"/>
                    <a:pt x="0" y="273537"/>
                    <a:pt x="0" y="251005"/>
                  </a:cubicBezTo>
                  <a:lnTo>
                    <a:pt x="0" y="84955"/>
                  </a:lnTo>
                  <a:cubicBezTo>
                    <a:pt x="0" y="62423"/>
                    <a:pt x="8951" y="40815"/>
                    <a:pt x="24883" y="24883"/>
                  </a:cubicBezTo>
                  <a:cubicBezTo>
                    <a:pt x="40815" y="8951"/>
                    <a:pt x="62423" y="0"/>
                    <a:pt x="84955" y="0"/>
                  </a:cubicBezTo>
                  <a:close/>
                </a:path>
              </a:pathLst>
            </a:custGeom>
            <a:solidFill>
              <a:srgbClr val="51B1BF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46" name="TextBox 7">
              <a:extLst>
                <a:ext uri="{FF2B5EF4-FFF2-40B4-BE49-F238E27FC236}">
                  <a16:creationId xmlns:a16="http://schemas.microsoft.com/office/drawing/2014/main" id="{6F881519-49D6-ECCB-4B64-5A609E0F1701}"/>
                </a:ext>
              </a:extLst>
            </p:cNvPr>
            <p:cNvSpPr txBox="1"/>
            <p:nvPr/>
          </p:nvSpPr>
          <p:spPr>
            <a:xfrm>
              <a:off x="0" y="-38100"/>
              <a:ext cx="1008054" cy="374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O" noProof="0"/>
            </a:p>
          </p:txBody>
        </p:sp>
      </p:grpSp>
      <p:sp>
        <p:nvSpPr>
          <p:cNvPr id="50" name="Freeform 17">
            <a:extLst>
              <a:ext uri="{FF2B5EF4-FFF2-40B4-BE49-F238E27FC236}">
                <a16:creationId xmlns:a16="http://schemas.microsoft.com/office/drawing/2014/main" id="{E32A7ED6-2DED-5F43-FD2F-89229CB8A20A}"/>
              </a:ext>
            </a:extLst>
          </p:cNvPr>
          <p:cNvSpPr/>
          <p:nvPr/>
        </p:nvSpPr>
        <p:spPr>
          <a:xfrm>
            <a:off x="14581042" y="4272211"/>
            <a:ext cx="607760" cy="607760"/>
          </a:xfrm>
          <a:custGeom>
            <a:avLst/>
            <a:gdLst/>
            <a:ahLst/>
            <a:cxnLst/>
            <a:rect l="l" t="t" r="r" b="b"/>
            <a:pathLst>
              <a:path w="607760" h="607760">
                <a:moveTo>
                  <a:pt x="0" y="0"/>
                </a:moveTo>
                <a:lnTo>
                  <a:pt x="607759" y="0"/>
                </a:lnTo>
                <a:lnTo>
                  <a:pt x="607759" y="607760"/>
                </a:lnTo>
                <a:lnTo>
                  <a:pt x="0" y="6077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noProof="0"/>
          </a:p>
        </p:txBody>
      </p:sp>
      <p:sp>
        <p:nvSpPr>
          <p:cNvPr id="52" name="TextBox 23">
            <a:extLst>
              <a:ext uri="{FF2B5EF4-FFF2-40B4-BE49-F238E27FC236}">
                <a16:creationId xmlns:a16="http://schemas.microsoft.com/office/drawing/2014/main" id="{8353A99C-AA3E-72B2-4A70-960A746E6F2B}"/>
              </a:ext>
            </a:extLst>
          </p:cNvPr>
          <p:cNvSpPr txBox="1"/>
          <p:nvPr/>
        </p:nvSpPr>
        <p:spPr>
          <a:xfrm>
            <a:off x="12173664" y="4313352"/>
            <a:ext cx="1218238" cy="56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6"/>
              </a:lnSpc>
            </a:pPr>
            <a:r>
              <a:rPr lang="es-CO" sz="4306" b="1" noProof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02.</a:t>
            </a:r>
          </a:p>
        </p:txBody>
      </p:sp>
      <p:grpSp>
        <p:nvGrpSpPr>
          <p:cNvPr id="55" name="Group 3">
            <a:extLst>
              <a:ext uri="{FF2B5EF4-FFF2-40B4-BE49-F238E27FC236}">
                <a16:creationId xmlns:a16="http://schemas.microsoft.com/office/drawing/2014/main" id="{BAFB147B-E567-4B30-EA8D-E0C2367E1D3A}"/>
              </a:ext>
            </a:extLst>
          </p:cNvPr>
          <p:cNvGrpSpPr/>
          <p:nvPr/>
        </p:nvGrpSpPr>
        <p:grpSpPr>
          <a:xfrm>
            <a:off x="767517" y="1186417"/>
            <a:ext cx="4621602" cy="1025155"/>
            <a:chOff x="0" y="0"/>
            <a:chExt cx="6062390" cy="1344748"/>
          </a:xfrm>
        </p:grpSpPr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E7EEA736-0AAC-1D92-57A6-0BE7C0892FA3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581460CE-CA61-FF1A-BA2F-883F526EEA0B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6E32267-7301-2247-B60B-081E98FA0F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6760" y="1737013"/>
            <a:ext cx="5983433" cy="6934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1DA26-C1C5-0AA5-DB99-6428C003C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52B9B19D-8451-247F-6308-934A48D52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ACEC0EB3-3DEE-FCA5-EBDE-6D07A055B6ED}"/>
              </a:ext>
            </a:extLst>
          </p:cNvPr>
          <p:cNvGrpSpPr/>
          <p:nvPr/>
        </p:nvGrpSpPr>
        <p:grpSpPr>
          <a:xfrm>
            <a:off x="627953" y="2280833"/>
            <a:ext cx="10279083" cy="6977467"/>
            <a:chOff x="0" y="0"/>
            <a:chExt cx="3061545" cy="207818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92D6036-F710-78C4-D695-FA140AFFF226}"/>
                </a:ext>
              </a:extLst>
            </p:cNvPr>
            <p:cNvSpPr/>
            <p:nvPr/>
          </p:nvSpPr>
          <p:spPr>
            <a:xfrm>
              <a:off x="0" y="0"/>
              <a:ext cx="3061545" cy="2078184"/>
            </a:xfrm>
            <a:custGeom>
              <a:avLst/>
              <a:gdLst/>
              <a:ahLst/>
              <a:cxnLst/>
              <a:rect l="l" t="t" r="r" b="b"/>
              <a:pathLst>
                <a:path w="3061545" h="2078184">
                  <a:moveTo>
                    <a:pt x="13557" y="0"/>
                  </a:moveTo>
                  <a:lnTo>
                    <a:pt x="3047988" y="0"/>
                  </a:lnTo>
                  <a:cubicBezTo>
                    <a:pt x="3051584" y="0"/>
                    <a:pt x="3055032" y="1428"/>
                    <a:pt x="3057574" y="3971"/>
                  </a:cubicBezTo>
                  <a:cubicBezTo>
                    <a:pt x="3060117" y="6513"/>
                    <a:pt x="3061545" y="9962"/>
                    <a:pt x="3061545" y="13557"/>
                  </a:cubicBezTo>
                  <a:lnTo>
                    <a:pt x="3061545" y="2064627"/>
                  </a:lnTo>
                  <a:cubicBezTo>
                    <a:pt x="3061545" y="2072115"/>
                    <a:pt x="3055475" y="2078184"/>
                    <a:pt x="3047988" y="2078184"/>
                  </a:cubicBezTo>
                  <a:lnTo>
                    <a:pt x="13557" y="2078184"/>
                  </a:lnTo>
                  <a:cubicBezTo>
                    <a:pt x="9962" y="2078184"/>
                    <a:pt x="6513" y="2076756"/>
                    <a:pt x="3971" y="2074214"/>
                  </a:cubicBezTo>
                  <a:cubicBezTo>
                    <a:pt x="1428" y="2071671"/>
                    <a:pt x="0" y="2068223"/>
                    <a:pt x="0" y="2064627"/>
                  </a:cubicBezTo>
                  <a:lnTo>
                    <a:pt x="0" y="13557"/>
                  </a:lnTo>
                  <a:cubicBezTo>
                    <a:pt x="0" y="9962"/>
                    <a:pt x="1428" y="6513"/>
                    <a:pt x="3971" y="3971"/>
                  </a:cubicBezTo>
                  <a:cubicBezTo>
                    <a:pt x="6513" y="1428"/>
                    <a:pt x="9962" y="0"/>
                    <a:pt x="13557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712B120-4EA4-BFAC-2878-8488C070948B}"/>
                </a:ext>
              </a:extLst>
            </p:cNvPr>
            <p:cNvSpPr txBox="1"/>
            <p:nvPr/>
          </p:nvSpPr>
          <p:spPr>
            <a:xfrm>
              <a:off x="0" y="-38100"/>
              <a:ext cx="3061545" cy="21162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O" noProof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50FDC67A-2AB4-65E6-BC0C-8310BE2CEFA1}"/>
              </a:ext>
            </a:extLst>
          </p:cNvPr>
          <p:cNvSpPr txBox="1"/>
          <p:nvPr/>
        </p:nvSpPr>
        <p:spPr>
          <a:xfrm>
            <a:off x="627953" y="730421"/>
            <a:ext cx="1180213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1"/>
              </a:lnSpc>
            </a:pPr>
            <a:r>
              <a:rPr lang="es-CO" sz="4211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Cómo se ve el futuro presente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E6E170D-A961-B948-78C4-EC50EE9A22B6}"/>
              </a:ext>
            </a:extLst>
          </p:cNvPr>
          <p:cNvSpPr txBox="1"/>
          <p:nvPr/>
        </p:nvSpPr>
        <p:spPr>
          <a:xfrm>
            <a:off x="544190" y="9636396"/>
            <a:ext cx="10362846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69"/>
              </a:lnSpc>
              <a:spcBef>
                <a:spcPct val="0"/>
              </a:spcBef>
            </a:pPr>
            <a:r>
              <a:rPr lang="es-CO" sz="1469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Fuente: </a:t>
            </a:r>
            <a:r>
              <a:rPr lang="es-CO" sz="1469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GEIH, 2024. </a:t>
            </a:r>
            <a:r>
              <a:rPr lang="es-CO" sz="1469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Cálculos:</a:t>
            </a:r>
            <a:r>
              <a:rPr lang="es-CO" sz="1469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 CPC.</a:t>
            </a:r>
          </a:p>
        </p:txBody>
      </p:sp>
      <p:sp>
        <p:nvSpPr>
          <p:cNvPr id="69" name="TextBox 69">
            <a:extLst>
              <a:ext uri="{FF2B5EF4-FFF2-40B4-BE49-F238E27FC236}">
                <a16:creationId xmlns:a16="http://schemas.microsoft.com/office/drawing/2014/main" id="{2647379B-BDCC-E8F3-C835-32C411DFE039}"/>
              </a:ext>
            </a:extLst>
          </p:cNvPr>
          <p:cNvSpPr txBox="1"/>
          <p:nvPr/>
        </p:nvSpPr>
        <p:spPr>
          <a:xfrm>
            <a:off x="644258" y="2716585"/>
            <a:ext cx="10262778" cy="623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2"/>
              </a:lnSpc>
            </a:pPr>
            <a:r>
              <a:rPr lang="es-CO" sz="2432" b="1" noProof="0">
                <a:solidFill>
                  <a:srgbClr val="4E63A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Actividades jóvenes entre 15 y 18 años.</a:t>
            </a:r>
          </a:p>
          <a:p>
            <a:pPr algn="ctr">
              <a:lnSpc>
                <a:spcPts val="2432"/>
              </a:lnSpc>
            </a:pPr>
            <a:r>
              <a:rPr lang="es-CO" sz="2432" noProof="0">
                <a:solidFill>
                  <a:srgbClr val="4E63AE"/>
                </a:solidFill>
                <a:latin typeface="Open Sauce"/>
                <a:ea typeface="Open Sauce"/>
                <a:cs typeface="Open Sauce"/>
                <a:sym typeface="Open Sauce"/>
              </a:rPr>
              <a:t>Colombia, 2024. </a:t>
            </a:r>
          </a:p>
        </p:txBody>
      </p:sp>
      <p:grpSp>
        <p:nvGrpSpPr>
          <p:cNvPr id="77" name="Group 3">
            <a:extLst>
              <a:ext uri="{FF2B5EF4-FFF2-40B4-BE49-F238E27FC236}">
                <a16:creationId xmlns:a16="http://schemas.microsoft.com/office/drawing/2014/main" id="{B7E1A596-6A40-500C-7E18-EB0D132B7798}"/>
              </a:ext>
            </a:extLst>
          </p:cNvPr>
          <p:cNvGrpSpPr/>
          <p:nvPr/>
        </p:nvGrpSpPr>
        <p:grpSpPr>
          <a:xfrm>
            <a:off x="14358331" y="694746"/>
            <a:ext cx="3239511" cy="718582"/>
            <a:chOff x="0" y="0"/>
            <a:chExt cx="6062390" cy="1344748"/>
          </a:xfrm>
        </p:grpSpPr>
        <p:sp>
          <p:nvSpPr>
            <p:cNvPr id="78" name="Freeform 4">
              <a:extLst>
                <a:ext uri="{FF2B5EF4-FFF2-40B4-BE49-F238E27FC236}">
                  <a16:creationId xmlns:a16="http://schemas.microsoft.com/office/drawing/2014/main" id="{B0AC2684-D862-AEF2-34AF-EBF8DF4406E6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745A590F-DE27-6DFA-2103-348D1A6D76B5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090A8DC-9AC1-CC42-2DC0-C8F6B46A29A7}"/>
              </a:ext>
            </a:extLst>
          </p:cNvPr>
          <p:cNvSpPr/>
          <p:nvPr/>
        </p:nvSpPr>
        <p:spPr>
          <a:xfrm>
            <a:off x="11391900" y="2286000"/>
            <a:ext cx="6162006" cy="6972300"/>
          </a:xfrm>
          <a:prstGeom prst="roundRect">
            <a:avLst>
              <a:gd name="adj" fmla="val 2446"/>
            </a:avLst>
          </a:prstGeom>
          <a:blipFill>
            <a:blip r:embed="rId7"/>
            <a:stretch>
              <a:fillRect l="-42357" r="-30895" b="-1892"/>
            </a:stretch>
          </a:blipFill>
        </p:spPr>
        <p:txBody>
          <a:bodyPr/>
          <a:lstStyle/>
          <a:p>
            <a:endParaRPr lang="es-CO" noProof="0"/>
          </a:p>
        </p:txBody>
      </p:sp>
      <p:pic>
        <p:nvPicPr>
          <p:cNvPr id="1026" name="Picture 2" descr="Gráfico, Gráfico de rectángulos&#10;&#10;El contenido generado por IA puede ser incorrecto.">
            <a:extLst>
              <a:ext uri="{FF2B5EF4-FFF2-40B4-BE49-F238E27FC236}">
                <a16:creationId xmlns:a16="http://schemas.microsoft.com/office/drawing/2014/main" id="{C41E4CF5-4392-C005-A3E0-D129D29C2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2627" r="90921" b="17737"/>
          <a:stretch/>
        </p:blipFill>
        <p:spPr bwMode="auto">
          <a:xfrm>
            <a:off x="1588770" y="3833445"/>
            <a:ext cx="626892" cy="40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A5F1D4D-57A7-DB74-0172-100BF4225979}"/>
              </a:ext>
            </a:extLst>
          </p:cNvPr>
          <p:cNvGrpSpPr/>
          <p:nvPr/>
        </p:nvGrpSpPr>
        <p:grpSpPr>
          <a:xfrm>
            <a:off x="2989727" y="3998259"/>
            <a:ext cx="2330824" cy="3747247"/>
            <a:chOff x="2989728" y="3998259"/>
            <a:chExt cx="2330824" cy="374724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3AFB49-D521-A205-1419-64B749E622FD}"/>
                </a:ext>
              </a:extLst>
            </p:cNvPr>
            <p:cNvSpPr/>
            <p:nvPr/>
          </p:nvSpPr>
          <p:spPr>
            <a:xfrm>
              <a:off x="2989728" y="5199529"/>
              <a:ext cx="2330824" cy="2545977"/>
            </a:xfrm>
            <a:prstGeom prst="rect">
              <a:avLst/>
            </a:prstGeom>
            <a:solidFill>
              <a:srgbClr val="51B1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noProof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3F1728-A4B4-7CD0-44E0-CC482C148179}"/>
                </a:ext>
              </a:extLst>
            </p:cNvPr>
            <p:cNvSpPr/>
            <p:nvPr/>
          </p:nvSpPr>
          <p:spPr>
            <a:xfrm>
              <a:off x="2989728" y="4742329"/>
              <a:ext cx="2330824" cy="482814"/>
            </a:xfrm>
            <a:prstGeom prst="rect">
              <a:avLst/>
            </a:prstGeom>
            <a:solidFill>
              <a:srgbClr val="F382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noProof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85C318-4838-2762-0FA9-4F90599E0CAD}"/>
                </a:ext>
              </a:extLst>
            </p:cNvPr>
            <p:cNvSpPr/>
            <p:nvPr/>
          </p:nvSpPr>
          <p:spPr>
            <a:xfrm>
              <a:off x="2989728" y="4462272"/>
              <a:ext cx="2330824" cy="329184"/>
            </a:xfrm>
            <a:prstGeom prst="rect">
              <a:avLst/>
            </a:prstGeom>
            <a:solidFill>
              <a:srgbClr val="ECEC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noProof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A66564-92E8-5134-190B-8B91CAA5C6A1}"/>
                </a:ext>
              </a:extLst>
            </p:cNvPr>
            <p:cNvSpPr/>
            <p:nvPr/>
          </p:nvSpPr>
          <p:spPr>
            <a:xfrm>
              <a:off x="2989728" y="3998259"/>
              <a:ext cx="2330824" cy="484094"/>
            </a:xfrm>
            <a:prstGeom prst="rect">
              <a:avLst/>
            </a:prstGeom>
            <a:solidFill>
              <a:srgbClr val="8FE3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noProof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D49ED4-E080-3963-5999-993E359DCE40}"/>
              </a:ext>
            </a:extLst>
          </p:cNvPr>
          <p:cNvGrpSpPr/>
          <p:nvPr/>
        </p:nvGrpSpPr>
        <p:grpSpPr>
          <a:xfrm>
            <a:off x="6695568" y="3971925"/>
            <a:ext cx="2330824" cy="3775403"/>
            <a:chOff x="2989728" y="3970104"/>
            <a:chExt cx="2330824" cy="377540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8B65D9-384A-22CE-6285-7B38F76D5394}"/>
                </a:ext>
              </a:extLst>
            </p:cNvPr>
            <p:cNvSpPr/>
            <p:nvPr/>
          </p:nvSpPr>
          <p:spPr>
            <a:xfrm>
              <a:off x="2989728" y="5109675"/>
              <a:ext cx="2330824" cy="2635832"/>
            </a:xfrm>
            <a:prstGeom prst="rect">
              <a:avLst/>
            </a:prstGeom>
            <a:solidFill>
              <a:srgbClr val="51B1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noProof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673992E-AC8C-1276-53E7-0654A4560908}"/>
                </a:ext>
              </a:extLst>
            </p:cNvPr>
            <p:cNvSpPr/>
            <p:nvPr/>
          </p:nvSpPr>
          <p:spPr>
            <a:xfrm>
              <a:off x="2989728" y="4848785"/>
              <a:ext cx="2330824" cy="334042"/>
            </a:xfrm>
            <a:prstGeom prst="rect">
              <a:avLst/>
            </a:prstGeom>
            <a:solidFill>
              <a:srgbClr val="F382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noProof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E26F90-ACA8-ABC4-495C-28A342DD39EE}"/>
                </a:ext>
              </a:extLst>
            </p:cNvPr>
            <p:cNvSpPr/>
            <p:nvPr/>
          </p:nvSpPr>
          <p:spPr>
            <a:xfrm>
              <a:off x="2989728" y="4720198"/>
              <a:ext cx="2330824" cy="135730"/>
            </a:xfrm>
            <a:prstGeom prst="rect">
              <a:avLst/>
            </a:prstGeom>
            <a:solidFill>
              <a:srgbClr val="ECEC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noProof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1491FA1-E0F6-4B00-4C34-B643AE2D224D}"/>
                </a:ext>
              </a:extLst>
            </p:cNvPr>
            <p:cNvSpPr/>
            <p:nvPr/>
          </p:nvSpPr>
          <p:spPr>
            <a:xfrm>
              <a:off x="2989728" y="3970104"/>
              <a:ext cx="2330824" cy="750093"/>
            </a:xfrm>
            <a:prstGeom prst="rect">
              <a:avLst/>
            </a:prstGeom>
            <a:solidFill>
              <a:srgbClr val="8FE3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noProof="0"/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565227-617C-5021-628F-C8EF5EA405F3}"/>
              </a:ext>
            </a:extLst>
          </p:cNvPr>
          <p:cNvCxnSpPr/>
          <p:nvPr/>
        </p:nvCxnSpPr>
        <p:spPr>
          <a:xfrm>
            <a:off x="2297430" y="7749540"/>
            <a:ext cx="7395210" cy="0"/>
          </a:xfrm>
          <a:prstGeom prst="line">
            <a:avLst/>
          </a:prstGeom>
          <a:ln w="38100">
            <a:solidFill>
              <a:srgbClr val="939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D1B064A-CE29-2D42-80CC-CC71D7A914B1}"/>
              </a:ext>
            </a:extLst>
          </p:cNvPr>
          <p:cNvGrpSpPr/>
          <p:nvPr/>
        </p:nvGrpSpPr>
        <p:grpSpPr>
          <a:xfrm>
            <a:off x="1428299" y="8480412"/>
            <a:ext cx="9424579" cy="292388"/>
            <a:chOff x="1428299" y="8480412"/>
            <a:chExt cx="9424579" cy="29238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07CE540-357C-D2E1-D871-AB38833D17D0}"/>
                </a:ext>
              </a:extLst>
            </p:cNvPr>
            <p:cNvSpPr/>
            <p:nvPr/>
          </p:nvSpPr>
          <p:spPr>
            <a:xfrm>
              <a:off x="3289211" y="8481112"/>
              <a:ext cx="309892" cy="290989"/>
            </a:xfrm>
            <a:prstGeom prst="ellipse">
              <a:avLst/>
            </a:prstGeom>
            <a:solidFill>
              <a:srgbClr val="F382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b="1" noProof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E07117E-C299-A173-F56F-9BB818734332}"/>
                </a:ext>
              </a:extLst>
            </p:cNvPr>
            <p:cNvSpPr/>
            <p:nvPr/>
          </p:nvSpPr>
          <p:spPr>
            <a:xfrm>
              <a:off x="1428299" y="8481112"/>
              <a:ext cx="309892" cy="290989"/>
            </a:xfrm>
            <a:prstGeom prst="ellipse">
              <a:avLst/>
            </a:prstGeom>
            <a:solidFill>
              <a:srgbClr val="51B1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b="1" noProof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A892249-9D6C-C5CB-C2C1-D96C9FCFBD5A}"/>
                </a:ext>
              </a:extLst>
            </p:cNvPr>
            <p:cNvSpPr/>
            <p:nvPr/>
          </p:nvSpPr>
          <p:spPr>
            <a:xfrm>
              <a:off x="5272043" y="8481112"/>
              <a:ext cx="309892" cy="290989"/>
            </a:xfrm>
            <a:prstGeom prst="ellipse">
              <a:avLst/>
            </a:prstGeom>
            <a:solidFill>
              <a:srgbClr val="ECEC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b="1" noProof="0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2112B8D-65F3-DF3F-93A4-68A765F0E7B6}"/>
                </a:ext>
              </a:extLst>
            </p:cNvPr>
            <p:cNvSpPr/>
            <p:nvPr/>
          </p:nvSpPr>
          <p:spPr>
            <a:xfrm>
              <a:off x="7616825" y="8481112"/>
              <a:ext cx="309892" cy="290989"/>
            </a:xfrm>
            <a:prstGeom prst="ellipse">
              <a:avLst/>
            </a:prstGeom>
            <a:solidFill>
              <a:srgbClr val="8FE3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b="1" noProof="0">
                <a:solidFill>
                  <a:schemeClr val="tx1"/>
                </a:solidFill>
              </a:endParaRPr>
            </a:p>
          </p:txBody>
        </p:sp>
        <p:sp>
          <p:nvSpPr>
            <p:cNvPr id="26" name="TextBox 69">
              <a:extLst>
                <a:ext uri="{FF2B5EF4-FFF2-40B4-BE49-F238E27FC236}">
                  <a16:creationId xmlns:a16="http://schemas.microsoft.com/office/drawing/2014/main" id="{42637182-E524-FD8D-4B08-87FA685A71B9}"/>
                </a:ext>
              </a:extLst>
            </p:cNvPr>
            <p:cNvSpPr txBox="1"/>
            <p:nvPr/>
          </p:nvSpPr>
          <p:spPr>
            <a:xfrm>
              <a:off x="1786175" y="8480412"/>
              <a:ext cx="1455052" cy="292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32"/>
                </a:lnSpc>
              </a:pPr>
              <a:r>
                <a:rPr lang="es-CO" sz="1600" b="1" noProof="0">
                  <a:latin typeface="Poppins" pitchFamily="2" charset="77"/>
                  <a:ea typeface="Open Sauce Bold"/>
                  <a:cs typeface="Poppins" pitchFamily="2" charset="77"/>
                  <a:sym typeface="Open Sauce Bold"/>
                </a:rPr>
                <a:t>Solo estudia</a:t>
              </a:r>
              <a:endParaRPr lang="es-CO" sz="1600" b="1" noProof="0">
                <a:latin typeface="Poppins" pitchFamily="2" charset="77"/>
                <a:ea typeface="Open Sauce"/>
                <a:cs typeface="Poppins" pitchFamily="2" charset="77"/>
                <a:sym typeface="Open Sauce"/>
              </a:endParaRPr>
            </a:p>
          </p:txBody>
        </p:sp>
        <p:sp>
          <p:nvSpPr>
            <p:cNvPr id="27" name="TextBox 69">
              <a:extLst>
                <a:ext uri="{FF2B5EF4-FFF2-40B4-BE49-F238E27FC236}">
                  <a16:creationId xmlns:a16="http://schemas.microsoft.com/office/drawing/2014/main" id="{1FBA2D4E-B060-B71E-49B0-7F146AF55EAB}"/>
                </a:ext>
              </a:extLst>
            </p:cNvPr>
            <p:cNvSpPr txBox="1"/>
            <p:nvPr/>
          </p:nvSpPr>
          <p:spPr>
            <a:xfrm>
              <a:off x="3647087" y="8480412"/>
              <a:ext cx="1576972" cy="292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32"/>
                </a:lnSpc>
              </a:pPr>
              <a:r>
                <a:rPr lang="es-CO" sz="1600" b="1" noProof="0">
                  <a:latin typeface="Poppins" pitchFamily="2" charset="77"/>
                  <a:ea typeface="Open Sauce Bold"/>
                  <a:cs typeface="Poppins" pitchFamily="2" charset="77"/>
                  <a:sym typeface="Open Sauce Bold"/>
                </a:rPr>
                <a:t>Solo trabaja</a:t>
              </a:r>
              <a:endParaRPr lang="es-CO" sz="1600" b="1" noProof="0">
                <a:latin typeface="Poppins" pitchFamily="2" charset="77"/>
                <a:ea typeface="Open Sauce"/>
                <a:cs typeface="Poppins" pitchFamily="2" charset="77"/>
                <a:sym typeface="Open Sauce"/>
              </a:endParaRPr>
            </a:p>
          </p:txBody>
        </p:sp>
        <p:sp>
          <p:nvSpPr>
            <p:cNvPr id="28" name="TextBox 69">
              <a:extLst>
                <a:ext uri="{FF2B5EF4-FFF2-40B4-BE49-F238E27FC236}">
                  <a16:creationId xmlns:a16="http://schemas.microsoft.com/office/drawing/2014/main" id="{FB2E571F-CF86-950E-DF79-8013F23460F8}"/>
                </a:ext>
              </a:extLst>
            </p:cNvPr>
            <p:cNvSpPr txBox="1"/>
            <p:nvPr/>
          </p:nvSpPr>
          <p:spPr>
            <a:xfrm>
              <a:off x="5629919" y="8480412"/>
              <a:ext cx="1938922" cy="292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32"/>
                </a:lnSpc>
              </a:pPr>
              <a:r>
                <a:rPr lang="es-CO" sz="1600" b="1" noProof="0">
                  <a:latin typeface="Poppins" pitchFamily="2" charset="77"/>
                  <a:ea typeface="Open Sauce Bold"/>
                  <a:cs typeface="Poppins" pitchFamily="2" charset="77"/>
                  <a:sym typeface="Open Sauce Bold"/>
                </a:rPr>
                <a:t>Trabaja y estudia</a:t>
              </a:r>
              <a:endParaRPr lang="es-CO" sz="1600" b="1" noProof="0">
                <a:latin typeface="Poppins" pitchFamily="2" charset="77"/>
                <a:ea typeface="Open Sauce"/>
                <a:cs typeface="Poppins" pitchFamily="2" charset="77"/>
                <a:sym typeface="Open Sauce"/>
              </a:endParaRPr>
            </a:p>
          </p:txBody>
        </p:sp>
        <p:sp>
          <p:nvSpPr>
            <p:cNvPr id="29" name="TextBox 69">
              <a:extLst>
                <a:ext uri="{FF2B5EF4-FFF2-40B4-BE49-F238E27FC236}">
                  <a16:creationId xmlns:a16="http://schemas.microsoft.com/office/drawing/2014/main" id="{C736A5BD-33F0-8F7D-F21B-702ED5BC88E9}"/>
                </a:ext>
              </a:extLst>
            </p:cNvPr>
            <p:cNvSpPr txBox="1"/>
            <p:nvPr/>
          </p:nvSpPr>
          <p:spPr>
            <a:xfrm>
              <a:off x="7974697" y="8480412"/>
              <a:ext cx="2878181" cy="292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32"/>
                </a:lnSpc>
              </a:pPr>
              <a:r>
                <a:rPr lang="es-CO" sz="1600" b="1" noProof="0">
                  <a:latin typeface="Poppins" pitchFamily="2" charset="77"/>
                  <a:ea typeface="Open Sauce Bold"/>
                  <a:cs typeface="Poppins" pitchFamily="2" charset="77"/>
                  <a:sym typeface="Open Sauce Bold"/>
                </a:rPr>
                <a:t>No trabaja y no estudia</a:t>
              </a:r>
              <a:endParaRPr lang="es-CO" sz="1600" b="1" noProof="0">
                <a:latin typeface="Poppins" pitchFamily="2" charset="77"/>
                <a:ea typeface="Open Sauce"/>
                <a:cs typeface="Poppins" pitchFamily="2" charset="77"/>
                <a:sym typeface="Open Sauce"/>
              </a:endParaRPr>
            </a:p>
          </p:txBody>
        </p:sp>
      </p:grpSp>
      <p:sp>
        <p:nvSpPr>
          <p:cNvPr id="30" name="TextBox 69">
            <a:extLst>
              <a:ext uri="{FF2B5EF4-FFF2-40B4-BE49-F238E27FC236}">
                <a16:creationId xmlns:a16="http://schemas.microsoft.com/office/drawing/2014/main" id="{EA667336-5827-9B66-8667-0D0B7B15E990}"/>
              </a:ext>
            </a:extLst>
          </p:cNvPr>
          <p:cNvSpPr txBox="1"/>
          <p:nvPr/>
        </p:nvSpPr>
        <p:spPr>
          <a:xfrm>
            <a:off x="3456587" y="7836483"/>
            <a:ext cx="1576972" cy="2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32"/>
              </a:lnSpc>
            </a:pPr>
            <a:r>
              <a:rPr lang="es-CO" sz="1600" noProof="0">
                <a:latin typeface="Poppins" pitchFamily="2" charset="77"/>
                <a:ea typeface="Open Sauce Bold"/>
                <a:cs typeface="Poppins" pitchFamily="2" charset="77"/>
                <a:sym typeface="Open Sauce Bold"/>
              </a:rPr>
              <a:t>Hombres</a:t>
            </a:r>
            <a:endParaRPr lang="es-CO" sz="1600" noProof="0">
              <a:latin typeface="Poppins" pitchFamily="2" charset="77"/>
              <a:ea typeface="Open Sauce"/>
              <a:cs typeface="Poppins" pitchFamily="2" charset="77"/>
              <a:sym typeface="Open Sauce"/>
            </a:endParaRPr>
          </a:p>
        </p:txBody>
      </p:sp>
      <p:sp>
        <p:nvSpPr>
          <p:cNvPr id="31" name="TextBox 69">
            <a:extLst>
              <a:ext uri="{FF2B5EF4-FFF2-40B4-BE49-F238E27FC236}">
                <a16:creationId xmlns:a16="http://schemas.microsoft.com/office/drawing/2014/main" id="{EECED0E5-B367-A679-D8D2-D881EF062F3A}"/>
              </a:ext>
            </a:extLst>
          </p:cNvPr>
          <p:cNvSpPr txBox="1"/>
          <p:nvPr/>
        </p:nvSpPr>
        <p:spPr>
          <a:xfrm>
            <a:off x="7083707" y="7851723"/>
            <a:ext cx="1576972" cy="2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32"/>
              </a:lnSpc>
            </a:pPr>
            <a:r>
              <a:rPr lang="es-CO" sz="1600" noProof="0">
                <a:latin typeface="Poppins" pitchFamily="2" charset="77"/>
                <a:ea typeface="Open Sauce"/>
                <a:cs typeface="Poppins" pitchFamily="2" charset="77"/>
                <a:sym typeface="Open Sauce Bold"/>
              </a:rPr>
              <a:t>Mujeres</a:t>
            </a:r>
            <a:endParaRPr lang="es-CO" sz="1600" noProof="0">
              <a:latin typeface="Poppins" pitchFamily="2" charset="77"/>
              <a:ea typeface="Open Sauce"/>
              <a:cs typeface="Poppins" pitchFamily="2" charset="77"/>
              <a:sym typeface="Open Sauce"/>
            </a:endParaRPr>
          </a:p>
        </p:txBody>
      </p:sp>
      <p:sp>
        <p:nvSpPr>
          <p:cNvPr id="34" name="TextBox 69">
            <a:extLst>
              <a:ext uri="{FF2B5EF4-FFF2-40B4-BE49-F238E27FC236}">
                <a16:creationId xmlns:a16="http://schemas.microsoft.com/office/drawing/2014/main" id="{15091266-75B7-FAD1-11C8-CCC71AE9CBEC}"/>
              </a:ext>
            </a:extLst>
          </p:cNvPr>
          <p:cNvSpPr txBox="1"/>
          <p:nvPr/>
        </p:nvSpPr>
        <p:spPr>
          <a:xfrm>
            <a:off x="3324220" y="4079667"/>
            <a:ext cx="1576972" cy="2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32"/>
              </a:lnSpc>
            </a:pPr>
            <a:r>
              <a:rPr lang="es-CO" sz="1600" b="1" noProof="0">
                <a:latin typeface="Poppins" pitchFamily="2" charset="77"/>
                <a:ea typeface="Open Sauce Bold"/>
                <a:cs typeface="Poppins" pitchFamily="2" charset="77"/>
                <a:sym typeface="Open Sauce Bold"/>
              </a:rPr>
              <a:t>14,9%</a:t>
            </a:r>
            <a:endParaRPr lang="es-CO" sz="1600" b="1" noProof="0">
              <a:latin typeface="Poppins" pitchFamily="2" charset="77"/>
              <a:ea typeface="Open Sauce"/>
              <a:cs typeface="Poppins" pitchFamily="2" charset="77"/>
              <a:sym typeface="Open Sauce"/>
            </a:endParaRPr>
          </a:p>
        </p:txBody>
      </p:sp>
      <p:sp>
        <p:nvSpPr>
          <p:cNvPr id="35" name="TextBox 69">
            <a:extLst>
              <a:ext uri="{FF2B5EF4-FFF2-40B4-BE49-F238E27FC236}">
                <a16:creationId xmlns:a16="http://schemas.microsoft.com/office/drawing/2014/main" id="{112D2656-DFFE-1562-7859-17A708324A64}"/>
              </a:ext>
            </a:extLst>
          </p:cNvPr>
          <p:cNvSpPr txBox="1"/>
          <p:nvPr/>
        </p:nvSpPr>
        <p:spPr>
          <a:xfrm>
            <a:off x="3324220" y="4488638"/>
            <a:ext cx="1576972" cy="2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32"/>
              </a:lnSpc>
            </a:pPr>
            <a:r>
              <a:rPr lang="es-CO" sz="1600" b="1" noProof="0">
                <a:latin typeface="Poppins" pitchFamily="2" charset="77"/>
                <a:ea typeface="Open Sauce Bold"/>
                <a:cs typeface="Poppins" pitchFamily="2" charset="77"/>
                <a:sym typeface="Open Sauce Bold"/>
              </a:rPr>
              <a:t>5,1%</a:t>
            </a:r>
            <a:endParaRPr lang="es-CO" sz="1600" b="1" noProof="0">
              <a:latin typeface="Poppins" pitchFamily="2" charset="77"/>
              <a:ea typeface="Open Sauce"/>
              <a:cs typeface="Poppins" pitchFamily="2" charset="77"/>
              <a:sym typeface="Open Sauce"/>
            </a:endParaRPr>
          </a:p>
        </p:txBody>
      </p:sp>
      <p:sp>
        <p:nvSpPr>
          <p:cNvPr id="36" name="TextBox 69">
            <a:extLst>
              <a:ext uri="{FF2B5EF4-FFF2-40B4-BE49-F238E27FC236}">
                <a16:creationId xmlns:a16="http://schemas.microsoft.com/office/drawing/2014/main" id="{E18DE4DE-95C1-36E3-6BE4-DEC7C2243799}"/>
              </a:ext>
            </a:extLst>
          </p:cNvPr>
          <p:cNvSpPr txBox="1"/>
          <p:nvPr/>
        </p:nvSpPr>
        <p:spPr>
          <a:xfrm>
            <a:off x="3324220" y="4871959"/>
            <a:ext cx="1576972" cy="2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32"/>
              </a:lnSpc>
            </a:pPr>
            <a:r>
              <a:rPr lang="es-CO" sz="1600" b="1" noProof="0">
                <a:latin typeface="Poppins" pitchFamily="2" charset="77"/>
                <a:ea typeface="Open Sauce Bold"/>
                <a:cs typeface="Poppins" pitchFamily="2" charset="77"/>
                <a:sym typeface="Open Sauce Bold"/>
              </a:rPr>
              <a:t>11,8%</a:t>
            </a:r>
            <a:endParaRPr lang="es-CO" sz="1600" b="1" noProof="0">
              <a:latin typeface="Poppins" pitchFamily="2" charset="77"/>
              <a:ea typeface="Open Sauce"/>
              <a:cs typeface="Poppins" pitchFamily="2" charset="77"/>
              <a:sym typeface="Open Sauce"/>
            </a:endParaRPr>
          </a:p>
        </p:txBody>
      </p:sp>
      <p:sp>
        <p:nvSpPr>
          <p:cNvPr id="37" name="TextBox 69">
            <a:extLst>
              <a:ext uri="{FF2B5EF4-FFF2-40B4-BE49-F238E27FC236}">
                <a16:creationId xmlns:a16="http://schemas.microsoft.com/office/drawing/2014/main" id="{0E95074B-CE15-0CFB-939A-922D1251CC91}"/>
              </a:ext>
            </a:extLst>
          </p:cNvPr>
          <p:cNvSpPr txBox="1"/>
          <p:nvPr/>
        </p:nvSpPr>
        <p:spPr>
          <a:xfrm>
            <a:off x="3324220" y="6343671"/>
            <a:ext cx="1576972" cy="2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32"/>
              </a:lnSpc>
            </a:pPr>
            <a:r>
              <a:rPr lang="es-CO" sz="1600" b="1" noProof="0">
                <a:latin typeface="Poppins" pitchFamily="2" charset="77"/>
                <a:ea typeface="Open Sauce Bold"/>
                <a:cs typeface="Poppins" pitchFamily="2" charset="77"/>
                <a:sym typeface="Open Sauce Bold"/>
              </a:rPr>
              <a:t>68,3%</a:t>
            </a:r>
            <a:endParaRPr lang="es-CO" sz="1600" b="1" noProof="0">
              <a:latin typeface="Poppins" pitchFamily="2" charset="77"/>
              <a:ea typeface="Open Sauce"/>
              <a:cs typeface="Poppins" pitchFamily="2" charset="77"/>
              <a:sym typeface="Open Sauce"/>
            </a:endParaRPr>
          </a:p>
        </p:txBody>
      </p:sp>
      <p:sp>
        <p:nvSpPr>
          <p:cNvPr id="42" name="TextBox 69">
            <a:extLst>
              <a:ext uri="{FF2B5EF4-FFF2-40B4-BE49-F238E27FC236}">
                <a16:creationId xmlns:a16="http://schemas.microsoft.com/office/drawing/2014/main" id="{50A0A321-F5FF-7FEB-EDC4-424291D016A1}"/>
              </a:ext>
            </a:extLst>
          </p:cNvPr>
          <p:cNvSpPr txBox="1"/>
          <p:nvPr/>
        </p:nvSpPr>
        <p:spPr>
          <a:xfrm>
            <a:off x="7134221" y="4175507"/>
            <a:ext cx="1576972" cy="2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32"/>
              </a:lnSpc>
            </a:pPr>
            <a:r>
              <a:rPr lang="es-CO" sz="1600" b="1" noProof="0">
                <a:latin typeface="Poppins" pitchFamily="2" charset="77"/>
                <a:ea typeface="Open Sauce Bold"/>
                <a:cs typeface="Poppins" pitchFamily="2" charset="77"/>
                <a:sym typeface="Open Sauce Bold"/>
              </a:rPr>
              <a:t>20,6%</a:t>
            </a:r>
            <a:endParaRPr lang="es-CO" sz="1600" b="1" noProof="0">
              <a:latin typeface="Poppins" pitchFamily="2" charset="77"/>
              <a:ea typeface="Open Sauce"/>
              <a:cs typeface="Poppins" pitchFamily="2" charset="77"/>
              <a:sym typeface="Open Sauce"/>
            </a:endParaRPr>
          </a:p>
        </p:txBody>
      </p:sp>
      <p:sp>
        <p:nvSpPr>
          <p:cNvPr id="43" name="TextBox 69">
            <a:extLst>
              <a:ext uri="{FF2B5EF4-FFF2-40B4-BE49-F238E27FC236}">
                <a16:creationId xmlns:a16="http://schemas.microsoft.com/office/drawing/2014/main" id="{C45649DF-D5FF-07B3-46D0-59B7576EC7D4}"/>
              </a:ext>
            </a:extLst>
          </p:cNvPr>
          <p:cNvSpPr txBox="1"/>
          <p:nvPr/>
        </p:nvSpPr>
        <p:spPr>
          <a:xfrm>
            <a:off x="7134221" y="4638992"/>
            <a:ext cx="1576972" cy="2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32"/>
              </a:lnSpc>
            </a:pPr>
            <a:r>
              <a:rPr lang="es-CO" sz="1600" b="1" noProof="0">
                <a:latin typeface="Poppins" pitchFamily="2" charset="77"/>
                <a:ea typeface="Open Sauce Bold"/>
                <a:cs typeface="Poppins" pitchFamily="2" charset="77"/>
                <a:sym typeface="Open Sauce Bold"/>
              </a:rPr>
              <a:t>3,4%</a:t>
            </a:r>
            <a:endParaRPr lang="es-CO" sz="1600" b="1" noProof="0">
              <a:latin typeface="Poppins" pitchFamily="2" charset="77"/>
              <a:ea typeface="Open Sauce"/>
              <a:cs typeface="Poppins" pitchFamily="2" charset="77"/>
              <a:sym typeface="Open Sauce"/>
            </a:endParaRPr>
          </a:p>
        </p:txBody>
      </p:sp>
      <p:sp>
        <p:nvSpPr>
          <p:cNvPr id="44" name="TextBox 69">
            <a:extLst>
              <a:ext uri="{FF2B5EF4-FFF2-40B4-BE49-F238E27FC236}">
                <a16:creationId xmlns:a16="http://schemas.microsoft.com/office/drawing/2014/main" id="{CDE3E1F7-C72D-3A24-AAE2-B15913FA5C6F}"/>
              </a:ext>
            </a:extLst>
          </p:cNvPr>
          <p:cNvSpPr txBox="1"/>
          <p:nvPr/>
        </p:nvSpPr>
        <p:spPr>
          <a:xfrm>
            <a:off x="7134221" y="4882392"/>
            <a:ext cx="1576972" cy="2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32"/>
              </a:lnSpc>
            </a:pPr>
            <a:r>
              <a:rPr lang="es-CO" sz="1600" b="1" noProof="0">
                <a:latin typeface="Poppins" pitchFamily="2" charset="77"/>
                <a:ea typeface="Open Sauce Bold"/>
                <a:cs typeface="Poppins" pitchFamily="2" charset="77"/>
                <a:sym typeface="Open Sauce Bold"/>
              </a:rPr>
              <a:t>5,1%</a:t>
            </a:r>
            <a:endParaRPr lang="es-CO" sz="1600" b="1" noProof="0">
              <a:latin typeface="Poppins" pitchFamily="2" charset="77"/>
              <a:ea typeface="Open Sauce"/>
              <a:cs typeface="Poppins" pitchFamily="2" charset="77"/>
              <a:sym typeface="Open Sauce"/>
            </a:endParaRPr>
          </a:p>
        </p:txBody>
      </p:sp>
      <p:sp>
        <p:nvSpPr>
          <p:cNvPr id="45" name="TextBox 69">
            <a:extLst>
              <a:ext uri="{FF2B5EF4-FFF2-40B4-BE49-F238E27FC236}">
                <a16:creationId xmlns:a16="http://schemas.microsoft.com/office/drawing/2014/main" id="{84728355-B0B6-2B48-DCEF-CA0E978E6AFA}"/>
              </a:ext>
            </a:extLst>
          </p:cNvPr>
          <p:cNvSpPr txBox="1"/>
          <p:nvPr/>
        </p:nvSpPr>
        <p:spPr>
          <a:xfrm>
            <a:off x="7134221" y="6335816"/>
            <a:ext cx="1576972" cy="2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32"/>
              </a:lnSpc>
            </a:pPr>
            <a:r>
              <a:rPr lang="es-CO" sz="1600" b="1" noProof="0">
                <a:latin typeface="Poppins" pitchFamily="2" charset="77"/>
                <a:ea typeface="Open Sauce Bold"/>
                <a:cs typeface="Poppins" pitchFamily="2" charset="77"/>
                <a:sym typeface="Open Sauce Bold"/>
              </a:rPr>
              <a:t>70,9%</a:t>
            </a:r>
            <a:endParaRPr lang="es-CO" sz="1600" b="1" noProof="0">
              <a:latin typeface="Poppins" pitchFamily="2" charset="77"/>
              <a:ea typeface="Open Sauce"/>
              <a:cs typeface="Poppins" pitchFamily="2" charset="77"/>
              <a:sym typeface="Open Sauce"/>
            </a:endParaRPr>
          </a:p>
        </p:txBody>
      </p:sp>
      <p:sp>
        <p:nvSpPr>
          <p:cNvPr id="53" name="Freeform 68">
            <a:extLst>
              <a:ext uri="{FF2B5EF4-FFF2-40B4-BE49-F238E27FC236}">
                <a16:creationId xmlns:a16="http://schemas.microsoft.com/office/drawing/2014/main" id="{68D66941-055C-0C66-C771-EB555C012C64}"/>
              </a:ext>
            </a:extLst>
          </p:cNvPr>
          <p:cNvSpPr/>
          <p:nvPr/>
        </p:nvSpPr>
        <p:spPr>
          <a:xfrm rot="1614063">
            <a:off x="5171341" y="3632514"/>
            <a:ext cx="841585" cy="646968"/>
          </a:xfrm>
          <a:custGeom>
            <a:avLst/>
            <a:gdLst/>
            <a:ahLst/>
            <a:cxnLst/>
            <a:rect l="l" t="t" r="r" b="b"/>
            <a:pathLst>
              <a:path w="1149078" h="883353">
                <a:moveTo>
                  <a:pt x="0" y="0"/>
                </a:moveTo>
                <a:lnTo>
                  <a:pt x="1149078" y="0"/>
                </a:lnTo>
                <a:lnTo>
                  <a:pt x="1149078" y="883354"/>
                </a:lnTo>
                <a:lnTo>
                  <a:pt x="0" y="883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noProof="0"/>
          </a:p>
        </p:txBody>
      </p:sp>
      <p:sp>
        <p:nvSpPr>
          <p:cNvPr id="54" name="Freeform 72">
            <a:extLst>
              <a:ext uri="{FF2B5EF4-FFF2-40B4-BE49-F238E27FC236}">
                <a16:creationId xmlns:a16="http://schemas.microsoft.com/office/drawing/2014/main" id="{B054FE9D-AB1B-A545-8722-0EF4CA08627B}"/>
              </a:ext>
            </a:extLst>
          </p:cNvPr>
          <p:cNvSpPr/>
          <p:nvPr/>
        </p:nvSpPr>
        <p:spPr>
          <a:xfrm rot="12558794">
            <a:off x="5872012" y="4238245"/>
            <a:ext cx="841586" cy="646969"/>
          </a:xfrm>
          <a:custGeom>
            <a:avLst/>
            <a:gdLst/>
            <a:ahLst/>
            <a:cxnLst/>
            <a:rect l="l" t="t" r="r" b="b"/>
            <a:pathLst>
              <a:path w="1149078" h="883353">
                <a:moveTo>
                  <a:pt x="0" y="0"/>
                </a:moveTo>
                <a:lnTo>
                  <a:pt x="1149078" y="0"/>
                </a:lnTo>
                <a:lnTo>
                  <a:pt x="1149078" y="883354"/>
                </a:lnTo>
                <a:lnTo>
                  <a:pt x="0" y="883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noProof="0"/>
          </a:p>
        </p:txBody>
      </p:sp>
      <p:sp>
        <p:nvSpPr>
          <p:cNvPr id="55" name="TextBox 73">
            <a:extLst>
              <a:ext uri="{FF2B5EF4-FFF2-40B4-BE49-F238E27FC236}">
                <a16:creationId xmlns:a16="http://schemas.microsoft.com/office/drawing/2014/main" id="{2A4D4FD6-395F-0D6A-FD6A-605811283A3A}"/>
              </a:ext>
            </a:extLst>
          </p:cNvPr>
          <p:cNvSpPr txBox="1"/>
          <p:nvPr/>
        </p:nvSpPr>
        <p:spPr>
          <a:xfrm>
            <a:off x="5238196" y="4112541"/>
            <a:ext cx="1578368" cy="39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s-CO" sz="3026" b="1" noProof="0">
                <a:solidFill>
                  <a:srgbClr val="8FE32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NINIS</a:t>
            </a:r>
          </a:p>
        </p:txBody>
      </p:sp>
    </p:spTree>
    <p:extLst>
      <p:ext uri="{BB962C8B-B14F-4D97-AF65-F5344CB8AC3E}">
        <p14:creationId xmlns:p14="http://schemas.microsoft.com/office/powerpoint/2010/main" val="208922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A820E76-BF19-57A5-9F07-F457E59FF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724675" y="0"/>
            <a:ext cx="6550764" cy="10287000"/>
          </a:xfrm>
          <a:custGeom>
            <a:avLst/>
            <a:gdLst/>
            <a:ahLst/>
            <a:cxnLst/>
            <a:rect l="l" t="t" r="r" b="b"/>
            <a:pathLst>
              <a:path w="6550764" h="10287000">
                <a:moveTo>
                  <a:pt x="0" y="0"/>
                </a:moveTo>
                <a:lnTo>
                  <a:pt x="6550764" y="0"/>
                </a:lnTo>
                <a:lnTo>
                  <a:pt x="65507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16" r="-8816"/>
            </a:stretch>
          </a:blipFill>
        </p:spPr>
        <p:txBody>
          <a:bodyPr/>
          <a:lstStyle/>
          <a:p>
            <a:endParaRPr lang="es-CO" noProof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CE99C2-7862-3EE4-924F-64D80E3AE22A}"/>
              </a:ext>
            </a:extLst>
          </p:cNvPr>
          <p:cNvSpPr/>
          <p:nvPr/>
        </p:nvSpPr>
        <p:spPr>
          <a:xfrm>
            <a:off x="11696700" y="0"/>
            <a:ext cx="4559300" cy="10287000"/>
          </a:xfrm>
          <a:prstGeom prst="rect">
            <a:avLst/>
          </a:prstGeom>
          <a:gradFill flip="none" rotWithShape="1">
            <a:gsLst>
              <a:gs pos="0">
                <a:srgbClr val="557FC7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grpSp>
        <p:nvGrpSpPr>
          <p:cNvPr id="4" name="Group 4"/>
          <p:cNvGrpSpPr/>
          <p:nvPr/>
        </p:nvGrpSpPr>
        <p:grpSpPr>
          <a:xfrm>
            <a:off x="627953" y="3417334"/>
            <a:ext cx="10279083" cy="5445025"/>
            <a:chOff x="0" y="0"/>
            <a:chExt cx="3061545" cy="16217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61545" cy="1621758"/>
            </a:xfrm>
            <a:custGeom>
              <a:avLst/>
              <a:gdLst/>
              <a:ahLst/>
              <a:cxnLst/>
              <a:rect l="l" t="t" r="r" b="b"/>
              <a:pathLst>
                <a:path w="3061545" h="1621758">
                  <a:moveTo>
                    <a:pt x="13557" y="0"/>
                  </a:moveTo>
                  <a:lnTo>
                    <a:pt x="3047988" y="0"/>
                  </a:lnTo>
                  <a:cubicBezTo>
                    <a:pt x="3051584" y="0"/>
                    <a:pt x="3055032" y="1428"/>
                    <a:pt x="3057574" y="3971"/>
                  </a:cubicBezTo>
                  <a:cubicBezTo>
                    <a:pt x="3060117" y="6513"/>
                    <a:pt x="3061545" y="9962"/>
                    <a:pt x="3061545" y="13557"/>
                  </a:cubicBezTo>
                  <a:lnTo>
                    <a:pt x="3061545" y="1608201"/>
                  </a:lnTo>
                  <a:cubicBezTo>
                    <a:pt x="3061545" y="1611797"/>
                    <a:pt x="3060117" y="1615245"/>
                    <a:pt x="3057574" y="1617788"/>
                  </a:cubicBezTo>
                  <a:cubicBezTo>
                    <a:pt x="3055032" y="1620330"/>
                    <a:pt x="3051584" y="1621758"/>
                    <a:pt x="3047988" y="1621758"/>
                  </a:cubicBezTo>
                  <a:lnTo>
                    <a:pt x="13557" y="1621758"/>
                  </a:lnTo>
                  <a:cubicBezTo>
                    <a:pt x="9962" y="1621758"/>
                    <a:pt x="6513" y="1620330"/>
                    <a:pt x="3971" y="1617788"/>
                  </a:cubicBezTo>
                  <a:cubicBezTo>
                    <a:pt x="1428" y="1615245"/>
                    <a:pt x="0" y="1611797"/>
                    <a:pt x="0" y="1608201"/>
                  </a:cubicBezTo>
                  <a:lnTo>
                    <a:pt x="0" y="13557"/>
                  </a:lnTo>
                  <a:cubicBezTo>
                    <a:pt x="0" y="9962"/>
                    <a:pt x="1428" y="6513"/>
                    <a:pt x="3971" y="3971"/>
                  </a:cubicBezTo>
                  <a:cubicBezTo>
                    <a:pt x="6513" y="1428"/>
                    <a:pt x="9962" y="0"/>
                    <a:pt x="13557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61545" cy="1659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O" noProof="0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627953" y="1778417"/>
            <a:ext cx="1043173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1"/>
              </a:lnSpc>
            </a:pPr>
            <a:r>
              <a:rPr lang="es-CO" sz="4211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Cimientos endebles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44258" y="3821452"/>
            <a:ext cx="10262778" cy="623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2"/>
              </a:lnSpc>
            </a:pPr>
            <a:r>
              <a:rPr lang="es-CO" sz="2432" b="1" noProof="0">
                <a:solidFill>
                  <a:srgbClr val="4E63A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Informalidad en jóvenes entre 15 y 18 años.</a:t>
            </a:r>
          </a:p>
          <a:p>
            <a:pPr algn="ctr">
              <a:lnSpc>
                <a:spcPts val="2432"/>
              </a:lnSpc>
            </a:pPr>
            <a:r>
              <a:rPr lang="es-CO" sz="2432" noProof="0">
                <a:solidFill>
                  <a:srgbClr val="4E63AE"/>
                </a:solidFill>
                <a:latin typeface="Open Sauce"/>
                <a:ea typeface="Open Sauce"/>
                <a:cs typeface="Open Sauce"/>
                <a:sym typeface="Open Sauce"/>
              </a:rPr>
              <a:t>Colombia, 2024.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44190" y="9636396"/>
            <a:ext cx="14724988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69"/>
              </a:lnSpc>
              <a:spcBef>
                <a:spcPct val="0"/>
              </a:spcBef>
            </a:pPr>
            <a:r>
              <a:rPr lang="es-CO" sz="1469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Fuente: </a:t>
            </a:r>
            <a:r>
              <a:rPr lang="es-CO" sz="1469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GEIH, 2024. </a:t>
            </a:r>
            <a:r>
              <a:rPr lang="es-CO" sz="1469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Cálculos: </a:t>
            </a:r>
            <a:r>
              <a:rPr lang="es-CO" sz="1469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CPC.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352259-FF09-A728-2CD1-7AA73B1E4CE3}"/>
              </a:ext>
            </a:extLst>
          </p:cNvPr>
          <p:cNvSpPr txBox="1"/>
          <p:nvPr/>
        </p:nvSpPr>
        <p:spPr>
          <a:xfrm>
            <a:off x="-412376" y="67100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noProof="0"/>
          </a:p>
        </p:txBody>
      </p:sp>
      <p:grpSp>
        <p:nvGrpSpPr>
          <p:cNvPr id="34" name="Group 3">
            <a:extLst>
              <a:ext uri="{FF2B5EF4-FFF2-40B4-BE49-F238E27FC236}">
                <a16:creationId xmlns:a16="http://schemas.microsoft.com/office/drawing/2014/main" id="{6FFFF619-E7C6-B289-ABEE-380E017652F2}"/>
              </a:ext>
            </a:extLst>
          </p:cNvPr>
          <p:cNvGrpSpPr/>
          <p:nvPr/>
        </p:nvGrpSpPr>
        <p:grpSpPr>
          <a:xfrm>
            <a:off x="769742" y="605717"/>
            <a:ext cx="3526417" cy="782223"/>
            <a:chOff x="0" y="0"/>
            <a:chExt cx="6062390" cy="1344748"/>
          </a:xfrm>
        </p:grpSpPr>
        <p:sp>
          <p:nvSpPr>
            <p:cNvPr id="36" name="Freeform 4">
              <a:extLst>
                <a:ext uri="{FF2B5EF4-FFF2-40B4-BE49-F238E27FC236}">
                  <a16:creationId xmlns:a16="http://schemas.microsoft.com/office/drawing/2014/main" id="{4A0F2D9F-3DB0-3B81-0368-23B78DCBFA59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AC5D55A-9813-99CF-CB47-9DF763B9C882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F9BA1FD-D083-139F-63EE-19AD94A0FBF8}"/>
              </a:ext>
            </a:extLst>
          </p:cNvPr>
          <p:cNvGrpSpPr/>
          <p:nvPr/>
        </p:nvGrpSpPr>
        <p:grpSpPr>
          <a:xfrm>
            <a:off x="2657217" y="4946072"/>
            <a:ext cx="5946455" cy="2592848"/>
            <a:chOff x="2989727" y="3013364"/>
            <a:chExt cx="2330824" cy="230026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CAD9360-2D2A-122C-1BB9-1148E636F849}"/>
                </a:ext>
              </a:extLst>
            </p:cNvPr>
            <p:cNvGrpSpPr/>
            <p:nvPr/>
          </p:nvGrpSpPr>
          <p:grpSpPr>
            <a:xfrm>
              <a:off x="2989727" y="3013364"/>
              <a:ext cx="2330824" cy="2300263"/>
              <a:chOff x="2989728" y="3013364"/>
              <a:chExt cx="2330824" cy="230026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B95B03-F969-D739-8A1B-B15D422BEB3A}"/>
                  </a:ext>
                </a:extLst>
              </p:cNvPr>
              <p:cNvSpPr/>
              <p:nvPr/>
            </p:nvSpPr>
            <p:spPr>
              <a:xfrm>
                <a:off x="2989728" y="3013364"/>
                <a:ext cx="2330824" cy="1778092"/>
              </a:xfrm>
              <a:prstGeom prst="rect">
                <a:avLst/>
              </a:prstGeom>
              <a:solidFill>
                <a:srgbClr val="ECEC2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noProof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D6E38BB-C4E4-FBD6-382F-7FDE6F96EEF6}"/>
                  </a:ext>
                </a:extLst>
              </p:cNvPr>
              <p:cNvSpPr/>
              <p:nvPr/>
            </p:nvSpPr>
            <p:spPr>
              <a:xfrm>
                <a:off x="2989728" y="4779688"/>
                <a:ext cx="2330824" cy="533939"/>
              </a:xfrm>
              <a:prstGeom prst="rect">
                <a:avLst/>
              </a:prstGeom>
              <a:solidFill>
                <a:srgbClr val="8FE32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noProof="0"/>
              </a:p>
            </p:txBody>
          </p:sp>
        </p:grpSp>
        <p:sp>
          <p:nvSpPr>
            <p:cNvPr id="15" name="TextBox 69">
              <a:extLst>
                <a:ext uri="{FF2B5EF4-FFF2-40B4-BE49-F238E27FC236}">
                  <a16:creationId xmlns:a16="http://schemas.microsoft.com/office/drawing/2014/main" id="{418D48F5-BC75-4D89-56FC-148E67FCBC82}"/>
                </a:ext>
              </a:extLst>
            </p:cNvPr>
            <p:cNvSpPr txBox="1"/>
            <p:nvPr/>
          </p:nvSpPr>
          <p:spPr>
            <a:xfrm>
              <a:off x="3324220" y="5023136"/>
              <a:ext cx="1576972" cy="2392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32"/>
                </a:lnSpc>
              </a:pPr>
              <a:r>
                <a:rPr lang="es-CO" sz="4000" b="1" noProof="0">
                  <a:latin typeface="Poppins" pitchFamily="2" charset="77"/>
                  <a:ea typeface="Open Sauce Bold"/>
                  <a:cs typeface="Poppins" pitchFamily="2" charset="77"/>
                  <a:sym typeface="Open Sauce Bold"/>
                </a:rPr>
                <a:t>6%</a:t>
              </a:r>
              <a:endParaRPr lang="es-CO" sz="4000" b="1" noProof="0">
                <a:latin typeface="Poppins" pitchFamily="2" charset="77"/>
                <a:ea typeface="Open Sauce"/>
                <a:cs typeface="Poppins" pitchFamily="2" charset="77"/>
                <a:sym typeface="Open Sauce"/>
              </a:endParaRPr>
            </a:p>
          </p:txBody>
        </p:sp>
        <p:sp>
          <p:nvSpPr>
            <p:cNvPr id="16" name="TextBox 69">
              <a:extLst>
                <a:ext uri="{FF2B5EF4-FFF2-40B4-BE49-F238E27FC236}">
                  <a16:creationId xmlns:a16="http://schemas.microsoft.com/office/drawing/2014/main" id="{4BA64E0D-EBB9-5864-B5F6-F1936F04F37B}"/>
                </a:ext>
              </a:extLst>
            </p:cNvPr>
            <p:cNvSpPr txBox="1"/>
            <p:nvPr/>
          </p:nvSpPr>
          <p:spPr>
            <a:xfrm>
              <a:off x="3324220" y="3787507"/>
              <a:ext cx="1576972" cy="2392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32"/>
                </a:lnSpc>
              </a:pPr>
              <a:r>
                <a:rPr lang="es-CO" sz="4000" b="1" noProof="0">
                  <a:latin typeface="Poppins" pitchFamily="2" charset="77"/>
                  <a:ea typeface="Open Sauce Bold"/>
                  <a:cs typeface="Poppins" pitchFamily="2" charset="77"/>
                  <a:sym typeface="Open Sauce Bold"/>
                </a:rPr>
                <a:t>94%</a:t>
              </a:r>
              <a:endParaRPr lang="es-CO" sz="4000" b="1" noProof="0">
                <a:latin typeface="Poppins" pitchFamily="2" charset="77"/>
                <a:ea typeface="Open Sauce"/>
                <a:cs typeface="Poppins" pitchFamily="2" charset="77"/>
                <a:sym typeface="Open Sauce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48D42C-1776-F911-9572-1590CD645B6E}"/>
              </a:ext>
            </a:extLst>
          </p:cNvPr>
          <p:cNvGrpSpPr/>
          <p:nvPr/>
        </p:nvGrpSpPr>
        <p:grpSpPr>
          <a:xfrm>
            <a:off x="3955184" y="8064776"/>
            <a:ext cx="4492987" cy="292388"/>
            <a:chOff x="5272043" y="8480412"/>
            <a:chExt cx="4492987" cy="29238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0C4E8E5-5001-3EA8-D769-88305A21C7DC}"/>
                </a:ext>
              </a:extLst>
            </p:cNvPr>
            <p:cNvSpPr/>
            <p:nvPr/>
          </p:nvSpPr>
          <p:spPr>
            <a:xfrm>
              <a:off x="5272043" y="8481112"/>
              <a:ext cx="309892" cy="290989"/>
            </a:xfrm>
            <a:prstGeom prst="ellipse">
              <a:avLst/>
            </a:prstGeom>
            <a:solidFill>
              <a:srgbClr val="ECEC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noProof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5BDC537-12EA-F6C6-9A80-162C33E552CC}"/>
                </a:ext>
              </a:extLst>
            </p:cNvPr>
            <p:cNvSpPr/>
            <p:nvPr/>
          </p:nvSpPr>
          <p:spPr>
            <a:xfrm>
              <a:off x="7113905" y="8481112"/>
              <a:ext cx="309892" cy="290989"/>
            </a:xfrm>
            <a:prstGeom prst="ellipse">
              <a:avLst/>
            </a:prstGeom>
            <a:solidFill>
              <a:srgbClr val="8FE3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noProof="0"/>
            </a:p>
          </p:txBody>
        </p:sp>
        <p:sp>
          <p:nvSpPr>
            <p:cNvPr id="31" name="TextBox 69">
              <a:extLst>
                <a:ext uri="{FF2B5EF4-FFF2-40B4-BE49-F238E27FC236}">
                  <a16:creationId xmlns:a16="http://schemas.microsoft.com/office/drawing/2014/main" id="{9DFB9D25-1305-2512-E8F9-49F0AD99D99D}"/>
                </a:ext>
              </a:extLst>
            </p:cNvPr>
            <p:cNvSpPr txBox="1"/>
            <p:nvPr/>
          </p:nvSpPr>
          <p:spPr>
            <a:xfrm>
              <a:off x="5629919" y="8480412"/>
              <a:ext cx="1938922" cy="292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32"/>
                </a:lnSpc>
              </a:pPr>
              <a:r>
                <a:rPr lang="es-CO" sz="1600" noProof="0">
                  <a:latin typeface="Poppins" pitchFamily="2" charset="77"/>
                  <a:ea typeface="Open Sauce Bold"/>
                  <a:cs typeface="Poppins" pitchFamily="2" charset="77"/>
                  <a:sym typeface="Open Sauce Bold"/>
                </a:rPr>
                <a:t>Informales</a:t>
              </a:r>
              <a:endParaRPr lang="es-CO" sz="1600" noProof="0">
                <a:latin typeface="Poppins" pitchFamily="2" charset="77"/>
                <a:ea typeface="Open Sauce"/>
                <a:cs typeface="Poppins" pitchFamily="2" charset="77"/>
                <a:sym typeface="Open Sauce"/>
              </a:endParaRPr>
            </a:p>
          </p:txBody>
        </p:sp>
        <p:sp>
          <p:nvSpPr>
            <p:cNvPr id="35" name="TextBox 69">
              <a:extLst>
                <a:ext uri="{FF2B5EF4-FFF2-40B4-BE49-F238E27FC236}">
                  <a16:creationId xmlns:a16="http://schemas.microsoft.com/office/drawing/2014/main" id="{A1CAE1CA-6FB4-8EF4-DED7-26247AADB8FC}"/>
                </a:ext>
              </a:extLst>
            </p:cNvPr>
            <p:cNvSpPr txBox="1"/>
            <p:nvPr/>
          </p:nvSpPr>
          <p:spPr>
            <a:xfrm>
              <a:off x="7471778" y="8480412"/>
              <a:ext cx="2293252" cy="292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32"/>
                </a:lnSpc>
              </a:pPr>
              <a:r>
                <a:rPr lang="es-CO" sz="1600" noProof="0">
                  <a:latin typeface="Poppins" pitchFamily="2" charset="77"/>
                  <a:ea typeface="Open Sauce Bold"/>
                  <a:cs typeface="Poppins" pitchFamily="2" charset="77"/>
                  <a:sym typeface="Open Sauce Bold"/>
                </a:rPr>
                <a:t>Formales</a:t>
              </a:r>
              <a:endParaRPr lang="es-CO" sz="1600" noProof="0">
                <a:latin typeface="Poppins" pitchFamily="2" charset="77"/>
                <a:ea typeface="Open Sauce"/>
                <a:cs typeface="Poppins" pitchFamily="2" charset="77"/>
                <a:sym typeface="Open Sauce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hlinkClick r:id="" action="ppaction://media"/>
            <a:extLst>
              <a:ext uri="{FF2B5EF4-FFF2-40B4-BE49-F238E27FC236}">
                <a16:creationId xmlns:a16="http://schemas.microsoft.com/office/drawing/2014/main" id="{F93EB8C6-1980-7442-4A60-77FE69AE5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59781" y="518290"/>
            <a:ext cx="1043173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1"/>
              </a:lnSpc>
            </a:pPr>
            <a:r>
              <a:rPr lang="es-CO" sz="4211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Datos relevantes de la educación técnica y tecnológica.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4190" y="9636396"/>
            <a:ext cx="3392355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69"/>
              </a:lnSpc>
              <a:spcBef>
                <a:spcPct val="0"/>
              </a:spcBef>
            </a:pPr>
            <a:r>
              <a:rPr lang="es-CO" sz="1469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Fuente:</a:t>
            </a:r>
            <a:r>
              <a:rPr lang="es-CO" sz="1469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 SNIES, 2024.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28326" y="2130591"/>
            <a:ext cx="8919523" cy="7081671"/>
            <a:chOff x="0" y="0"/>
            <a:chExt cx="3061545" cy="2580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61545" cy="2580324"/>
            </a:xfrm>
            <a:custGeom>
              <a:avLst/>
              <a:gdLst/>
              <a:ahLst/>
              <a:cxnLst/>
              <a:rect l="l" t="t" r="r" b="b"/>
              <a:pathLst>
                <a:path w="3061545" h="2580324">
                  <a:moveTo>
                    <a:pt x="16974" y="0"/>
                  </a:moveTo>
                  <a:lnTo>
                    <a:pt x="3044571" y="0"/>
                  </a:lnTo>
                  <a:cubicBezTo>
                    <a:pt x="3049073" y="0"/>
                    <a:pt x="3053390" y="1788"/>
                    <a:pt x="3056574" y="4971"/>
                  </a:cubicBezTo>
                  <a:cubicBezTo>
                    <a:pt x="3059757" y="8155"/>
                    <a:pt x="3061545" y="12472"/>
                    <a:pt x="3061545" y="16974"/>
                  </a:cubicBezTo>
                  <a:lnTo>
                    <a:pt x="3061545" y="2563351"/>
                  </a:lnTo>
                  <a:cubicBezTo>
                    <a:pt x="3061545" y="2567853"/>
                    <a:pt x="3059757" y="2572170"/>
                    <a:pt x="3056574" y="2575353"/>
                  </a:cubicBezTo>
                  <a:cubicBezTo>
                    <a:pt x="3053390" y="2578536"/>
                    <a:pt x="3049073" y="2580324"/>
                    <a:pt x="3044571" y="2580324"/>
                  </a:cubicBezTo>
                  <a:lnTo>
                    <a:pt x="16974" y="2580324"/>
                  </a:lnTo>
                  <a:cubicBezTo>
                    <a:pt x="12472" y="2580324"/>
                    <a:pt x="8155" y="2578536"/>
                    <a:pt x="4971" y="2575353"/>
                  </a:cubicBezTo>
                  <a:cubicBezTo>
                    <a:pt x="1788" y="2572170"/>
                    <a:pt x="0" y="2567853"/>
                    <a:pt x="0" y="2563351"/>
                  </a:cubicBezTo>
                  <a:lnTo>
                    <a:pt x="0" y="16974"/>
                  </a:lnTo>
                  <a:cubicBezTo>
                    <a:pt x="0" y="12472"/>
                    <a:pt x="1788" y="8155"/>
                    <a:pt x="4971" y="4971"/>
                  </a:cubicBezTo>
                  <a:cubicBezTo>
                    <a:pt x="8155" y="1788"/>
                    <a:pt x="12472" y="0"/>
                    <a:pt x="16974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61545" cy="2618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O" noProof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41349" y="2466778"/>
            <a:ext cx="8197004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3"/>
              </a:lnSpc>
            </a:pPr>
            <a:r>
              <a:rPr lang="es-CO" sz="1943" b="1" noProof="0">
                <a:solidFill>
                  <a:srgbClr val="4E63A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Matrícula total por nivel de formación. </a:t>
            </a:r>
          </a:p>
          <a:p>
            <a:pPr algn="ctr">
              <a:lnSpc>
                <a:spcPts val="1943"/>
              </a:lnSpc>
            </a:pPr>
            <a:r>
              <a:rPr lang="es-CO" sz="1943" noProof="0">
                <a:solidFill>
                  <a:srgbClr val="4E63AE"/>
                </a:solidFill>
                <a:latin typeface="Open Sauce"/>
                <a:ea typeface="Open Sauce"/>
                <a:cs typeface="Open Sauce"/>
                <a:sym typeface="Open Sauce"/>
              </a:rPr>
              <a:t>Colombia, 2019-2024 (miles de personas).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5958ED-785F-11FD-78EE-6D9D932867BE}"/>
              </a:ext>
            </a:extLst>
          </p:cNvPr>
          <p:cNvSpPr txBox="1"/>
          <p:nvPr/>
        </p:nvSpPr>
        <p:spPr>
          <a:xfrm>
            <a:off x="10074250" y="3897005"/>
            <a:ext cx="738542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211"/>
              </a:lnSpc>
              <a:defRPr sz="4211" b="1">
                <a:solidFill>
                  <a:schemeClr val="bg1"/>
                </a:solidFill>
                <a:latin typeface="Open Sauce Bold"/>
                <a:ea typeface="Open Sauce Bold"/>
                <a:cs typeface="Open Sauce Bold"/>
              </a:defRPr>
            </a:lvl1pPr>
          </a:lstStyle>
          <a:p>
            <a:pPr>
              <a:lnSpc>
                <a:spcPct val="100000"/>
              </a:lnSpc>
            </a:pPr>
            <a:r>
              <a:rPr lang="es-CO" sz="5400" noProof="0">
                <a:latin typeface="Open Sauce"/>
                <a:ea typeface="+mn-ea"/>
                <a:cs typeface="+mn-cs"/>
              </a:rPr>
              <a:t>Aún así, entrenamos a pocos, para oficios que no existen</a:t>
            </a:r>
            <a:endParaRPr lang="es-CO" sz="4800" noProof="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EB501432-FF70-D0C3-C1C9-0FA32AF1F846}"/>
              </a:ext>
            </a:extLst>
          </p:cNvPr>
          <p:cNvGrpSpPr/>
          <p:nvPr/>
        </p:nvGrpSpPr>
        <p:grpSpPr>
          <a:xfrm>
            <a:off x="14521617" y="589518"/>
            <a:ext cx="3239511" cy="718582"/>
            <a:chOff x="0" y="0"/>
            <a:chExt cx="6062390" cy="1344748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66C42717-66D8-1EEA-8E16-EE19D07F19CD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208AFB8-44D0-7229-F5CE-0CF9DD995B41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73B1E9AE-C066-6D7E-59FA-5E30852C96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4423955"/>
              </p:ext>
            </p:extLst>
          </p:nvPr>
        </p:nvGraphicFramePr>
        <p:xfrm>
          <a:off x="1173193" y="3290278"/>
          <a:ext cx="7970808" cy="5543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hlinkClick r:id="" action="ppaction://media"/>
            <a:extLst>
              <a:ext uri="{FF2B5EF4-FFF2-40B4-BE49-F238E27FC236}">
                <a16:creationId xmlns:a16="http://schemas.microsoft.com/office/drawing/2014/main" id="{10DAA3D0-A5D5-BA63-7BCC-C300840B07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6" name="Group 3">
            <a:extLst>
              <a:ext uri="{FF2B5EF4-FFF2-40B4-BE49-F238E27FC236}">
                <a16:creationId xmlns:a16="http://schemas.microsoft.com/office/drawing/2014/main" id="{F8A7AAA6-CFC5-3C31-5332-27994405ED98}"/>
              </a:ext>
            </a:extLst>
          </p:cNvPr>
          <p:cNvGrpSpPr/>
          <p:nvPr/>
        </p:nvGrpSpPr>
        <p:grpSpPr>
          <a:xfrm>
            <a:off x="14521617" y="589518"/>
            <a:ext cx="3239511" cy="718582"/>
            <a:chOff x="0" y="0"/>
            <a:chExt cx="6062390" cy="1344748"/>
          </a:xfrm>
        </p:grpSpPr>
        <p:sp>
          <p:nvSpPr>
            <p:cNvPr id="47" name="Freeform 4">
              <a:extLst>
                <a:ext uri="{FF2B5EF4-FFF2-40B4-BE49-F238E27FC236}">
                  <a16:creationId xmlns:a16="http://schemas.microsoft.com/office/drawing/2014/main" id="{2ECB9768-5059-D156-EE8C-64D145708A05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43290A13-92C2-FDC2-85BA-8BCAC09E40DF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769290" y="1308100"/>
            <a:ext cx="7511110" cy="7284135"/>
            <a:chOff x="0" y="-38100"/>
            <a:chExt cx="2237126" cy="21695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37126" cy="2131423"/>
            </a:xfrm>
            <a:prstGeom prst="roundRect">
              <a:avLst>
                <a:gd name="adj" fmla="val 4586"/>
              </a:avLst>
            </a:prstGeom>
            <a:solidFill>
              <a:srgbClr val="F2F2F2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37126" cy="2169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O" noProof="0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44190" y="9636396"/>
            <a:ext cx="3785601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69"/>
              </a:lnSpc>
              <a:spcBef>
                <a:spcPct val="0"/>
              </a:spcBef>
            </a:pPr>
            <a:r>
              <a:rPr lang="es-CO" sz="1469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Fuente: </a:t>
            </a:r>
            <a:r>
              <a:rPr lang="es-CO" sz="1469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GEIH, 2024. </a:t>
            </a:r>
            <a:r>
              <a:rPr lang="es-CO" sz="1469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Cálculos: </a:t>
            </a:r>
            <a:r>
              <a:rPr lang="es-CO" sz="1469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CPC.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35191" y="1839528"/>
            <a:ext cx="7379309" cy="789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06"/>
              </a:lnSpc>
              <a:spcBef>
                <a:spcPct val="0"/>
              </a:spcBef>
            </a:pPr>
            <a:r>
              <a:rPr lang="es-CO" sz="2290" b="1" noProof="0">
                <a:solidFill>
                  <a:srgbClr val="4E63A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Porce</a:t>
            </a:r>
            <a:r>
              <a:rPr lang="es-CO" sz="2290" b="1" u="none" strike="noStrike" noProof="0">
                <a:solidFill>
                  <a:srgbClr val="4E63A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ntaje de empleo formal de la PET. </a:t>
            </a:r>
          </a:p>
          <a:p>
            <a:pPr marL="0" lvl="0" indent="0" algn="ctr">
              <a:lnSpc>
                <a:spcPts val="3206"/>
              </a:lnSpc>
              <a:spcBef>
                <a:spcPct val="0"/>
              </a:spcBef>
            </a:pPr>
            <a:r>
              <a:rPr lang="es-CO" sz="2290" u="none" strike="noStrike" noProof="0">
                <a:solidFill>
                  <a:srgbClr val="4E63AE"/>
                </a:solidFill>
                <a:latin typeface="Open Sauce"/>
                <a:ea typeface="Open Sauce"/>
                <a:cs typeface="Open Sauce"/>
                <a:sym typeface="Open Sauce"/>
              </a:rPr>
              <a:t>Colombia, 2024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8526184" y="1387563"/>
            <a:ext cx="8860117" cy="7284135"/>
            <a:chOff x="0" y="-170560"/>
            <a:chExt cx="11813489" cy="3229581"/>
          </a:xfrm>
        </p:grpSpPr>
        <p:sp>
          <p:nvSpPr>
            <p:cNvPr id="33" name="TextBox 33"/>
            <p:cNvSpPr txBox="1"/>
            <p:nvPr/>
          </p:nvSpPr>
          <p:spPr>
            <a:xfrm>
              <a:off x="0" y="-170560"/>
              <a:ext cx="11813489" cy="32295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O" noProof="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861045" y="1538937"/>
              <a:ext cx="10425146" cy="1501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spcBef>
                  <a:spcPct val="0"/>
                </a:spcBef>
                <a:defRPr sz="5400">
                  <a:solidFill>
                    <a:srgbClr val="000000"/>
                  </a:solidFill>
                  <a:latin typeface="Open Sauce"/>
                  <a:ea typeface="Open Sauce"/>
                  <a:cs typeface="Open Sauce"/>
                </a:defRPr>
              </a:lvl1pPr>
            </a:lstStyle>
            <a:p>
              <a:r>
                <a:rPr lang="es-CO" sz="4400" noProof="0">
                  <a:solidFill>
                    <a:schemeClr val="bg1"/>
                  </a:solidFill>
                </a:rPr>
                <a:t>Las discusiones legales y regulatorias en Colombia, </a:t>
              </a:r>
            </a:p>
            <a:p>
              <a:r>
                <a:rPr lang="es-CO" sz="4400" b="1" noProof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dejan por fuera a tres cuartos de la población en edad de trabajar.</a:t>
              </a:r>
            </a:p>
          </p:txBody>
        </p:sp>
      </p:grpSp>
      <p:grpSp>
        <p:nvGrpSpPr>
          <p:cNvPr id="2" name="Group 16">
            <a:extLst>
              <a:ext uri="{FF2B5EF4-FFF2-40B4-BE49-F238E27FC236}">
                <a16:creationId xmlns:a16="http://schemas.microsoft.com/office/drawing/2014/main" id="{98085859-BFF0-E6AA-4E5F-8CDE7810560D}"/>
              </a:ext>
            </a:extLst>
          </p:cNvPr>
          <p:cNvGrpSpPr/>
          <p:nvPr/>
        </p:nvGrpSpPr>
        <p:grpSpPr>
          <a:xfrm>
            <a:off x="1631696" y="7811945"/>
            <a:ext cx="3348776" cy="228070"/>
            <a:chOff x="0" y="24686"/>
            <a:chExt cx="4465034" cy="304093"/>
          </a:xfrm>
        </p:grpSpPr>
        <p:grpSp>
          <p:nvGrpSpPr>
            <p:cNvPr id="49" name="Group 17">
              <a:extLst>
                <a:ext uri="{FF2B5EF4-FFF2-40B4-BE49-F238E27FC236}">
                  <a16:creationId xmlns:a16="http://schemas.microsoft.com/office/drawing/2014/main" id="{E38D1DAB-E35D-BC9F-43F4-6770515DC612}"/>
                </a:ext>
              </a:extLst>
            </p:cNvPr>
            <p:cNvGrpSpPr/>
            <p:nvPr/>
          </p:nvGrpSpPr>
          <p:grpSpPr>
            <a:xfrm>
              <a:off x="0" y="24686"/>
              <a:ext cx="285829" cy="285829"/>
              <a:chOff x="0" y="0"/>
              <a:chExt cx="812800" cy="812800"/>
            </a:xfrm>
          </p:grpSpPr>
          <p:sp>
            <p:nvSpPr>
              <p:cNvPr id="178" name="Freeform 18">
                <a:extLst>
                  <a:ext uri="{FF2B5EF4-FFF2-40B4-BE49-F238E27FC236}">
                    <a16:creationId xmlns:a16="http://schemas.microsoft.com/office/drawing/2014/main" id="{A774869B-47A9-C124-D42C-AB0E389250D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  <p:txBody>
              <a:bodyPr/>
              <a:lstStyle/>
              <a:p>
                <a:endParaRPr lang="es-CO" noProof="0"/>
              </a:p>
            </p:txBody>
          </p:sp>
          <p:sp>
            <p:nvSpPr>
              <p:cNvPr id="179" name="TextBox 19">
                <a:extLst>
                  <a:ext uri="{FF2B5EF4-FFF2-40B4-BE49-F238E27FC236}">
                    <a16:creationId xmlns:a16="http://schemas.microsoft.com/office/drawing/2014/main" id="{8405B4B0-EEE4-C937-777C-27D91761BF47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4495" tIns="54495" rIns="54495" bIns="54495" rtlCol="0" anchor="ctr"/>
              <a:lstStyle/>
              <a:p>
                <a:pPr algn="ctr">
                  <a:lnSpc>
                    <a:spcPts val="1937"/>
                  </a:lnSpc>
                </a:pPr>
                <a:endParaRPr lang="es-CO" noProof="0"/>
              </a:p>
            </p:txBody>
          </p:sp>
        </p:grpSp>
        <p:sp>
          <p:nvSpPr>
            <p:cNvPr id="177" name="TextBox 20">
              <a:extLst>
                <a:ext uri="{FF2B5EF4-FFF2-40B4-BE49-F238E27FC236}">
                  <a16:creationId xmlns:a16="http://schemas.microsoft.com/office/drawing/2014/main" id="{77B21F89-2F12-E959-5E63-AF4634C7CE1A}"/>
                </a:ext>
              </a:extLst>
            </p:cNvPr>
            <p:cNvSpPr txBox="1"/>
            <p:nvPr/>
          </p:nvSpPr>
          <p:spPr>
            <a:xfrm>
              <a:off x="425513" y="38101"/>
              <a:ext cx="4039521" cy="2906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695"/>
                </a:lnSpc>
                <a:spcBef>
                  <a:spcPct val="0"/>
                </a:spcBef>
              </a:pPr>
              <a:r>
                <a:rPr lang="es-CO" sz="1695" noProof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74% Informales % PET</a:t>
              </a:r>
            </a:p>
          </p:txBody>
        </p:sp>
      </p:grpSp>
      <p:grpSp>
        <p:nvGrpSpPr>
          <p:cNvPr id="180" name="Group 21">
            <a:extLst>
              <a:ext uri="{FF2B5EF4-FFF2-40B4-BE49-F238E27FC236}">
                <a16:creationId xmlns:a16="http://schemas.microsoft.com/office/drawing/2014/main" id="{8AC12DB7-24CD-D270-5908-6A649F2D57C6}"/>
              </a:ext>
            </a:extLst>
          </p:cNvPr>
          <p:cNvGrpSpPr/>
          <p:nvPr/>
        </p:nvGrpSpPr>
        <p:grpSpPr>
          <a:xfrm>
            <a:off x="4785545" y="7793430"/>
            <a:ext cx="3265788" cy="251400"/>
            <a:chOff x="0" y="0"/>
            <a:chExt cx="4354384" cy="335200"/>
          </a:xfrm>
        </p:grpSpPr>
        <p:grpSp>
          <p:nvGrpSpPr>
            <p:cNvPr id="181" name="Group 22">
              <a:extLst>
                <a:ext uri="{FF2B5EF4-FFF2-40B4-BE49-F238E27FC236}">
                  <a16:creationId xmlns:a16="http://schemas.microsoft.com/office/drawing/2014/main" id="{603487D0-308A-215E-AC2D-BC15195AFEAE}"/>
                </a:ext>
              </a:extLst>
            </p:cNvPr>
            <p:cNvGrpSpPr/>
            <p:nvPr/>
          </p:nvGrpSpPr>
          <p:grpSpPr>
            <a:xfrm>
              <a:off x="0" y="24686"/>
              <a:ext cx="285829" cy="285829"/>
              <a:chOff x="0" y="0"/>
              <a:chExt cx="812800" cy="812800"/>
            </a:xfrm>
          </p:grpSpPr>
          <p:sp>
            <p:nvSpPr>
              <p:cNvPr id="183" name="Freeform 23">
                <a:extLst>
                  <a:ext uri="{FF2B5EF4-FFF2-40B4-BE49-F238E27FC236}">
                    <a16:creationId xmlns:a16="http://schemas.microsoft.com/office/drawing/2014/main" id="{47786F89-D1CA-919A-2299-C3897425642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3829E"/>
              </a:solidFill>
            </p:spPr>
            <p:txBody>
              <a:bodyPr/>
              <a:lstStyle/>
              <a:p>
                <a:endParaRPr lang="es-CO" noProof="0"/>
              </a:p>
            </p:txBody>
          </p:sp>
          <p:sp>
            <p:nvSpPr>
              <p:cNvPr id="184" name="TextBox 24">
                <a:extLst>
                  <a:ext uri="{FF2B5EF4-FFF2-40B4-BE49-F238E27FC236}">
                    <a16:creationId xmlns:a16="http://schemas.microsoft.com/office/drawing/2014/main" id="{F8F6A57D-5194-9E44-FD4E-9CCBE9517477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4495" tIns="54495" rIns="54495" bIns="54495" rtlCol="0" anchor="ctr"/>
              <a:lstStyle/>
              <a:p>
                <a:pPr algn="ctr">
                  <a:lnSpc>
                    <a:spcPts val="1937"/>
                  </a:lnSpc>
                </a:pPr>
                <a:endParaRPr lang="es-CO" noProof="0"/>
              </a:p>
            </p:txBody>
          </p:sp>
        </p:grpSp>
        <p:sp>
          <p:nvSpPr>
            <p:cNvPr id="182" name="TextBox 25">
              <a:extLst>
                <a:ext uri="{FF2B5EF4-FFF2-40B4-BE49-F238E27FC236}">
                  <a16:creationId xmlns:a16="http://schemas.microsoft.com/office/drawing/2014/main" id="{DB1F5DBC-C8E6-2BA9-8A21-1E050493FA8A}"/>
                </a:ext>
              </a:extLst>
            </p:cNvPr>
            <p:cNvSpPr txBox="1"/>
            <p:nvPr/>
          </p:nvSpPr>
          <p:spPr>
            <a:xfrm>
              <a:off x="425513" y="38100"/>
              <a:ext cx="3928871" cy="297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95"/>
                </a:lnSpc>
                <a:spcBef>
                  <a:spcPct val="0"/>
                </a:spcBef>
              </a:pPr>
              <a:r>
                <a:rPr lang="es-CO" sz="1695" noProof="0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26% Formales % PET</a:t>
              </a:r>
            </a:p>
          </p:txBody>
        </p:sp>
      </p:grpSp>
      <p:pic>
        <p:nvPicPr>
          <p:cNvPr id="218" name="Picture 3">
            <a:extLst>
              <a:ext uri="{FF2B5EF4-FFF2-40B4-BE49-F238E27FC236}">
                <a16:creationId xmlns:a16="http://schemas.microsoft.com/office/drawing/2014/main" id="{0260E1A0-0BC1-90A1-9D27-C08EB8E243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5831" y="2875536"/>
            <a:ext cx="592753" cy="665081"/>
          </a:xfrm>
          <a:prstGeom prst="rect">
            <a:avLst/>
          </a:prstGeom>
        </p:spPr>
      </p:pic>
      <p:pic>
        <p:nvPicPr>
          <p:cNvPr id="219" name="Picture 4">
            <a:extLst>
              <a:ext uri="{FF2B5EF4-FFF2-40B4-BE49-F238E27FC236}">
                <a16:creationId xmlns:a16="http://schemas.microsoft.com/office/drawing/2014/main" id="{1E36B017-A09A-3029-D1A9-EEEFE5486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3108" y="2875536"/>
            <a:ext cx="592753" cy="665081"/>
          </a:xfrm>
          <a:prstGeom prst="rect">
            <a:avLst/>
          </a:prstGeom>
        </p:spPr>
      </p:pic>
      <p:pic>
        <p:nvPicPr>
          <p:cNvPr id="220" name="Picture 5">
            <a:extLst>
              <a:ext uri="{FF2B5EF4-FFF2-40B4-BE49-F238E27FC236}">
                <a16:creationId xmlns:a16="http://schemas.microsoft.com/office/drawing/2014/main" id="{44571AD5-E78D-D489-76B3-423EE5FAAD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0385" y="2875536"/>
            <a:ext cx="592753" cy="665081"/>
          </a:xfrm>
          <a:prstGeom prst="rect">
            <a:avLst/>
          </a:prstGeom>
        </p:spPr>
      </p:pic>
      <p:pic>
        <p:nvPicPr>
          <p:cNvPr id="221" name="Picture 6">
            <a:extLst>
              <a:ext uri="{FF2B5EF4-FFF2-40B4-BE49-F238E27FC236}">
                <a16:creationId xmlns:a16="http://schemas.microsoft.com/office/drawing/2014/main" id="{ECD69C63-7294-6164-8047-411AAF97A1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7663" y="2875536"/>
            <a:ext cx="592753" cy="665081"/>
          </a:xfrm>
          <a:prstGeom prst="rect">
            <a:avLst/>
          </a:prstGeom>
        </p:spPr>
      </p:pic>
      <p:pic>
        <p:nvPicPr>
          <p:cNvPr id="222" name="Picture 7">
            <a:extLst>
              <a:ext uri="{FF2B5EF4-FFF2-40B4-BE49-F238E27FC236}">
                <a16:creationId xmlns:a16="http://schemas.microsoft.com/office/drawing/2014/main" id="{382487F1-46AB-77A3-C996-E7B6A1CEFC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74940" y="2875536"/>
            <a:ext cx="592753" cy="665081"/>
          </a:xfrm>
          <a:prstGeom prst="rect">
            <a:avLst/>
          </a:prstGeom>
        </p:spPr>
      </p:pic>
      <p:pic>
        <p:nvPicPr>
          <p:cNvPr id="223" name="Picture 8">
            <a:extLst>
              <a:ext uri="{FF2B5EF4-FFF2-40B4-BE49-F238E27FC236}">
                <a16:creationId xmlns:a16="http://schemas.microsoft.com/office/drawing/2014/main" id="{C0381AFD-10E9-E0E7-BFF8-550E611FE9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2217" y="2875536"/>
            <a:ext cx="592753" cy="665081"/>
          </a:xfrm>
          <a:prstGeom prst="rect">
            <a:avLst/>
          </a:prstGeom>
        </p:spPr>
      </p:pic>
      <p:pic>
        <p:nvPicPr>
          <p:cNvPr id="224" name="Picture 9">
            <a:extLst>
              <a:ext uri="{FF2B5EF4-FFF2-40B4-BE49-F238E27FC236}">
                <a16:creationId xmlns:a16="http://schemas.microsoft.com/office/drawing/2014/main" id="{329D9386-12EF-24A1-5338-CAFE925B77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49494" y="2875536"/>
            <a:ext cx="592753" cy="665081"/>
          </a:xfrm>
          <a:prstGeom prst="rect">
            <a:avLst/>
          </a:prstGeom>
        </p:spPr>
      </p:pic>
      <p:pic>
        <p:nvPicPr>
          <p:cNvPr id="225" name="Picture 10">
            <a:extLst>
              <a:ext uri="{FF2B5EF4-FFF2-40B4-BE49-F238E27FC236}">
                <a16:creationId xmlns:a16="http://schemas.microsoft.com/office/drawing/2014/main" id="{923AD390-1AB1-1C80-1103-7B9D98A07B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86771" y="2875536"/>
            <a:ext cx="592753" cy="665081"/>
          </a:xfrm>
          <a:prstGeom prst="rect">
            <a:avLst/>
          </a:prstGeom>
        </p:spPr>
      </p:pic>
      <p:pic>
        <p:nvPicPr>
          <p:cNvPr id="226" name="Picture 11">
            <a:extLst>
              <a:ext uri="{FF2B5EF4-FFF2-40B4-BE49-F238E27FC236}">
                <a16:creationId xmlns:a16="http://schemas.microsoft.com/office/drawing/2014/main" id="{49936DEC-38F9-6F6C-4D47-D23010E06E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24048" y="2875536"/>
            <a:ext cx="592753" cy="665081"/>
          </a:xfrm>
          <a:prstGeom prst="rect">
            <a:avLst/>
          </a:prstGeom>
        </p:spPr>
      </p:pic>
      <p:pic>
        <p:nvPicPr>
          <p:cNvPr id="227" name="Picture 12">
            <a:extLst>
              <a:ext uri="{FF2B5EF4-FFF2-40B4-BE49-F238E27FC236}">
                <a16:creationId xmlns:a16="http://schemas.microsoft.com/office/drawing/2014/main" id="{9D13AA68-CB30-0DC6-9AD9-9FFDC00288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1326" y="2875536"/>
            <a:ext cx="592753" cy="665081"/>
          </a:xfrm>
          <a:prstGeom prst="rect">
            <a:avLst/>
          </a:prstGeom>
        </p:spPr>
      </p:pic>
      <p:pic>
        <p:nvPicPr>
          <p:cNvPr id="228" name="Picture 13">
            <a:extLst>
              <a:ext uri="{FF2B5EF4-FFF2-40B4-BE49-F238E27FC236}">
                <a16:creationId xmlns:a16="http://schemas.microsoft.com/office/drawing/2014/main" id="{907E8EE5-7686-8457-DA6A-8624B64CCE9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98603" y="2865548"/>
            <a:ext cx="592753" cy="665081"/>
          </a:xfrm>
          <a:prstGeom prst="rect">
            <a:avLst/>
          </a:prstGeom>
        </p:spPr>
      </p:pic>
      <p:pic>
        <p:nvPicPr>
          <p:cNvPr id="229" name="Picture 14">
            <a:extLst>
              <a:ext uri="{FF2B5EF4-FFF2-40B4-BE49-F238E27FC236}">
                <a16:creationId xmlns:a16="http://schemas.microsoft.com/office/drawing/2014/main" id="{629FB1B3-152D-4167-716D-5A6E2F87B1B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35880" y="2865548"/>
            <a:ext cx="592753" cy="665081"/>
          </a:xfrm>
          <a:prstGeom prst="rect">
            <a:avLst/>
          </a:prstGeom>
        </p:spPr>
      </p:pic>
      <p:pic>
        <p:nvPicPr>
          <p:cNvPr id="230" name="Picture 15">
            <a:extLst>
              <a:ext uri="{FF2B5EF4-FFF2-40B4-BE49-F238E27FC236}">
                <a16:creationId xmlns:a16="http://schemas.microsoft.com/office/drawing/2014/main" id="{5D64904F-7EF5-2CFA-803E-77E2D148FDE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73158" y="2865548"/>
            <a:ext cx="592753" cy="665081"/>
          </a:xfrm>
          <a:prstGeom prst="rect">
            <a:avLst/>
          </a:prstGeom>
        </p:spPr>
      </p:pic>
      <p:pic>
        <p:nvPicPr>
          <p:cNvPr id="231" name="Picture 16">
            <a:extLst>
              <a:ext uri="{FF2B5EF4-FFF2-40B4-BE49-F238E27FC236}">
                <a16:creationId xmlns:a16="http://schemas.microsoft.com/office/drawing/2014/main" id="{83F8EC60-8DD7-D6F0-948A-3F2EA284485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25831" y="3439757"/>
            <a:ext cx="592753" cy="665081"/>
          </a:xfrm>
          <a:prstGeom prst="rect">
            <a:avLst/>
          </a:prstGeom>
        </p:spPr>
      </p:pic>
      <p:pic>
        <p:nvPicPr>
          <p:cNvPr id="232" name="Picture 17">
            <a:extLst>
              <a:ext uri="{FF2B5EF4-FFF2-40B4-BE49-F238E27FC236}">
                <a16:creationId xmlns:a16="http://schemas.microsoft.com/office/drawing/2014/main" id="{E738C9D1-61B5-EBC0-167B-9494B72E6BF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63108" y="3439757"/>
            <a:ext cx="592753" cy="665081"/>
          </a:xfrm>
          <a:prstGeom prst="rect">
            <a:avLst/>
          </a:prstGeom>
        </p:spPr>
      </p:pic>
      <p:pic>
        <p:nvPicPr>
          <p:cNvPr id="233" name="Picture 18">
            <a:extLst>
              <a:ext uri="{FF2B5EF4-FFF2-40B4-BE49-F238E27FC236}">
                <a16:creationId xmlns:a16="http://schemas.microsoft.com/office/drawing/2014/main" id="{5808784F-7BCF-629A-001E-1764755032E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00385" y="3439757"/>
            <a:ext cx="592753" cy="665081"/>
          </a:xfrm>
          <a:prstGeom prst="rect">
            <a:avLst/>
          </a:prstGeom>
        </p:spPr>
      </p:pic>
      <p:pic>
        <p:nvPicPr>
          <p:cNvPr id="234" name="Picture 19">
            <a:extLst>
              <a:ext uri="{FF2B5EF4-FFF2-40B4-BE49-F238E27FC236}">
                <a16:creationId xmlns:a16="http://schemas.microsoft.com/office/drawing/2014/main" id="{4FA5DD71-7370-9AB7-8C3F-D0614D67147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37663" y="3439757"/>
            <a:ext cx="592753" cy="665081"/>
          </a:xfrm>
          <a:prstGeom prst="rect">
            <a:avLst/>
          </a:prstGeom>
        </p:spPr>
      </p:pic>
      <p:pic>
        <p:nvPicPr>
          <p:cNvPr id="235" name="Picture 20">
            <a:extLst>
              <a:ext uri="{FF2B5EF4-FFF2-40B4-BE49-F238E27FC236}">
                <a16:creationId xmlns:a16="http://schemas.microsoft.com/office/drawing/2014/main" id="{DD8FB528-51F9-213B-45E6-D1695151A95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74940" y="3439757"/>
            <a:ext cx="592753" cy="665081"/>
          </a:xfrm>
          <a:prstGeom prst="rect">
            <a:avLst/>
          </a:prstGeom>
        </p:spPr>
      </p:pic>
      <p:pic>
        <p:nvPicPr>
          <p:cNvPr id="236" name="Picture 21">
            <a:extLst>
              <a:ext uri="{FF2B5EF4-FFF2-40B4-BE49-F238E27FC236}">
                <a16:creationId xmlns:a16="http://schemas.microsoft.com/office/drawing/2014/main" id="{4FCA6776-8378-4987-465C-9BFAC04EB9B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712217" y="3439757"/>
            <a:ext cx="592753" cy="665081"/>
          </a:xfrm>
          <a:prstGeom prst="rect">
            <a:avLst/>
          </a:prstGeom>
        </p:spPr>
      </p:pic>
      <p:pic>
        <p:nvPicPr>
          <p:cNvPr id="237" name="Picture 22">
            <a:extLst>
              <a:ext uri="{FF2B5EF4-FFF2-40B4-BE49-F238E27FC236}">
                <a16:creationId xmlns:a16="http://schemas.microsoft.com/office/drawing/2014/main" id="{4E4A60DD-7786-20E5-4E54-0308C6BADE1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149494" y="3439757"/>
            <a:ext cx="592753" cy="665081"/>
          </a:xfrm>
          <a:prstGeom prst="rect">
            <a:avLst/>
          </a:prstGeom>
        </p:spPr>
      </p:pic>
      <p:pic>
        <p:nvPicPr>
          <p:cNvPr id="238" name="Picture 23">
            <a:extLst>
              <a:ext uri="{FF2B5EF4-FFF2-40B4-BE49-F238E27FC236}">
                <a16:creationId xmlns:a16="http://schemas.microsoft.com/office/drawing/2014/main" id="{3BE3BAD8-C1A6-B5AC-95C5-8FEF65CFFF2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586771" y="3439757"/>
            <a:ext cx="592753" cy="665081"/>
          </a:xfrm>
          <a:prstGeom prst="rect">
            <a:avLst/>
          </a:prstGeom>
        </p:spPr>
      </p:pic>
      <p:pic>
        <p:nvPicPr>
          <p:cNvPr id="239" name="Picture 24">
            <a:extLst>
              <a:ext uri="{FF2B5EF4-FFF2-40B4-BE49-F238E27FC236}">
                <a16:creationId xmlns:a16="http://schemas.microsoft.com/office/drawing/2014/main" id="{95AA814E-7123-81C5-4E50-0A6893BCA00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024048" y="3439757"/>
            <a:ext cx="592753" cy="665081"/>
          </a:xfrm>
          <a:prstGeom prst="rect">
            <a:avLst/>
          </a:prstGeom>
        </p:spPr>
      </p:pic>
      <p:pic>
        <p:nvPicPr>
          <p:cNvPr id="240" name="Picture 25">
            <a:extLst>
              <a:ext uri="{FF2B5EF4-FFF2-40B4-BE49-F238E27FC236}">
                <a16:creationId xmlns:a16="http://schemas.microsoft.com/office/drawing/2014/main" id="{93BF89D7-0F70-3083-DE4E-95E9ECDC3E8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61326" y="3439757"/>
            <a:ext cx="592753" cy="665081"/>
          </a:xfrm>
          <a:prstGeom prst="rect">
            <a:avLst/>
          </a:prstGeom>
        </p:spPr>
      </p:pic>
      <p:pic>
        <p:nvPicPr>
          <p:cNvPr id="241" name="Picture 26">
            <a:extLst>
              <a:ext uri="{FF2B5EF4-FFF2-40B4-BE49-F238E27FC236}">
                <a16:creationId xmlns:a16="http://schemas.microsoft.com/office/drawing/2014/main" id="{CC1BDEBD-78A3-CB0D-5E65-C3BD9014DA7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898603" y="3429770"/>
            <a:ext cx="592753" cy="665081"/>
          </a:xfrm>
          <a:prstGeom prst="rect">
            <a:avLst/>
          </a:prstGeom>
        </p:spPr>
      </p:pic>
      <p:pic>
        <p:nvPicPr>
          <p:cNvPr id="242" name="Picture 27">
            <a:extLst>
              <a:ext uri="{FF2B5EF4-FFF2-40B4-BE49-F238E27FC236}">
                <a16:creationId xmlns:a16="http://schemas.microsoft.com/office/drawing/2014/main" id="{D6097303-F509-8D82-B409-5F2839FD10E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335880" y="3429770"/>
            <a:ext cx="592753" cy="665081"/>
          </a:xfrm>
          <a:prstGeom prst="rect">
            <a:avLst/>
          </a:prstGeom>
        </p:spPr>
      </p:pic>
      <p:pic>
        <p:nvPicPr>
          <p:cNvPr id="243" name="Picture 28">
            <a:extLst>
              <a:ext uri="{FF2B5EF4-FFF2-40B4-BE49-F238E27FC236}">
                <a16:creationId xmlns:a16="http://schemas.microsoft.com/office/drawing/2014/main" id="{68EDF16B-163A-6B36-C159-215B8439398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773158" y="3429770"/>
            <a:ext cx="592753" cy="665081"/>
          </a:xfrm>
          <a:prstGeom prst="rect">
            <a:avLst/>
          </a:prstGeom>
        </p:spPr>
      </p:pic>
      <p:pic>
        <p:nvPicPr>
          <p:cNvPr id="244" name="Picture 29">
            <a:extLst>
              <a:ext uri="{FF2B5EF4-FFF2-40B4-BE49-F238E27FC236}">
                <a16:creationId xmlns:a16="http://schemas.microsoft.com/office/drawing/2014/main" id="{BF4FD764-A76F-A60A-C6C9-DCF5B2469FF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525831" y="4003979"/>
            <a:ext cx="592753" cy="665081"/>
          </a:xfrm>
          <a:prstGeom prst="rect">
            <a:avLst/>
          </a:prstGeom>
        </p:spPr>
      </p:pic>
      <p:pic>
        <p:nvPicPr>
          <p:cNvPr id="245" name="Picture 30">
            <a:extLst>
              <a:ext uri="{FF2B5EF4-FFF2-40B4-BE49-F238E27FC236}">
                <a16:creationId xmlns:a16="http://schemas.microsoft.com/office/drawing/2014/main" id="{521A9463-DA5F-B35B-AF1F-ED7F89A2FCD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963108" y="4003979"/>
            <a:ext cx="592753" cy="665081"/>
          </a:xfrm>
          <a:prstGeom prst="rect">
            <a:avLst/>
          </a:prstGeom>
        </p:spPr>
      </p:pic>
      <p:pic>
        <p:nvPicPr>
          <p:cNvPr id="246" name="Picture 31">
            <a:extLst>
              <a:ext uri="{FF2B5EF4-FFF2-40B4-BE49-F238E27FC236}">
                <a16:creationId xmlns:a16="http://schemas.microsoft.com/office/drawing/2014/main" id="{0323585B-5AD9-67F6-2F7A-C938C6EE2C1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400385" y="4003979"/>
            <a:ext cx="592753" cy="665081"/>
          </a:xfrm>
          <a:prstGeom prst="rect">
            <a:avLst/>
          </a:prstGeom>
        </p:spPr>
      </p:pic>
      <p:pic>
        <p:nvPicPr>
          <p:cNvPr id="247" name="Picture 32">
            <a:extLst>
              <a:ext uri="{FF2B5EF4-FFF2-40B4-BE49-F238E27FC236}">
                <a16:creationId xmlns:a16="http://schemas.microsoft.com/office/drawing/2014/main" id="{0DCDA6FD-AF2E-9204-B55D-B1F1687A44D8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837663" y="4003979"/>
            <a:ext cx="592753" cy="665081"/>
          </a:xfrm>
          <a:prstGeom prst="rect">
            <a:avLst/>
          </a:prstGeom>
        </p:spPr>
      </p:pic>
      <p:pic>
        <p:nvPicPr>
          <p:cNvPr id="248" name="Picture 33">
            <a:extLst>
              <a:ext uri="{FF2B5EF4-FFF2-40B4-BE49-F238E27FC236}">
                <a16:creationId xmlns:a16="http://schemas.microsoft.com/office/drawing/2014/main" id="{B901783F-CA0B-4177-0479-C8CA32AB6B1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274940" y="4003979"/>
            <a:ext cx="592753" cy="665081"/>
          </a:xfrm>
          <a:prstGeom prst="rect">
            <a:avLst/>
          </a:prstGeom>
        </p:spPr>
      </p:pic>
      <p:pic>
        <p:nvPicPr>
          <p:cNvPr id="249" name="Picture 34">
            <a:extLst>
              <a:ext uri="{FF2B5EF4-FFF2-40B4-BE49-F238E27FC236}">
                <a16:creationId xmlns:a16="http://schemas.microsoft.com/office/drawing/2014/main" id="{FFB90E89-D5A4-3E6E-A00C-7E29B90AFF5C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712217" y="4003979"/>
            <a:ext cx="592753" cy="665081"/>
          </a:xfrm>
          <a:prstGeom prst="rect">
            <a:avLst/>
          </a:prstGeom>
        </p:spPr>
      </p:pic>
      <p:pic>
        <p:nvPicPr>
          <p:cNvPr id="250" name="Picture 35">
            <a:extLst>
              <a:ext uri="{FF2B5EF4-FFF2-40B4-BE49-F238E27FC236}">
                <a16:creationId xmlns:a16="http://schemas.microsoft.com/office/drawing/2014/main" id="{60132F29-85F7-AD0A-A764-2DED276FA17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149494" y="4003979"/>
            <a:ext cx="592753" cy="665081"/>
          </a:xfrm>
          <a:prstGeom prst="rect">
            <a:avLst/>
          </a:prstGeom>
        </p:spPr>
      </p:pic>
      <p:pic>
        <p:nvPicPr>
          <p:cNvPr id="251" name="Picture 36">
            <a:extLst>
              <a:ext uri="{FF2B5EF4-FFF2-40B4-BE49-F238E27FC236}">
                <a16:creationId xmlns:a16="http://schemas.microsoft.com/office/drawing/2014/main" id="{581465D5-55B7-EC37-C60D-C83B998FD47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586771" y="4003979"/>
            <a:ext cx="592753" cy="665081"/>
          </a:xfrm>
          <a:prstGeom prst="rect">
            <a:avLst/>
          </a:prstGeom>
        </p:spPr>
      </p:pic>
      <p:pic>
        <p:nvPicPr>
          <p:cNvPr id="252" name="Picture 37">
            <a:extLst>
              <a:ext uri="{FF2B5EF4-FFF2-40B4-BE49-F238E27FC236}">
                <a16:creationId xmlns:a16="http://schemas.microsoft.com/office/drawing/2014/main" id="{42E1C552-0950-6B4F-2A51-0C784B5F4433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024048" y="4003979"/>
            <a:ext cx="592753" cy="665081"/>
          </a:xfrm>
          <a:prstGeom prst="rect">
            <a:avLst/>
          </a:prstGeom>
        </p:spPr>
      </p:pic>
      <p:pic>
        <p:nvPicPr>
          <p:cNvPr id="253" name="Picture 38">
            <a:extLst>
              <a:ext uri="{FF2B5EF4-FFF2-40B4-BE49-F238E27FC236}">
                <a16:creationId xmlns:a16="http://schemas.microsoft.com/office/drawing/2014/main" id="{CB366244-0D0E-B7E9-EA2C-1CBAD25F9600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461326" y="4003979"/>
            <a:ext cx="592753" cy="665081"/>
          </a:xfrm>
          <a:prstGeom prst="rect">
            <a:avLst/>
          </a:prstGeom>
        </p:spPr>
      </p:pic>
      <p:pic>
        <p:nvPicPr>
          <p:cNvPr id="254" name="Picture 39">
            <a:extLst>
              <a:ext uri="{FF2B5EF4-FFF2-40B4-BE49-F238E27FC236}">
                <a16:creationId xmlns:a16="http://schemas.microsoft.com/office/drawing/2014/main" id="{CF323952-52D3-7DFD-0367-994E889A0381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898603" y="3993991"/>
            <a:ext cx="592753" cy="665081"/>
          </a:xfrm>
          <a:prstGeom prst="rect">
            <a:avLst/>
          </a:prstGeom>
        </p:spPr>
      </p:pic>
      <p:pic>
        <p:nvPicPr>
          <p:cNvPr id="255" name="Picture 40">
            <a:extLst>
              <a:ext uri="{FF2B5EF4-FFF2-40B4-BE49-F238E27FC236}">
                <a16:creationId xmlns:a16="http://schemas.microsoft.com/office/drawing/2014/main" id="{D1FA6955-65EA-0DF0-A16C-02F131533C3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6335880" y="3993991"/>
            <a:ext cx="592753" cy="665081"/>
          </a:xfrm>
          <a:prstGeom prst="rect">
            <a:avLst/>
          </a:prstGeom>
        </p:spPr>
      </p:pic>
      <p:pic>
        <p:nvPicPr>
          <p:cNvPr id="256" name="Picture 41">
            <a:extLst>
              <a:ext uri="{FF2B5EF4-FFF2-40B4-BE49-F238E27FC236}">
                <a16:creationId xmlns:a16="http://schemas.microsoft.com/office/drawing/2014/main" id="{0BE32449-3A2B-5B75-90E0-103B8570A5B7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773158" y="3993991"/>
            <a:ext cx="592753" cy="665081"/>
          </a:xfrm>
          <a:prstGeom prst="rect">
            <a:avLst/>
          </a:prstGeom>
        </p:spPr>
      </p:pic>
      <p:pic>
        <p:nvPicPr>
          <p:cNvPr id="257" name="Picture 42">
            <a:extLst>
              <a:ext uri="{FF2B5EF4-FFF2-40B4-BE49-F238E27FC236}">
                <a16:creationId xmlns:a16="http://schemas.microsoft.com/office/drawing/2014/main" id="{4B167546-5154-AD3D-A526-8DF970823A91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525831" y="4568201"/>
            <a:ext cx="592753" cy="665081"/>
          </a:xfrm>
          <a:prstGeom prst="rect">
            <a:avLst/>
          </a:prstGeom>
        </p:spPr>
      </p:pic>
      <p:pic>
        <p:nvPicPr>
          <p:cNvPr id="258" name="Picture 43">
            <a:extLst>
              <a:ext uri="{FF2B5EF4-FFF2-40B4-BE49-F238E27FC236}">
                <a16:creationId xmlns:a16="http://schemas.microsoft.com/office/drawing/2014/main" id="{48383C1F-B02A-FCBF-0DEE-9D619F15B119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963108" y="4568201"/>
            <a:ext cx="592753" cy="665081"/>
          </a:xfrm>
          <a:prstGeom prst="rect">
            <a:avLst/>
          </a:prstGeom>
        </p:spPr>
      </p:pic>
      <p:pic>
        <p:nvPicPr>
          <p:cNvPr id="259" name="Picture 44">
            <a:extLst>
              <a:ext uri="{FF2B5EF4-FFF2-40B4-BE49-F238E27FC236}">
                <a16:creationId xmlns:a16="http://schemas.microsoft.com/office/drawing/2014/main" id="{6719E0AA-7804-ADDB-1BFC-E46DE6C9C59F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400385" y="4568201"/>
            <a:ext cx="592753" cy="665081"/>
          </a:xfrm>
          <a:prstGeom prst="rect">
            <a:avLst/>
          </a:prstGeom>
        </p:spPr>
      </p:pic>
      <p:pic>
        <p:nvPicPr>
          <p:cNvPr id="260" name="Picture 45">
            <a:extLst>
              <a:ext uri="{FF2B5EF4-FFF2-40B4-BE49-F238E27FC236}">
                <a16:creationId xmlns:a16="http://schemas.microsoft.com/office/drawing/2014/main" id="{BDA73F1B-D2D7-DAFE-CF7D-A17C79C5AB5C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2837663" y="4568201"/>
            <a:ext cx="592753" cy="665081"/>
          </a:xfrm>
          <a:prstGeom prst="rect">
            <a:avLst/>
          </a:prstGeom>
        </p:spPr>
      </p:pic>
      <p:pic>
        <p:nvPicPr>
          <p:cNvPr id="261" name="Picture 46">
            <a:extLst>
              <a:ext uri="{FF2B5EF4-FFF2-40B4-BE49-F238E27FC236}">
                <a16:creationId xmlns:a16="http://schemas.microsoft.com/office/drawing/2014/main" id="{57211ECC-E562-92A1-FA14-78D40C2F82FE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3274940" y="4568201"/>
            <a:ext cx="592753" cy="665081"/>
          </a:xfrm>
          <a:prstGeom prst="rect">
            <a:avLst/>
          </a:prstGeom>
        </p:spPr>
      </p:pic>
      <p:pic>
        <p:nvPicPr>
          <p:cNvPr id="262" name="Picture 47">
            <a:extLst>
              <a:ext uri="{FF2B5EF4-FFF2-40B4-BE49-F238E27FC236}">
                <a16:creationId xmlns:a16="http://schemas.microsoft.com/office/drawing/2014/main" id="{0C307790-6EED-9303-9DE6-75EBF507E495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3712217" y="4568201"/>
            <a:ext cx="592753" cy="665081"/>
          </a:xfrm>
          <a:prstGeom prst="rect">
            <a:avLst/>
          </a:prstGeom>
        </p:spPr>
      </p:pic>
      <p:pic>
        <p:nvPicPr>
          <p:cNvPr id="263" name="Picture 48">
            <a:extLst>
              <a:ext uri="{FF2B5EF4-FFF2-40B4-BE49-F238E27FC236}">
                <a16:creationId xmlns:a16="http://schemas.microsoft.com/office/drawing/2014/main" id="{E3BFB942-BACC-BCA0-D688-E41CF1AF511A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4149494" y="4568201"/>
            <a:ext cx="592753" cy="665081"/>
          </a:xfrm>
          <a:prstGeom prst="rect">
            <a:avLst/>
          </a:prstGeom>
        </p:spPr>
      </p:pic>
      <p:pic>
        <p:nvPicPr>
          <p:cNvPr id="264" name="Picture 49">
            <a:extLst>
              <a:ext uri="{FF2B5EF4-FFF2-40B4-BE49-F238E27FC236}">
                <a16:creationId xmlns:a16="http://schemas.microsoft.com/office/drawing/2014/main" id="{8DBC5C1A-04CA-A743-0ACB-46C71CCD0066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4586771" y="4568201"/>
            <a:ext cx="592753" cy="665081"/>
          </a:xfrm>
          <a:prstGeom prst="rect">
            <a:avLst/>
          </a:prstGeom>
        </p:spPr>
      </p:pic>
      <p:pic>
        <p:nvPicPr>
          <p:cNvPr id="265" name="Picture 50">
            <a:extLst>
              <a:ext uri="{FF2B5EF4-FFF2-40B4-BE49-F238E27FC236}">
                <a16:creationId xmlns:a16="http://schemas.microsoft.com/office/drawing/2014/main" id="{BD20CDDE-E1DD-3009-AF30-EA2AD596B473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5024048" y="4568201"/>
            <a:ext cx="592753" cy="665081"/>
          </a:xfrm>
          <a:prstGeom prst="rect">
            <a:avLst/>
          </a:prstGeom>
        </p:spPr>
      </p:pic>
      <p:pic>
        <p:nvPicPr>
          <p:cNvPr id="266" name="Picture 51">
            <a:extLst>
              <a:ext uri="{FF2B5EF4-FFF2-40B4-BE49-F238E27FC236}">
                <a16:creationId xmlns:a16="http://schemas.microsoft.com/office/drawing/2014/main" id="{02B0424D-3A0A-BEE8-C7BD-8A1D5D2914AB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5461326" y="4568201"/>
            <a:ext cx="592753" cy="665081"/>
          </a:xfrm>
          <a:prstGeom prst="rect">
            <a:avLst/>
          </a:prstGeom>
        </p:spPr>
      </p:pic>
      <p:pic>
        <p:nvPicPr>
          <p:cNvPr id="267" name="Picture 52">
            <a:extLst>
              <a:ext uri="{FF2B5EF4-FFF2-40B4-BE49-F238E27FC236}">
                <a16:creationId xmlns:a16="http://schemas.microsoft.com/office/drawing/2014/main" id="{47B0BCF2-C52F-0A41-07B2-FD5E643C435E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5898603" y="4558213"/>
            <a:ext cx="592753" cy="665081"/>
          </a:xfrm>
          <a:prstGeom prst="rect">
            <a:avLst/>
          </a:prstGeom>
        </p:spPr>
      </p:pic>
      <p:pic>
        <p:nvPicPr>
          <p:cNvPr id="268" name="Picture 53">
            <a:extLst>
              <a:ext uri="{FF2B5EF4-FFF2-40B4-BE49-F238E27FC236}">
                <a16:creationId xmlns:a16="http://schemas.microsoft.com/office/drawing/2014/main" id="{916B9A12-FF20-122A-2247-3CC792A08A69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6335880" y="4558213"/>
            <a:ext cx="592753" cy="665081"/>
          </a:xfrm>
          <a:prstGeom prst="rect">
            <a:avLst/>
          </a:prstGeom>
        </p:spPr>
      </p:pic>
      <p:pic>
        <p:nvPicPr>
          <p:cNvPr id="269" name="Picture 54">
            <a:extLst>
              <a:ext uri="{FF2B5EF4-FFF2-40B4-BE49-F238E27FC236}">
                <a16:creationId xmlns:a16="http://schemas.microsoft.com/office/drawing/2014/main" id="{C0DCD376-3464-3345-CF6B-354AA9759CE4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6773158" y="4558213"/>
            <a:ext cx="592753" cy="665081"/>
          </a:xfrm>
          <a:prstGeom prst="rect">
            <a:avLst/>
          </a:prstGeom>
        </p:spPr>
      </p:pic>
      <p:pic>
        <p:nvPicPr>
          <p:cNvPr id="270" name="Picture 55">
            <a:extLst>
              <a:ext uri="{FF2B5EF4-FFF2-40B4-BE49-F238E27FC236}">
                <a16:creationId xmlns:a16="http://schemas.microsoft.com/office/drawing/2014/main" id="{319BBD29-44F8-2F5B-CE97-AF48A646A341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525831" y="5132422"/>
            <a:ext cx="592753" cy="665081"/>
          </a:xfrm>
          <a:prstGeom prst="rect">
            <a:avLst/>
          </a:prstGeom>
        </p:spPr>
      </p:pic>
      <p:pic>
        <p:nvPicPr>
          <p:cNvPr id="271" name="Picture 56">
            <a:extLst>
              <a:ext uri="{FF2B5EF4-FFF2-40B4-BE49-F238E27FC236}">
                <a16:creationId xmlns:a16="http://schemas.microsoft.com/office/drawing/2014/main" id="{42D2992A-1CB5-1B50-C3E7-40A6012DC59F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963108" y="5132422"/>
            <a:ext cx="592753" cy="665081"/>
          </a:xfrm>
          <a:prstGeom prst="rect">
            <a:avLst/>
          </a:prstGeom>
        </p:spPr>
      </p:pic>
      <p:pic>
        <p:nvPicPr>
          <p:cNvPr id="272" name="Picture 57">
            <a:extLst>
              <a:ext uri="{FF2B5EF4-FFF2-40B4-BE49-F238E27FC236}">
                <a16:creationId xmlns:a16="http://schemas.microsoft.com/office/drawing/2014/main" id="{843E1942-886A-33C4-806A-685FF5382A4F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2400385" y="5132422"/>
            <a:ext cx="592753" cy="665081"/>
          </a:xfrm>
          <a:prstGeom prst="rect">
            <a:avLst/>
          </a:prstGeom>
        </p:spPr>
      </p:pic>
      <p:pic>
        <p:nvPicPr>
          <p:cNvPr id="273" name="Picture 58">
            <a:extLst>
              <a:ext uri="{FF2B5EF4-FFF2-40B4-BE49-F238E27FC236}">
                <a16:creationId xmlns:a16="http://schemas.microsoft.com/office/drawing/2014/main" id="{C2C6BFF5-02C2-E3BC-17A5-F84C837DF562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2837663" y="5132422"/>
            <a:ext cx="592753" cy="665081"/>
          </a:xfrm>
          <a:prstGeom prst="rect">
            <a:avLst/>
          </a:prstGeom>
        </p:spPr>
      </p:pic>
      <p:pic>
        <p:nvPicPr>
          <p:cNvPr id="274" name="Picture 59">
            <a:extLst>
              <a:ext uri="{FF2B5EF4-FFF2-40B4-BE49-F238E27FC236}">
                <a16:creationId xmlns:a16="http://schemas.microsoft.com/office/drawing/2014/main" id="{58AE8E14-423D-DE1D-03E6-5FC376E760D6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3274940" y="5132422"/>
            <a:ext cx="592753" cy="665081"/>
          </a:xfrm>
          <a:prstGeom prst="rect">
            <a:avLst/>
          </a:prstGeom>
        </p:spPr>
      </p:pic>
      <p:pic>
        <p:nvPicPr>
          <p:cNvPr id="275" name="Picture 60">
            <a:extLst>
              <a:ext uri="{FF2B5EF4-FFF2-40B4-BE49-F238E27FC236}">
                <a16:creationId xmlns:a16="http://schemas.microsoft.com/office/drawing/2014/main" id="{041B3108-330C-CB0C-5294-E87482B20AA7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3712217" y="5132422"/>
            <a:ext cx="592753" cy="665081"/>
          </a:xfrm>
          <a:prstGeom prst="rect">
            <a:avLst/>
          </a:prstGeom>
        </p:spPr>
      </p:pic>
      <p:pic>
        <p:nvPicPr>
          <p:cNvPr id="276" name="Picture 61">
            <a:extLst>
              <a:ext uri="{FF2B5EF4-FFF2-40B4-BE49-F238E27FC236}">
                <a16:creationId xmlns:a16="http://schemas.microsoft.com/office/drawing/2014/main" id="{C81AAB49-BC44-AD7F-A7F8-D3521828B376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4149494" y="5132422"/>
            <a:ext cx="592753" cy="665081"/>
          </a:xfrm>
          <a:prstGeom prst="rect">
            <a:avLst/>
          </a:prstGeom>
        </p:spPr>
      </p:pic>
      <p:pic>
        <p:nvPicPr>
          <p:cNvPr id="277" name="Picture 62">
            <a:extLst>
              <a:ext uri="{FF2B5EF4-FFF2-40B4-BE49-F238E27FC236}">
                <a16:creationId xmlns:a16="http://schemas.microsoft.com/office/drawing/2014/main" id="{8A567BD1-2730-479A-E735-FC20F157C6B2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4586771" y="5132422"/>
            <a:ext cx="592753" cy="665081"/>
          </a:xfrm>
          <a:prstGeom prst="rect">
            <a:avLst/>
          </a:prstGeom>
        </p:spPr>
      </p:pic>
      <p:pic>
        <p:nvPicPr>
          <p:cNvPr id="278" name="Picture 63">
            <a:extLst>
              <a:ext uri="{FF2B5EF4-FFF2-40B4-BE49-F238E27FC236}">
                <a16:creationId xmlns:a16="http://schemas.microsoft.com/office/drawing/2014/main" id="{3A833EB6-1AAC-834F-CDF7-63E815BCD584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5024048" y="5132422"/>
            <a:ext cx="592753" cy="665081"/>
          </a:xfrm>
          <a:prstGeom prst="rect">
            <a:avLst/>
          </a:prstGeom>
        </p:spPr>
      </p:pic>
      <p:pic>
        <p:nvPicPr>
          <p:cNvPr id="279" name="Picture 64">
            <a:extLst>
              <a:ext uri="{FF2B5EF4-FFF2-40B4-BE49-F238E27FC236}">
                <a16:creationId xmlns:a16="http://schemas.microsoft.com/office/drawing/2014/main" id="{635133BC-678A-306B-CB0D-956DF55797E7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5461326" y="5132422"/>
            <a:ext cx="592753" cy="665081"/>
          </a:xfrm>
          <a:prstGeom prst="rect">
            <a:avLst/>
          </a:prstGeom>
        </p:spPr>
      </p:pic>
      <p:pic>
        <p:nvPicPr>
          <p:cNvPr id="280" name="Picture 65">
            <a:extLst>
              <a:ext uri="{FF2B5EF4-FFF2-40B4-BE49-F238E27FC236}">
                <a16:creationId xmlns:a16="http://schemas.microsoft.com/office/drawing/2014/main" id="{26E6EDED-58D6-15A2-25F3-C0C22B34DBF5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5898603" y="5122435"/>
            <a:ext cx="592753" cy="665081"/>
          </a:xfrm>
          <a:prstGeom prst="rect">
            <a:avLst/>
          </a:prstGeom>
        </p:spPr>
      </p:pic>
      <p:pic>
        <p:nvPicPr>
          <p:cNvPr id="281" name="Picture 66">
            <a:extLst>
              <a:ext uri="{FF2B5EF4-FFF2-40B4-BE49-F238E27FC236}">
                <a16:creationId xmlns:a16="http://schemas.microsoft.com/office/drawing/2014/main" id="{98BCCE4D-5DE4-2820-19B7-C9CF360B491C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6335880" y="5122435"/>
            <a:ext cx="592753" cy="665081"/>
          </a:xfrm>
          <a:prstGeom prst="rect">
            <a:avLst/>
          </a:prstGeom>
        </p:spPr>
      </p:pic>
      <p:pic>
        <p:nvPicPr>
          <p:cNvPr id="282" name="Picture 67">
            <a:extLst>
              <a:ext uri="{FF2B5EF4-FFF2-40B4-BE49-F238E27FC236}">
                <a16:creationId xmlns:a16="http://schemas.microsoft.com/office/drawing/2014/main" id="{857C3ADF-5CEB-4F8B-625F-3200CA0DDF67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6773158" y="5122435"/>
            <a:ext cx="592753" cy="665081"/>
          </a:xfrm>
          <a:prstGeom prst="rect">
            <a:avLst/>
          </a:prstGeom>
        </p:spPr>
      </p:pic>
      <p:pic>
        <p:nvPicPr>
          <p:cNvPr id="283" name="Picture 68">
            <a:extLst>
              <a:ext uri="{FF2B5EF4-FFF2-40B4-BE49-F238E27FC236}">
                <a16:creationId xmlns:a16="http://schemas.microsoft.com/office/drawing/2014/main" id="{590E6871-0DFB-5AD6-C3F5-1D84AD35C5B8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525831" y="5696644"/>
            <a:ext cx="592753" cy="665081"/>
          </a:xfrm>
          <a:prstGeom prst="rect">
            <a:avLst/>
          </a:prstGeom>
        </p:spPr>
      </p:pic>
      <p:pic>
        <p:nvPicPr>
          <p:cNvPr id="284" name="Picture 69">
            <a:extLst>
              <a:ext uri="{FF2B5EF4-FFF2-40B4-BE49-F238E27FC236}">
                <a16:creationId xmlns:a16="http://schemas.microsoft.com/office/drawing/2014/main" id="{F72C97D9-A1F8-2904-6F55-08F7C1711CEA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1963108" y="5696644"/>
            <a:ext cx="592753" cy="665081"/>
          </a:xfrm>
          <a:prstGeom prst="rect">
            <a:avLst/>
          </a:prstGeom>
        </p:spPr>
      </p:pic>
      <p:pic>
        <p:nvPicPr>
          <p:cNvPr id="285" name="Picture 70">
            <a:extLst>
              <a:ext uri="{FF2B5EF4-FFF2-40B4-BE49-F238E27FC236}">
                <a16:creationId xmlns:a16="http://schemas.microsoft.com/office/drawing/2014/main" id="{33C504C4-B0A5-7B8C-1952-0A397E6FE1B0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2400385" y="5696644"/>
            <a:ext cx="592753" cy="665081"/>
          </a:xfrm>
          <a:prstGeom prst="rect">
            <a:avLst/>
          </a:prstGeom>
        </p:spPr>
      </p:pic>
      <p:pic>
        <p:nvPicPr>
          <p:cNvPr id="286" name="Picture 71">
            <a:extLst>
              <a:ext uri="{FF2B5EF4-FFF2-40B4-BE49-F238E27FC236}">
                <a16:creationId xmlns:a16="http://schemas.microsoft.com/office/drawing/2014/main" id="{0CCD31E4-9329-B7DE-07E1-0BB8F7AB8C32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2837663" y="5696644"/>
            <a:ext cx="592753" cy="665081"/>
          </a:xfrm>
          <a:prstGeom prst="rect">
            <a:avLst/>
          </a:prstGeom>
        </p:spPr>
      </p:pic>
      <p:pic>
        <p:nvPicPr>
          <p:cNvPr id="287" name="Picture 72">
            <a:extLst>
              <a:ext uri="{FF2B5EF4-FFF2-40B4-BE49-F238E27FC236}">
                <a16:creationId xmlns:a16="http://schemas.microsoft.com/office/drawing/2014/main" id="{32E5EB26-E879-8566-7032-7819D83F4509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3274940" y="5696644"/>
            <a:ext cx="592753" cy="665081"/>
          </a:xfrm>
          <a:prstGeom prst="rect">
            <a:avLst/>
          </a:prstGeom>
        </p:spPr>
      </p:pic>
      <p:pic>
        <p:nvPicPr>
          <p:cNvPr id="288" name="Picture 73">
            <a:extLst>
              <a:ext uri="{FF2B5EF4-FFF2-40B4-BE49-F238E27FC236}">
                <a16:creationId xmlns:a16="http://schemas.microsoft.com/office/drawing/2014/main" id="{07CE7F01-7BB9-E3A1-B670-61D2B44EA077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3712217" y="5696644"/>
            <a:ext cx="592753" cy="665081"/>
          </a:xfrm>
          <a:prstGeom prst="rect">
            <a:avLst/>
          </a:prstGeom>
        </p:spPr>
      </p:pic>
      <p:pic>
        <p:nvPicPr>
          <p:cNvPr id="289" name="Picture 74">
            <a:extLst>
              <a:ext uri="{FF2B5EF4-FFF2-40B4-BE49-F238E27FC236}">
                <a16:creationId xmlns:a16="http://schemas.microsoft.com/office/drawing/2014/main" id="{585D07AF-F088-7F69-1954-A17E34A1A928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4149494" y="5696644"/>
            <a:ext cx="592753" cy="665081"/>
          </a:xfrm>
          <a:prstGeom prst="rect">
            <a:avLst/>
          </a:prstGeom>
        </p:spPr>
      </p:pic>
      <p:pic>
        <p:nvPicPr>
          <p:cNvPr id="290" name="Picture 75">
            <a:extLst>
              <a:ext uri="{FF2B5EF4-FFF2-40B4-BE49-F238E27FC236}">
                <a16:creationId xmlns:a16="http://schemas.microsoft.com/office/drawing/2014/main" id="{638E7553-4D04-0906-FCAF-937183DFBE3E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4586771" y="5696644"/>
            <a:ext cx="592753" cy="665081"/>
          </a:xfrm>
          <a:prstGeom prst="rect">
            <a:avLst/>
          </a:prstGeom>
        </p:spPr>
      </p:pic>
      <p:pic>
        <p:nvPicPr>
          <p:cNvPr id="291" name="Picture 76">
            <a:extLst>
              <a:ext uri="{FF2B5EF4-FFF2-40B4-BE49-F238E27FC236}">
                <a16:creationId xmlns:a16="http://schemas.microsoft.com/office/drawing/2014/main" id="{20E9BA91-7682-CA3F-0F67-1D93692E89BB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5024048" y="5696644"/>
            <a:ext cx="592753" cy="665081"/>
          </a:xfrm>
          <a:prstGeom prst="rect">
            <a:avLst/>
          </a:prstGeom>
        </p:spPr>
      </p:pic>
      <p:pic>
        <p:nvPicPr>
          <p:cNvPr id="292" name="Picture 77">
            <a:extLst>
              <a:ext uri="{FF2B5EF4-FFF2-40B4-BE49-F238E27FC236}">
                <a16:creationId xmlns:a16="http://schemas.microsoft.com/office/drawing/2014/main" id="{C9527786-E3D5-3A4F-DC28-663352CF90B1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5461326" y="5696644"/>
            <a:ext cx="592753" cy="665081"/>
          </a:xfrm>
          <a:prstGeom prst="rect">
            <a:avLst/>
          </a:prstGeom>
        </p:spPr>
      </p:pic>
      <p:pic>
        <p:nvPicPr>
          <p:cNvPr id="293" name="Picture 78">
            <a:extLst>
              <a:ext uri="{FF2B5EF4-FFF2-40B4-BE49-F238E27FC236}">
                <a16:creationId xmlns:a16="http://schemas.microsoft.com/office/drawing/2014/main" id="{D3B64F30-16E3-4DF0-A136-ABDAA17A7E51}"/>
              </a:ext>
            </a:extLst>
      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5898603" y="5686656"/>
            <a:ext cx="592753" cy="665081"/>
          </a:xfrm>
          <a:prstGeom prst="rect">
            <a:avLst/>
          </a:prstGeom>
        </p:spPr>
      </p:pic>
      <p:pic>
        <p:nvPicPr>
          <p:cNvPr id="294" name="Picture 79">
            <a:extLst>
              <a:ext uri="{FF2B5EF4-FFF2-40B4-BE49-F238E27FC236}">
                <a16:creationId xmlns:a16="http://schemas.microsoft.com/office/drawing/2014/main" id="{9D9E1949-0239-6286-17F5-AF6267585C91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6335880" y="5686656"/>
            <a:ext cx="592753" cy="665081"/>
          </a:xfrm>
          <a:prstGeom prst="rect">
            <a:avLst/>
          </a:prstGeom>
        </p:spPr>
      </p:pic>
      <p:pic>
        <p:nvPicPr>
          <p:cNvPr id="295" name="Picture 80">
            <a:extLst>
              <a:ext uri="{FF2B5EF4-FFF2-40B4-BE49-F238E27FC236}">
                <a16:creationId xmlns:a16="http://schemas.microsoft.com/office/drawing/2014/main" id="{06612F42-52CB-6C7D-6BC4-7DF7B3AC20FD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6773158" y="5686656"/>
            <a:ext cx="592753" cy="665081"/>
          </a:xfrm>
          <a:prstGeom prst="rect">
            <a:avLst/>
          </a:prstGeom>
        </p:spPr>
      </p:pic>
      <p:pic>
        <p:nvPicPr>
          <p:cNvPr id="296" name="Picture 81">
            <a:extLst>
              <a:ext uri="{FF2B5EF4-FFF2-40B4-BE49-F238E27FC236}">
                <a16:creationId xmlns:a16="http://schemas.microsoft.com/office/drawing/2014/main" id="{F58E9351-F40A-209D-8364-267B95FEF8C3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1525831" y="6260866"/>
            <a:ext cx="592753" cy="665081"/>
          </a:xfrm>
          <a:prstGeom prst="rect">
            <a:avLst/>
          </a:prstGeom>
        </p:spPr>
      </p:pic>
      <p:pic>
        <p:nvPicPr>
          <p:cNvPr id="297" name="Picture 82">
            <a:extLst>
              <a:ext uri="{FF2B5EF4-FFF2-40B4-BE49-F238E27FC236}">
                <a16:creationId xmlns:a16="http://schemas.microsoft.com/office/drawing/2014/main" id="{E6224F84-AD3F-6683-E7C5-6E4A55B7F11E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1963108" y="6260866"/>
            <a:ext cx="592753" cy="665081"/>
          </a:xfrm>
          <a:prstGeom prst="rect">
            <a:avLst/>
          </a:prstGeom>
        </p:spPr>
      </p:pic>
      <p:pic>
        <p:nvPicPr>
          <p:cNvPr id="298" name="Picture 83">
            <a:extLst>
              <a:ext uri="{FF2B5EF4-FFF2-40B4-BE49-F238E27FC236}">
                <a16:creationId xmlns:a16="http://schemas.microsoft.com/office/drawing/2014/main" id="{5562CF72-91AA-DE8A-3247-F7FD84C5C630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2400385" y="6260866"/>
            <a:ext cx="592753" cy="665081"/>
          </a:xfrm>
          <a:prstGeom prst="rect">
            <a:avLst/>
          </a:prstGeom>
        </p:spPr>
      </p:pic>
      <p:pic>
        <p:nvPicPr>
          <p:cNvPr id="299" name="Picture 84">
            <a:extLst>
              <a:ext uri="{FF2B5EF4-FFF2-40B4-BE49-F238E27FC236}">
                <a16:creationId xmlns:a16="http://schemas.microsoft.com/office/drawing/2014/main" id="{512377A7-A72C-B41C-93A0-BEFAA212623E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2837663" y="6260866"/>
            <a:ext cx="592753" cy="665081"/>
          </a:xfrm>
          <a:prstGeom prst="rect">
            <a:avLst/>
          </a:prstGeom>
        </p:spPr>
      </p:pic>
      <p:pic>
        <p:nvPicPr>
          <p:cNvPr id="300" name="Picture 85">
            <a:extLst>
              <a:ext uri="{FF2B5EF4-FFF2-40B4-BE49-F238E27FC236}">
                <a16:creationId xmlns:a16="http://schemas.microsoft.com/office/drawing/2014/main" id="{F91B299C-508C-ECEC-829C-DD4243FEA125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3274940" y="6260866"/>
            <a:ext cx="592753" cy="665081"/>
          </a:xfrm>
          <a:prstGeom prst="rect">
            <a:avLst/>
          </a:prstGeom>
        </p:spPr>
      </p:pic>
      <p:pic>
        <p:nvPicPr>
          <p:cNvPr id="301" name="Picture 86">
            <a:extLst>
              <a:ext uri="{FF2B5EF4-FFF2-40B4-BE49-F238E27FC236}">
                <a16:creationId xmlns:a16="http://schemas.microsoft.com/office/drawing/2014/main" id="{7F41F5DE-9B6A-E3B2-B826-4FCF16EA7603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3712217" y="6260866"/>
            <a:ext cx="592753" cy="665081"/>
          </a:xfrm>
          <a:prstGeom prst="rect">
            <a:avLst/>
          </a:prstGeom>
        </p:spPr>
      </p:pic>
      <p:pic>
        <p:nvPicPr>
          <p:cNvPr id="302" name="Picture 87">
            <a:extLst>
              <a:ext uri="{FF2B5EF4-FFF2-40B4-BE49-F238E27FC236}">
                <a16:creationId xmlns:a16="http://schemas.microsoft.com/office/drawing/2014/main" id="{6A366A54-21BA-EBCD-3A64-9CEAFC862393}"/>
              </a:ext>
            </a:extLst>
          </p:cNvPr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4149494" y="6260866"/>
            <a:ext cx="592753" cy="665081"/>
          </a:xfrm>
          <a:prstGeom prst="rect">
            <a:avLst/>
          </a:prstGeom>
        </p:spPr>
      </p:pic>
      <p:pic>
        <p:nvPicPr>
          <p:cNvPr id="303" name="Picture 88">
            <a:extLst>
              <a:ext uri="{FF2B5EF4-FFF2-40B4-BE49-F238E27FC236}">
                <a16:creationId xmlns:a16="http://schemas.microsoft.com/office/drawing/2014/main" id="{D57A1609-52B2-8FC5-D896-5DB841C10214}"/>
              </a:ext>
            </a:extLst>
          </p:cNvPr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4586771" y="6260866"/>
            <a:ext cx="592753" cy="665081"/>
          </a:xfrm>
          <a:prstGeom prst="rect">
            <a:avLst/>
          </a:prstGeom>
        </p:spPr>
      </p:pic>
      <p:pic>
        <p:nvPicPr>
          <p:cNvPr id="304" name="Picture 89">
            <a:extLst>
              <a:ext uri="{FF2B5EF4-FFF2-40B4-BE49-F238E27FC236}">
                <a16:creationId xmlns:a16="http://schemas.microsoft.com/office/drawing/2014/main" id="{E8702F64-32B1-133F-6606-5D50973928FA}"/>
              </a:ext>
            </a:extLst>
          </p:cNvPr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>
            <a:off x="5024048" y="6260866"/>
            <a:ext cx="592753" cy="665081"/>
          </a:xfrm>
          <a:prstGeom prst="rect">
            <a:avLst/>
          </a:prstGeom>
        </p:spPr>
      </p:pic>
      <p:pic>
        <p:nvPicPr>
          <p:cNvPr id="305" name="Picture 90">
            <a:extLst>
              <a:ext uri="{FF2B5EF4-FFF2-40B4-BE49-F238E27FC236}">
                <a16:creationId xmlns:a16="http://schemas.microsoft.com/office/drawing/2014/main" id="{06A9FE2D-59FD-F18B-D08C-C7169EE2F63B}"/>
              </a:ext>
            </a:extLst>
          </p:cNvPr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5461326" y="6260866"/>
            <a:ext cx="592753" cy="665081"/>
          </a:xfrm>
          <a:prstGeom prst="rect">
            <a:avLst/>
          </a:prstGeom>
        </p:spPr>
      </p:pic>
      <p:pic>
        <p:nvPicPr>
          <p:cNvPr id="306" name="Picture 91">
            <a:extLst>
              <a:ext uri="{FF2B5EF4-FFF2-40B4-BE49-F238E27FC236}">
                <a16:creationId xmlns:a16="http://schemas.microsoft.com/office/drawing/2014/main" id="{5C1816D7-7965-B42E-0DB0-47BEFBCB8514}"/>
              </a:ext>
            </a:extLst>
          </p:cNvPr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5898603" y="6250878"/>
            <a:ext cx="592753" cy="665081"/>
          </a:xfrm>
          <a:prstGeom prst="rect">
            <a:avLst/>
          </a:prstGeom>
        </p:spPr>
      </p:pic>
      <p:pic>
        <p:nvPicPr>
          <p:cNvPr id="307" name="Picture 92">
            <a:extLst>
              <a:ext uri="{FF2B5EF4-FFF2-40B4-BE49-F238E27FC236}">
                <a16:creationId xmlns:a16="http://schemas.microsoft.com/office/drawing/2014/main" id="{B03882D8-80EE-1B0B-60D3-9A18CC568B93}"/>
              </a:ext>
            </a:extLst>
          </p:cNvPr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>
            <a:off x="6335880" y="6250878"/>
            <a:ext cx="592753" cy="665081"/>
          </a:xfrm>
          <a:prstGeom prst="rect">
            <a:avLst/>
          </a:prstGeom>
        </p:spPr>
      </p:pic>
      <p:pic>
        <p:nvPicPr>
          <p:cNvPr id="308" name="Picture 93">
            <a:extLst>
              <a:ext uri="{FF2B5EF4-FFF2-40B4-BE49-F238E27FC236}">
                <a16:creationId xmlns:a16="http://schemas.microsoft.com/office/drawing/2014/main" id="{F5C9B9E4-6D83-D9FF-F956-21CFF5A85035}"/>
              </a:ext>
            </a:extLst>
      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6773158" y="6250878"/>
            <a:ext cx="592753" cy="665081"/>
          </a:xfrm>
          <a:prstGeom prst="rect">
            <a:avLst/>
          </a:prstGeom>
        </p:spPr>
      </p:pic>
      <p:pic>
        <p:nvPicPr>
          <p:cNvPr id="309" name="Picture 94">
            <a:extLst>
              <a:ext uri="{FF2B5EF4-FFF2-40B4-BE49-F238E27FC236}">
                <a16:creationId xmlns:a16="http://schemas.microsoft.com/office/drawing/2014/main" id="{12BD7BEA-1AC4-65FB-220C-2E68788AD06F}"/>
              </a:ext>
            </a:extLst>
          </p:cNvPr>
          <p:cNvPicPr>
            <a:picLocks noChangeAspect="1"/>
          </p:cNvPicPr>
          <p:nvPr/>
        </p:nvPicPr>
        <p:blipFill>
          <a:blip r:embed="rId99"/>
          <a:stretch>
            <a:fillRect/>
          </a:stretch>
        </p:blipFill>
        <p:spPr>
          <a:xfrm>
            <a:off x="1525831" y="6825087"/>
            <a:ext cx="592753" cy="665081"/>
          </a:xfrm>
          <a:prstGeom prst="rect">
            <a:avLst/>
          </a:prstGeom>
        </p:spPr>
      </p:pic>
      <p:pic>
        <p:nvPicPr>
          <p:cNvPr id="310" name="Picture 95">
            <a:extLst>
              <a:ext uri="{FF2B5EF4-FFF2-40B4-BE49-F238E27FC236}">
                <a16:creationId xmlns:a16="http://schemas.microsoft.com/office/drawing/2014/main" id="{EDE4E7DF-275F-BA6C-336B-5DAFEBCC99A7}"/>
              </a:ext>
            </a:extLst>
          </p:cNvPr>
          <p:cNvPicPr>
            <a:picLocks noChangeAspect="1"/>
          </p:cNvPicPr>
          <p:nvPr/>
        </p:nvPicPr>
        <p:blipFill>
          <a:blip r:embed="rId100"/>
          <a:stretch>
            <a:fillRect/>
          </a:stretch>
        </p:blipFill>
        <p:spPr>
          <a:xfrm>
            <a:off x="1963108" y="6825087"/>
            <a:ext cx="592753" cy="665081"/>
          </a:xfrm>
          <a:prstGeom prst="rect">
            <a:avLst/>
          </a:prstGeom>
        </p:spPr>
      </p:pic>
      <p:pic>
        <p:nvPicPr>
          <p:cNvPr id="311" name="Picture 96">
            <a:extLst>
              <a:ext uri="{FF2B5EF4-FFF2-40B4-BE49-F238E27FC236}">
                <a16:creationId xmlns:a16="http://schemas.microsoft.com/office/drawing/2014/main" id="{45FEB87A-015C-3BF1-689E-732F9BBAD28A}"/>
              </a:ext>
            </a:extLst>
          </p:cNvPr>
          <p:cNvPicPr>
            <a:picLocks noChangeAspect="1"/>
          </p:cNvPicPr>
          <p:nvPr/>
        </p:nvPicPr>
        <p:blipFill>
          <a:blip r:embed="rId101"/>
          <a:stretch>
            <a:fillRect/>
          </a:stretch>
        </p:blipFill>
        <p:spPr>
          <a:xfrm>
            <a:off x="2400385" y="6825087"/>
            <a:ext cx="592753" cy="665081"/>
          </a:xfrm>
          <a:prstGeom prst="rect">
            <a:avLst/>
          </a:prstGeom>
        </p:spPr>
      </p:pic>
      <p:pic>
        <p:nvPicPr>
          <p:cNvPr id="312" name="Picture 97">
            <a:extLst>
              <a:ext uri="{FF2B5EF4-FFF2-40B4-BE49-F238E27FC236}">
                <a16:creationId xmlns:a16="http://schemas.microsoft.com/office/drawing/2014/main" id="{E468CC5A-D6AE-6148-860E-0A309B3204FC}"/>
              </a:ext>
            </a:extLst>
          </p:cNvPr>
          <p:cNvPicPr>
            <a:picLocks noChangeAspect="1"/>
          </p:cNvPicPr>
          <p:nvPr/>
        </p:nvPicPr>
        <p:blipFill>
          <a:blip r:embed="rId102"/>
          <a:stretch>
            <a:fillRect/>
          </a:stretch>
        </p:blipFill>
        <p:spPr>
          <a:xfrm>
            <a:off x="2837663" y="6825087"/>
            <a:ext cx="592753" cy="665081"/>
          </a:xfrm>
          <a:prstGeom prst="rect">
            <a:avLst/>
          </a:prstGeom>
        </p:spPr>
      </p:pic>
      <p:pic>
        <p:nvPicPr>
          <p:cNvPr id="313" name="Picture 98">
            <a:extLst>
              <a:ext uri="{FF2B5EF4-FFF2-40B4-BE49-F238E27FC236}">
                <a16:creationId xmlns:a16="http://schemas.microsoft.com/office/drawing/2014/main" id="{FFE98EEC-687B-D556-C618-9E13561E5A6E}"/>
              </a:ext>
            </a:extLst>
          </p:cNvPr>
          <p:cNvPicPr>
            <a:picLocks noChangeAspect="1"/>
          </p:cNvPicPr>
          <p:nvPr/>
        </p:nvPicPr>
        <p:blipFill>
          <a:blip r:embed="rId103"/>
          <a:stretch>
            <a:fillRect/>
          </a:stretch>
        </p:blipFill>
        <p:spPr>
          <a:xfrm>
            <a:off x="3274940" y="6825087"/>
            <a:ext cx="592753" cy="665081"/>
          </a:xfrm>
          <a:prstGeom prst="rect">
            <a:avLst/>
          </a:prstGeom>
        </p:spPr>
      </p:pic>
      <p:pic>
        <p:nvPicPr>
          <p:cNvPr id="314" name="Picture 99">
            <a:extLst>
              <a:ext uri="{FF2B5EF4-FFF2-40B4-BE49-F238E27FC236}">
                <a16:creationId xmlns:a16="http://schemas.microsoft.com/office/drawing/2014/main" id="{6DC6297E-F627-DA6F-7D61-F4B0D1084C6B}"/>
              </a:ext>
            </a:extLst>
          </p:cNvPr>
          <p:cNvPicPr>
            <a:picLocks noChangeAspect="1"/>
          </p:cNvPicPr>
          <p:nvPr/>
        </p:nvPicPr>
        <p:blipFill>
          <a:blip r:embed="rId104"/>
          <a:stretch>
            <a:fillRect/>
          </a:stretch>
        </p:blipFill>
        <p:spPr>
          <a:xfrm>
            <a:off x="3712217" y="6825087"/>
            <a:ext cx="592753" cy="665081"/>
          </a:xfrm>
          <a:prstGeom prst="rect">
            <a:avLst/>
          </a:prstGeom>
        </p:spPr>
      </p:pic>
      <p:pic>
        <p:nvPicPr>
          <p:cNvPr id="315" name="Picture 100">
            <a:extLst>
              <a:ext uri="{FF2B5EF4-FFF2-40B4-BE49-F238E27FC236}">
                <a16:creationId xmlns:a16="http://schemas.microsoft.com/office/drawing/2014/main" id="{361168F4-03C7-3B57-1819-B9DF7929E52A}"/>
              </a:ext>
            </a:extLst>
          </p:cNvPr>
          <p:cNvPicPr>
            <a:picLocks noChangeAspect="1"/>
          </p:cNvPicPr>
          <p:nvPr/>
        </p:nvPicPr>
        <p:blipFill>
          <a:blip r:embed="rId105"/>
          <a:stretch>
            <a:fillRect/>
          </a:stretch>
        </p:blipFill>
        <p:spPr>
          <a:xfrm>
            <a:off x="4149494" y="6825087"/>
            <a:ext cx="592753" cy="665081"/>
          </a:xfrm>
          <a:prstGeom prst="rect">
            <a:avLst/>
          </a:prstGeom>
        </p:spPr>
      </p:pic>
      <p:pic>
        <p:nvPicPr>
          <p:cNvPr id="316" name="Picture 101">
            <a:extLst>
              <a:ext uri="{FF2B5EF4-FFF2-40B4-BE49-F238E27FC236}">
                <a16:creationId xmlns:a16="http://schemas.microsoft.com/office/drawing/2014/main" id="{901F5555-58E2-A11A-1B45-C36AA14BA1AC}"/>
              </a:ext>
            </a:extLst>
          </p:cNvPr>
          <p:cNvPicPr>
            <a:picLocks noChangeAspect="1"/>
          </p:cNvPicPr>
          <p:nvPr/>
        </p:nvPicPr>
        <p:blipFill>
          <a:blip r:embed="rId106"/>
          <a:stretch>
            <a:fillRect/>
          </a:stretch>
        </p:blipFill>
        <p:spPr>
          <a:xfrm>
            <a:off x="4586771" y="6825087"/>
            <a:ext cx="592753" cy="665081"/>
          </a:xfrm>
          <a:prstGeom prst="rect">
            <a:avLst/>
          </a:prstGeom>
        </p:spPr>
      </p:pic>
      <p:pic>
        <p:nvPicPr>
          <p:cNvPr id="317" name="Picture 102">
            <a:extLst>
              <a:ext uri="{FF2B5EF4-FFF2-40B4-BE49-F238E27FC236}">
                <a16:creationId xmlns:a16="http://schemas.microsoft.com/office/drawing/2014/main" id="{3AEFF53B-ABB2-70C4-B22A-987EE58DD77C}"/>
              </a:ext>
            </a:extLst>
          </p:cNvPr>
          <p:cNvPicPr>
            <a:picLocks noChangeAspect="1"/>
          </p:cNvPicPr>
          <p:nvPr/>
        </p:nvPicPr>
        <p:blipFill>
          <a:blip r:embed="rId107"/>
          <a:stretch>
            <a:fillRect/>
          </a:stretch>
        </p:blipFill>
        <p:spPr>
          <a:xfrm>
            <a:off x="5024048" y="6825087"/>
            <a:ext cx="592753" cy="665081"/>
          </a:xfrm>
          <a:prstGeom prst="rect">
            <a:avLst/>
          </a:prstGeom>
        </p:spPr>
      </p:pic>
      <p:pic>
        <p:nvPicPr>
          <p:cNvPr id="318" name="Picture 103">
            <a:extLst>
              <a:ext uri="{FF2B5EF4-FFF2-40B4-BE49-F238E27FC236}">
                <a16:creationId xmlns:a16="http://schemas.microsoft.com/office/drawing/2014/main" id="{71E26510-0B27-64BC-E6CD-0512F02374C2}"/>
              </a:ext>
            </a:extLst>
          </p:cNvPr>
          <p:cNvPicPr>
            <a:picLocks noChangeAspect="1"/>
          </p:cNvPicPr>
          <p:nvPr/>
        </p:nvPicPr>
        <p:blipFill>
          <a:blip r:embed="rId108"/>
          <a:stretch>
            <a:fillRect/>
          </a:stretch>
        </p:blipFill>
        <p:spPr>
          <a:xfrm>
            <a:off x="8568512" y="1233293"/>
            <a:ext cx="61722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1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hlinkClick r:id="" action="ppaction://media"/>
            <a:extLst>
              <a:ext uri="{FF2B5EF4-FFF2-40B4-BE49-F238E27FC236}">
                <a16:creationId xmlns:a16="http://schemas.microsoft.com/office/drawing/2014/main" id="{AFCD0B10-95C4-1B2A-3928-13E1E1CF02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7469B05-B438-1BDF-4F9D-59856A896E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t="5964" b="9661"/>
          <a:stretch/>
        </p:blipFill>
        <p:spPr>
          <a:xfrm>
            <a:off x="0" y="-2203"/>
            <a:ext cx="18288001" cy="10287001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970102" y="4798889"/>
            <a:ext cx="16347796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79"/>
              </a:lnSpc>
            </a:pPr>
            <a:r>
              <a:rPr lang="es-CO" sz="11879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¿Competitividad?</a:t>
            </a:r>
          </a:p>
          <a:p>
            <a:pPr algn="ctr">
              <a:lnSpc>
                <a:spcPts val="11879"/>
              </a:lnSpc>
            </a:pPr>
            <a:endParaRPr lang="es-CO" sz="11879" b="1" noProof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grpSp>
        <p:nvGrpSpPr>
          <p:cNvPr id="26" name="Group 3">
            <a:extLst>
              <a:ext uri="{FF2B5EF4-FFF2-40B4-BE49-F238E27FC236}">
                <a16:creationId xmlns:a16="http://schemas.microsoft.com/office/drawing/2014/main" id="{60809063-B7D7-66E5-705D-9080B03819A9}"/>
              </a:ext>
            </a:extLst>
          </p:cNvPr>
          <p:cNvGrpSpPr/>
          <p:nvPr/>
        </p:nvGrpSpPr>
        <p:grpSpPr>
          <a:xfrm>
            <a:off x="6870604" y="1356537"/>
            <a:ext cx="4546794" cy="1008561"/>
            <a:chOff x="0" y="0"/>
            <a:chExt cx="6062390" cy="1344748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57356F2E-7F6C-1259-5571-65E20C15E35E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C96FB92-CA92-44D5-0430-AA8DB54888D1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hlinkClick r:id="" action="ppaction://media"/>
            <a:extLst>
              <a:ext uri="{FF2B5EF4-FFF2-40B4-BE49-F238E27FC236}">
                <a16:creationId xmlns:a16="http://schemas.microsoft.com/office/drawing/2014/main" id="{6BF6D13E-B17C-053D-CD58-A925A4E871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44253" y="7994"/>
            <a:ext cx="18314323" cy="10314864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75FA6A7D-2774-D0D5-9E95-7E979D7F875E}"/>
              </a:ext>
            </a:extLst>
          </p:cNvPr>
          <p:cNvGrpSpPr/>
          <p:nvPr/>
        </p:nvGrpSpPr>
        <p:grpSpPr>
          <a:xfrm>
            <a:off x="14521617" y="589518"/>
            <a:ext cx="3239511" cy="718582"/>
            <a:chOff x="0" y="0"/>
            <a:chExt cx="6062390" cy="1344748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3BEC60F9-F8B4-AF94-760D-1DFFC9FFCEC2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BBF18F1-14FE-DFF3-4566-85BC663895E0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544190" y="9636396"/>
            <a:ext cx="14758402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69"/>
              </a:lnSpc>
              <a:spcBef>
                <a:spcPct val="0"/>
              </a:spcBef>
            </a:pPr>
            <a:r>
              <a:rPr lang="es-CO" sz="1469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Fuente: </a:t>
            </a:r>
            <a:r>
              <a:rPr lang="es-CO" sz="1469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GEIH, 2024. </a:t>
            </a:r>
            <a:r>
              <a:rPr lang="es-CO" sz="1469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Cálculos:</a:t>
            </a:r>
            <a:r>
              <a:rPr lang="es-CO" sz="1469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 CPC.</a:t>
            </a:r>
          </a:p>
          <a:p>
            <a:pPr algn="l">
              <a:lnSpc>
                <a:spcPts val="1469"/>
              </a:lnSpc>
              <a:spcBef>
                <a:spcPct val="0"/>
              </a:spcBef>
            </a:pPr>
            <a:r>
              <a:rPr lang="es-CO" sz="1469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Nota: </a:t>
            </a:r>
            <a:r>
              <a:rPr lang="es-CO" sz="1469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El salario mínimo mensual vigente de 2024 fue de $1.300.000 COP, más el auxilio de transporte, suma un total de $1.462.000 COP.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9192" y="518290"/>
            <a:ext cx="1135617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1"/>
              </a:lnSpc>
            </a:pPr>
            <a:r>
              <a:rPr lang="es-CO" sz="4211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Lo mínimo no es el salario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16A642F8-FCD2-8FDD-89EA-4BC82E26981C}"/>
              </a:ext>
            </a:extLst>
          </p:cNvPr>
          <p:cNvGrpSpPr/>
          <p:nvPr/>
        </p:nvGrpSpPr>
        <p:grpSpPr>
          <a:xfrm>
            <a:off x="764826" y="1555760"/>
            <a:ext cx="16758348" cy="7702540"/>
            <a:chOff x="0" y="0"/>
            <a:chExt cx="4991344" cy="2294142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3AFF84A2-8C33-64D0-EC25-5E34753D968A}"/>
                </a:ext>
              </a:extLst>
            </p:cNvPr>
            <p:cNvSpPr/>
            <p:nvPr/>
          </p:nvSpPr>
          <p:spPr>
            <a:xfrm>
              <a:off x="0" y="0"/>
              <a:ext cx="4991344" cy="2294142"/>
            </a:xfrm>
            <a:custGeom>
              <a:avLst/>
              <a:gdLst/>
              <a:ahLst/>
              <a:cxnLst/>
              <a:rect l="l" t="t" r="r" b="b"/>
              <a:pathLst>
                <a:path w="4991344" h="2294142">
                  <a:moveTo>
                    <a:pt x="8316" y="0"/>
                  </a:moveTo>
                  <a:lnTo>
                    <a:pt x="4983028" y="0"/>
                  </a:lnTo>
                  <a:cubicBezTo>
                    <a:pt x="4985234" y="0"/>
                    <a:pt x="4987349" y="876"/>
                    <a:pt x="4988908" y="2436"/>
                  </a:cubicBezTo>
                  <a:cubicBezTo>
                    <a:pt x="4990468" y="3995"/>
                    <a:pt x="4991344" y="6110"/>
                    <a:pt x="4991344" y="8316"/>
                  </a:cubicBezTo>
                  <a:lnTo>
                    <a:pt x="4991344" y="2285826"/>
                  </a:lnTo>
                  <a:cubicBezTo>
                    <a:pt x="4991344" y="2288032"/>
                    <a:pt x="4990468" y="2290147"/>
                    <a:pt x="4988908" y="2291706"/>
                  </a:cubicBezTo>
                  <a:cubicBezTo>
                    <a:pt x="4987349" y="2293266"/>
                    <a:pt x="4985234" y="2294142"/>
                    <a:pt x="4983028" y="2294142"/>
                  </a:cubicBezTo>
                  <a:lnTo>
                    <a:pt x="8316" y="2294142"/>
                  </a:lnTo>
                  <a:cubicBezTo>
                    <a:pt x="6110" y="2294142"/>
                    <a:pt x="3995" y="2293266"/>
                    <a:pt x="2436" y="2291706"/>
                  </a:cubicBezTo>
                  <a:cubicBezTo>
                    <a:pt x="876" y="2290147"/>
                    <a:pt x="0" y="2288032"/>
                    <a:pt x="0" y="2285826"/>
                  </a:cubicBezTo>
                  <a:lnTo>
                    <a:pt x="0" y="8316"/>
                  </a:lnTo>
                  <a:cubicBezTo>
                    <a:pt x="0" y="6110"/>
                    <a:pt x="876" y="3995"/>
                    <a:pt x="2436" y="2436"/>
                  </a:cubicBezTo>
                  <a:cubicBezTo>
                    <a:pt x="3995" y="876"/>
                    <a:pt x="6110" y="0"/>
                    <a:pt x="8316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24BB3F2A-2CFA-4128-1E78-FAD0048C93DA}"/>
                </a:ext>
              </a:extLst>
            </p:cNvPr>
            <p:cNvSpPr txBox="1"/>
            <p:nvPr/>
          </p:nvSpPr>
          <p:spPr>
            <a:xfrm>
              <a:off x="0" y="-38100"/>
              <a:ext cx="4991344" cy="2332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O" noProof="0"/>
            </a:p>
          </p:txBody>
        </p:sp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id="{16B2C32A-6B50-42EE-CDC0-80BAF6B9EE30}"/>
              </a:ext>
            </a:extLst>
          </p:cNvPr>
          <p:cNvSpPr txBox="1"/>
          <p:nvPr/>
        </p:nvSpPr>
        <p:spPr>
          <a:xfrm>
            <a:off x="922019" y="1804625"/>
            <a:ext cx="16464281" cy="37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06"/>
              </a:lnSpc>
              <a:spcBef>
                <a:spcPct val="0"/>
              </a:spcBef>
            </a:pPr>
            <a:r>
              <a:rPr lang="es-CO" sz="2290" b="1" noProof="0">
                <a:solidFill>
                  <a:srgbClr val="4E63A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Mediana del ingreso laboral (miles de pesos). Colombia, 2024.</a:t>
            </a:r>
            <a:endParaRPr lang="es-CO" sz="2290" u="none" strike="noStrike" noProof="0">
              <a:solidFill>
                <a:srgbClr val="4E63AE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aphicFrame>
        <p:nvGraphicFramePr>
          <p:cNvPr id="17" name="Gráfico 13">
            <a:extLst>
              <a:ext uri="{FF2B5EF4-FFF2-40B4-BE49-F238E27FC236}">
                <a16:creationId xmlns:a16="http://schemas.microsoft.com/office/drawing/2014/main" id="{31E5445A-0F43-F9A1-2A6C-C4E05BB0B6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6785887"/>
              </p:ext>
            </p:extLst>
          </p:nvPr>
        </p:nvGraphicFramePr>
        <p:xfrm>
          <a:off x="1210794" y="2299661"/>
          <a:ext cx="15791504" cy="6705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1BFF0B04-6106-BA6E-977A-197FDBD9FC35}"/>
              </a:ext>
            </a:extLst>
          </p:cNvPr>
          <p:cNvGrpSpPr/>
          <p:nvPr/>
        </p:nvGrpSpPr>
        <p:grpSpPr>
          <a:xfrm>
            <a:off x="2524896" y="3045740"/>
            <a:ext cx="14221175" cy="4018447"/>
            <a:chOff x="2524896" y="3045741"/>
            <a:chExt cx="14236127" cy="360578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E206AA-F8E9-673B-150C-87EF34C1D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92" t="14815" r="11749" b="16353"/>
            <a:stretch>
              <a:fillRect/>
            </a:stretch>
          </p:blipFill>
          <p:spPr>
            <a:xfrm>
              <a:off x="10961519" y="3996813"/>
              <a:ext cx="354227" cy="2647002"/>
            </a:xfrm>
            <a:custGeom>
              <a:avLst/>
              <a:gdLst>
                <a:gd name="connsiteX0" fmla="*/ 0 w 354227"/>
                <a:gd name="connsiteY0" fmla="*/ 0 h 2647002"/>
                <a:gd name="connsiteX1" fmla="*/ 354227 w 354227"/>
                <a:gd name="connsiteY1" fmla="*/ 0 h 2647002"/>
                <a:gd name="connsiteX2" fmla="*/ 354227 w 354227"/>
                <a:gd name="connsiteY2" fmla="*/ 2647002 h 2647002"/>
                <a:gd name="connsiteX3" fmla="*/ 0 w 354227"/>
                <a:gd name="connsiteY3" fmla="*/ 2647002 h 2647002"/>
                <a:gd name="connsiteX4" fmla="*/ 0 w 354227"/>
                <a:gd name="connsiteY4" fmla="*/ 0 h 264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2647002">
                  <a:moveTo>
                    <a:pt x="0" y="0"/>
                  </a:moveTo>
                  <a:lnTo>
                    <a:pt x="354227" y="0"/>
                  </a:lnTo>
                  <a:lnTo>
                    <a:pt x="354227" y="2647002"/>
                  </a:lnTo>
                  <a:lnTo>
                    <a:pt x="0" y="2647002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335BBAA-E758-5886-7F95-84B0E9EE2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6" t="20184" r="34135" b="16353"/>
            <a:stretch>
              <a:fillRect/>
            </a:stretch>
          </p:blipFill>
          <p:spPr>
            <a:xfrm>
              <a:off x="10358903" y="4203290"/>
              <a:ext cx="354227" cy="2440525"/>
            </a:xfrm>
            <a:custGeom>
              <a:avLst/>
              <a:gdLst>
                <a:gd name="connsiteX0" fmla="*/ 0 w 354227"/>
                <a:gd name="connsiteY0" fmla="*/ 0 h 2440525"/>
                <a:gd name="connsiteX1" fmla="*/ 354227 w 354227"/>
                <a:gd name="connsiteY1" fmla="*/ 0 h 2440525"/>
                <a:gd name="connsiteX2" fmla="*/ 354227 w 354227"/>
                <a:gd name="connsiteY2" fmla="*/ 2440525 h 2440525"/>
                <a:gd name="connsiteX3" fmla="*/ 0 w 354227"/>
                <a:gd name="connsiteY3" fmla="*/ 2440525 h 2440525"/>
                <a:gd name="connsiteX4" fmla="*/ 0 w 354227"/>
                <a:gd name="connsiteY4" fmla="*/ 0 h 244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2440525">
                  <a:moveTo>
                    <a:pt x="0" y="0"/>
                  </a:moveTo>
                  <a:lnTo>
                    <a:pt x="354227" y="0"/>
                  </a:lnTo>
                  <a:lnTo>
                    <a:pt x="354227" y="2440525"/>
                  </a:lnTo>
                  <a:lnTo>
                    <a:pt x="0" y="244052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0AC6E7-E55B-27F8-841E-C1D9372D4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9" t="22102" r="56522" b="16353"/>
            <a:stretch>
              <a:fillRect/>
            </a:stretch>
          </p:blipFill>
          <p:spPr>
            <a:xfrm>
              <a:off x="9756287" y="4277032"/>
              <a:ext cx="354227" cy="2366782"/>
            </a:xfrm>
            <a:custGeom>
              <a:avLst/>
              <a:gdLst>
                <a:gd name="connsiteX0" fmla="*/ 0 w 354227"/>
                <a:gd name="connsiteY0" fmla="*/ 0 h 2366782"/>
                <a:gd name="connsiteX1" fmla="*/ 354227 w 354227"/>
                <a:gd name="connsiteY1" fmla="*/ 0 h 2366782"/>
                <a:gd name="connsiteX2" fmla="*/ 354227 w 354227"/>
                <a:gd name="connsiteY2" fmla="*/ 2366782 h 2366782"/>
                <a:gd name="connsiteX3" fmla="*/ 0 w 354227"/>
                <a:gd name="connsiteY3" fmla="*/ 2366782 h 2366782"/>
                <a:gd name="connsiteX4" fmla="*/ 0 w 354227"/>
                <a:gd name="connsiteY4" fmla="*/ 0 h 236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2366782">
                  <a:moveTo>
                    <a:pt x="0" y="0"/>
                  </a:moveTo>
                  <a:lnTo>
                    <a:pt x="354227" y="0"/>
                  </a:lnTo>
                  <a:lnTo>
                    <a:pt x="354227" y="2366782"/>
                  </a:lnTo>
                  <a:lnTo>
                    <a:pt x="0" y="2366782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F69689-E995-0D0D-32DA-C6574388C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" t="25553" r="78908" b="16353"/>
            <a:stretch>
              <a:fillRect/>
            </a:stretch>
          </p:blipFill>
          <p:spPr>
            <a:xfrm>
              <a:off x="9153671" y="4409768"/>
              <a:ext cx="354227" cy="2234046"/>
            </a:xfrm>
            <a:custGeom>
              <a:avLst/>
              <a:gdLst>
                <a:gd name="connsiteX0" fmla="*/ 0 w 354227"/>
                <a:gd name="connsiteY0" fmla="*/ 0 h 2234046"/>
                <a:gd name="connsiteX1" fmla="*/ 354227 w 354227"/>
                <a:gd name="connsiteY1" fmla="*/ 0 h 2234046"/>
                <a:gd name="connsiteX2" fmla="*/ 354227 w 354227"/>
                <a:gd name="connsiteY2" fmla="*/ 2234046 h 2234046"/>
                <a:gd name="connsiteX3" fmla="*/ 0 w 354227"/>
                <a:gd name="connsiteY3" fmla="*/ 2234046 h 2234046"/>
                <a:gd name="connsiteX4" fmla="*/ 0 w 354227"/>
                <a:gd name="connsiteY4" fmla="*/ 0 h 223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2234046">
                  <a:moveTo>
                    <a:pt x="0" y="0"/>
                  </a:moveTo>
                  <a:lnTo>
                    <a:pt x="354227" y="0"/>
                  </a:lnTo>
                  <a:lnTo>
                    <a:pt x="354227" y="2234046"/>
                  </a:lnTo>
                  <a:lnTo>
                    <a:pt x="0" y="22340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89FC0F4-4690-70FB-3459-0AFE7CECE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05" t="14147" r="3518" b="8834"/>
            <a:stretch>
              <a:fillRect/>
            </a:stretch>
          </p:blipFill>
          <p:spPr>
            <a:xfrm>
              <a:off x="8551055" y="4498258"/>
              <a:ext cx="354227" cy="2145556"/>
            </a:xfrm>
            <a:custGeom>
              <a:avLst/>
              <a:gdLst>
                <a:gd name="connsiteX0" fmla="*/ 0 w 354227"/>
                <a:gd name="connsiteY0" fmla="*/ 0 h 2145556"/>
                <a:gd name="connsiteX1" fmla="*/ 354227 w 354227"/>
                <a:gd name="connsiteY1" fmla="*/ 0 h 2145556"/>
                <a:gd name="connsiteX2" fmla="*/ 354227 w 354227"/>
                <a:gd name="connsiteY2" fmla="*/ 2145556 h 2145556"/>
                <a:gd name="connsiteX3" fmla="*/ 0 w 354227"/>
                <a:gd name="connsiteY3" fmla="*/ 2145556 h 2145556"/>
                <a:gd name="connsiteX4" fmla="*/ 0 w 354227"/>
                <a:gd name="connsiteY4" fmla="*/ 0 h 214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2145556">
                  <a:moveTo>
                    <a:pt x="0" y="0"/>
                  </a:moveTo>
                  <a:lnTo>
                    <a:pt x="354227" y="0"/>
                  </a:lnTo>
                  <a:lnTo>
                    <a:pt x="354227" y="2145556"/>
                  </a:lnTo>
                  <a:lnTo>
                    <a:pt x="0" y="214555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85BF6F7-C40B-3AD7-C17A-94A90956D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83" t="21559" r="17940" b="8834"/>
            <a:stretch>
              <a:fillRect/>
            </a:stretch>
          </p:blipFill>
          <p:spPr>
            <a:xfrm>
              <a:off x="7948439" y="4704734"/>
              <a:ext cx="354227" cy="1939079"/>
            </a:xfrm>
            <a:custGeom>
              <a:avLst/>
              <a:gdLst>
                <a:gd name="connsiteX0" fmla="*/ 0 w 354227"/>
                <a:gd name="connsiteY0" fmla="*/ 0 h 1939079"/>
                <a:gd name="connsiteX1" fmla="*/ 354227 w 354227"/>
                <a:gd name="connsiteY1" fmla="*/ 0 h 1939079"/>
                <a:gd name="connsiteX2" fmla="*/ 354227 w 354227"/>
                <a:gd name="connsiteY2" fmla="*/ 1939079 h 1939079"/>
                <a:gd name="connsiteX3" fmla="*/ 0 w 354227"/>
                <a:gd name="connsiteY3" fmla="*/ 1939079 h 1939079"/>
                <a:gd name="connsiteX4" fmla="*/ 0 w 354227"/>
                <a:gd name="connsiteY4" fmla="*/ 0 h 19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1939079">
                  <a:moveTo>
                    <a:pt x="0" y="0"/>
                  </a:moveTo>
                  <a:lnTo>
                    <a:pt x="354227" y="0"/>
                  </a:lnTo>
                  <a:lnTo>
                    <a:pt x="354227" y="1939079"/>
                  </a:lnTo>
                  <a:lnTo>
                    <a:pt x="0" y="193907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8591361-2477-361B-687E-19A5F36B7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62" t="22088" r="32361" b="8834"/>
            <a:stretch>
              <a:fillRect/>
            </a:stretch>
          </p:blipFill>
          <p:spPr>
            <a:xfrm>
              <a:off x="7345823" y="4719484"/>
              <a:ext cx="354227" cy="1924329"/>
            </a:xfrm>
            <a:custGeom>
              <a:avLst/>
              <a:gdLst>
                <a:gd name="connsiteX0" fmla="*/ 0 w 354227"/>
                <a:gd name="connsiteY0" fmla="*/ 0 h 1924329"/>
                <a:gd name="connsiteX1" fmla="*/ 354227 w 354227"/>
                <a:gd name="connsiteY1" fmla="*/ 0 h 1924329"/>
                <a:gd name="connsiteX2" fmla="*/ 354227 w 354227"/>
                <a:gd name="connsiteY2" fmla="*/ 1924329 h 1924329"/>
                <a:gd name="connsiteX3" fmla="*/ 0 w 354227"/>
                <a:gd name="connsiteY3" fmla="*/ 1924329 h 1924329"/>
                <a:gd name="connsiteX4" fmla="*/ 0 w 354227"/>
                <a:gd name="connsiteY4" fmla="*/ 0 h 192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1924329">
                  <a:moveTo>
                    <a:pt x="0" y="0"/>
                  </a:moveTo>
                  <a:lnTo>
                    <a:pt x="354227" y="0"/>
                  </a:lnTo>
                  <a:lnTo>
                    <a:pt x="354227" y="1924329"/>
                  </a:lnTo>
                  <a:lnTo>
                    <a:pt x="0" y="192432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8E75C89-4C0A-5A83-8E5E-9EF68AEDE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40" t="25265" r="46783" b="8834"/>
            <a:stretch>
              <a:fillRect/>
            </a:stretch>
          </p:blipFill>
          <p:spPr>
            <a:xfrm>
              <a:off x="6743207" y="4807974"/>
              <a:ext cx="354227" cy="1835839"/>
            </a:xfrm>
            <a:custGeom>
              <a:avLst/>
              <a:gdLst>
                <a:gd name="connsiteX0" fmla="*/ 0 w 354227"/>
                <a:gd name="connsiteY0" fmla="*/ 0 h 1835839"/>
                <a:gd name="connsiteX1" fmla="*/ 354227 w 354227"/>
                <a:gd name="connsiteY1" fmla="*/ 0 h 1835839"/>
                <a:gd name="connsiteX2" fmla="*/ 354227 w 354227"/>
                <a:gd name="connsiteY2" fmla="*/ 1835839 h 1835839"/>
                <a:gd name="connsiteX3" fmla="*/ 0 w 354227"/>
                <a:gd name="connsiteY3" fmla="*/ 1835839 h 1835839"/>
                <a:gd name="connsiteX4" fmla="*/ 0 w 354227"/>
                <a:gd name="connsiteY4" fmla="*/ 0 h 183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1835839">
                  <a:moveTo>
                    <a:pt x="0" y="0"/>
                  </a:moveTo>
                  <a:lnTo>
                    <a:pt x="354227" y="0"/>
                  </a:lnTo>
                  <a:lnTo>
                    <a:pt x="354227" y="1835839"/>
                  </a:lnTo>
                  <a:lnTo>
                    <a:pt x="0" y="183583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B274F76-8EAE-73BD-5411-75CC737E3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9" t="27382" r="61204" b="8834"/>
            <a:stretch>
              <a:fillRect/>
            </a:stretch>
          </p:blipFill>
          <p:spPr>
            <a:xfrm>
              <a:off x="6140591" y="4866968"/>
              <a:ext cx="354227" cy="1776845"/>
            </a:xfrm>
            <a:custGeom>
              <a:avLst/>
              <a:gdLst>
                <a:gd name="connsiteX0" fmla="*/ 0 w 354227"/>
                <a:gd name="connsiteY0" fmla="*/ 0 h 1776845"/>
                <a:gd name="connsiteX1" fmla="*/ 354227 w 354227"/>
                <a:gd name="connsiteY1" fmla="*/ 0 h 1776845"/>
                <a:gd name="connsiteX2" fmla="*/ 354227 w 354227"/>
                <a:gd name="connsiteY2" fmla="*/ 1776845 h 1776845"/>
                <a:gd name="connsiteX3" fmla="*/ 0 w 354227"/>
                <a:gd name="connsiteY3" fmla="*/ 1776845 h 1776845"/>
                <a:gd name="connsiteX4" fmla="*/ 0 w 354227"/>
                <a:gd name="connsiteY4" fmla="*/ 0 h 17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1776845">
                  <a:moveTo>
                    <a:pt x="0" y="0"/>
                  </a:moveTo>
                  <a:lnTo>
                    <a:pt x="354227" y="0"/>
                  </a:lnTo>
                  <a:lnTo>
                    <a:pt x="354227" y="1776845"/>
                  </a:lnTo>
                  <a:lnTo>
                    <a:pt x="0" y="177684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C47C0A-4C74-CD53-B2DC-1F83191FA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12" t="1783" r="8953" b="4536"/>
            <a:stretch>
              <a:fillRect/>
            </a:stretch>
          </p:blipFill>
          <p:spPr>
            <a:xfrm>
              <a:off x="16406796" y="3045741"/>
              <a:ext cx="354227" cy="3605782"/>
            </a:xfrm>
            <a:custGeom>
              <a:avLst/>
              <a:gdLst>
                <a:gd name="connsiteX0" fmla="*/ 0 w 354227"/>
                <a:gd name="connsiteY0" fmla="*/ 0 h 3605782"/>
                <a:gd name="connsiteX1" fmla="*/ 354227 w 354227"/>
                <a:gd name="connsiteY1" fmla="*/ 0 h 3605782"/>
                <a:gd name="connsiteX2" fmla="*/ 354227 w 354227"/>
                <a:gd name="connsiteY2" fmla="*/ 3605782 h 3605782"/>
                <a:gd name="connsiteX3" fmla="*/ 0 w 354227"/>
                <a:gd name="connsiteY3" fmla="*/ 3605782 h 3605782"/>
                <a:gd name="connsiteX4" fmla="*/ 0 w 354227"/>
                <a:gd name="connsiteY4" fmla="*/ 0 h 360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3605782">
                  <a:moveTo>
                    <a:pt x="0" y="0"/>
                  </a:moveTo>
                  <a:lnTo>
                    <a:pt x="354227" y="0"/>
                  </a:lnTo>
                  <a:lnTo>
                    <a:pt x="354227" y="3605782"/>
                  </a:lnTo>
                  <a:lnTo>
                    <a:pt x="0" y="3605782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529B876-BA12-92ED-B972-1E70B688A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60" t="14231" r="30204" b="4736"/>
            <a:stretch>
              <a:fillRect/>
            </a:stretch>
          </p:blipFill>
          <p:spPr>
            <a:xfrm>
              <a:off x="15179832" y="3524865"/>
              <a:ext cx="354227" cy="3118951"/>
            </a:xfrm>
            <a:custGeom>
              <a:avLst/>
              <a:gdLst>
                <a:gd name="connsiteX0" fmla="*/ 0 w 354227"/>
                <a:gd name="connsiteY0" fmla="*/ 0 h 3118951"/>
                <a:gd name="connsiteX1" fmla="*/ 354227 w 354227"/>
                <a:gd name="connsiteY1" fmla="*/ 0 h 3118951"/>
                <a:gd name="connsiteX2" fmla="*/ 354227 w 354227"/>
                <a:gd name="connsiteY2" fmla="*/ 3118951 h 3118951"/>
                <a:gd name="connsiteX3" fmla="*/ 0 w 354227"/>
                <a:gd name="connsiteY3" fmla="*/ 3118951 h 3118951"/>
                <a:gd name="connsiteX4" fmla="*/ 0 w 354227"/>
                <a:gd name="connsiteY4" fmla="*/ 0 h 311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3118951">
                  <a:moveTo>
                    <a:pt x="0" y="0"/>
                  </a:moveTo>
                  <a:lnTo>
                    <a:pt x="354227" y="0"/>
                  </a:lnTo>
                  <a:lnTo>
                    <a:pt x="354227" y="3118951"/>
                  </a:lnTo>
                  <a:lnTo>
                    <a:pt x="0" y="3118951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6D4E0ED-0D59-BE79-6E42-AD9B961C4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8" t="14683" r="19767" b="4736"/>
            <a:stretch>
              <a:fillRect/>
            </a:stretch>
          </p:blipFill>
          <p:spPr>
            <a:xfrm>
              <a:off x="15782448" y="3542270"/>
              <a:ext cx="354227" cy="3101546"/>
            </a:xfrm>
            <a:custGeom>
              <a:avLst/>
              <a:gdLst>
                <a:gd name="connsiteX0" fmla="*/ 0 w 354227"/>
                <a:gd name="connsiteY0" fmla="*/ 0 h 3101546"/>
                <a:gd name="connsiteX1" fmla="*/ 354227 w 354227"/>
                <a:gd name="connsiteY1" fmla="*/ 0 h 3101546"/>
                <a:gd name="connsiteX2" fmla="*/ 354227 w 354227"/>
                <a:gd name="connsiteY2" fmla="*/ 3101546 h 3101546"/>
                <a:gd name="connsiteX3" fmla="*/ 0 w 354227"/>
                <a:gd name="connsiteY3" fmla="*/ 3101546 h 3101546"/>
                <a:gd name="connsiteX4" fmla="*/ 0 w 354227"/>
                <a:gd name="connsiteY4" fmla="*/ 0 h 310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3101546">
                  <a:moveTo>
                    <a:pt x="0" y="0"/>
                  </a:moveTo>
                  <a:lnTo>
                    <a:pt x="354227" y="0"/>
                  </a:lnTo>
                  <a:lnTo>
                    <a:pt x="354227" y="3101546"/>
                  </a:lnTo>
                  <a:lnTo>
                    <a:pt x="0" y="31015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60CDF97-4035-1E19-55B8-FF44CF69C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2" t="15381" r="40642" b="4736"/>
            <a:stretch>
              <a:fillRect/>
            </a:stretch>
          </p:blipFill>
          <p:spPr>
            <a:xfrm>
              <a:off x="14577216" y="3569110"/>
              <a:ext cx="354227" cy="3074706"/>
            </a:xfrm>
            <a:custGeom>
              <a:avLst/>
              <a:gdLst>
                <a:gd name="connsiteX0" fmla="*/ 0 w 354227"/>
                <a:gd name="connsiteY0" fmla="*/ 0 h 3074706"/>
                <a:gd name="connsiteX1" fmla="*/ 354227 w 354227"/>
                <a:gd name="connsiteY1" fmla="*/ 0 h 3074706"/>
                <a:gd name="connsiteX2" fmla="*/ 354227 w 354227"/>
                <a:gd name="connsiteY2" fmla="*/ 3074706 h 3074706"/>
                <a:gd name="connsiteX3" fmla="*/ 0 w 354227"/>
                <a:gd name="connsiteY3" fmla="*/ 3074706 h 3074706"/>
                <a:gd name="connsiteX4" fmla="*/ 0 w 354227"/>
                <a:gd name="connsiteY4" fmla="*/ 0 h 3074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3074706">
                  <a:moveTo>
                    <a:pt x="0" y="0"/>
                  </a:moveTo>
                  <a:lnTo>
                    <a:pt x="354227" y="0"/>
                  </a:lnTo>
                  <a:lnTo>
                    <a:pt x="354227" y="3074706"/>
                  </a:lnTo>
                  <a:lnTo>
                    <a:pt x="0" y="307470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62E83CE-85E1-6A40-B8FD-E1D958CE9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47" t="17680" r="61517" b="4736"/>
            <a:stretch>
              <a:fillRect/>
            </a:stretch>
          </p:blipFill>
          <p:spPr>
            <a:xfrm>
              <a:off x="13371984" y="3696535"/>
              <a:ext cx="354227" cy="2947281"/>
            </a:xfrm>
            <a:custGeom>
              <a:avLst/>
              <a:gdLst>
                <a:gd name="connsiteX0" fmla="*/ 0 w 354227"/>
                <a:gd name="connsiteY0" fmla="*/ 0 h 2986216"/>
                <a:gd name="connsiteX1" fmla="*/ 354227 w 354227"/>
                <a:gd name="connsiteY1" fmla="*/ 0 h 2986216"/>
                <a:gd name="connsiteX2" fmla="*/ 354227 w 354227"/>
                <a:gd name="connsiteY2" fmla="*/ 2986216 h 2986216"/>
                <a:gd name="connsiteX3" fmla="*/ 0 w 354227"/>
                <a:gd name="connsiteY3" fmla="*/ 2986216 h 2986216"/>
                <a:gd name="connsiteX4" fmla="*/ 0 w 354227"/>
                <a:gd name="connsiteY4" fmla="*/ 0 h 298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2986216">
                  <a:moveTo>
                    <a:pt x="0" y="0"/>
                  </a:moveTo>
                  <a:lnTo>
                    <a:pt x="354227" y="0"/>
                  </a:lnTo>
                  <a:lnTo>
                    <a:pt x="354227" y="2986216"/>
                  </a:lnTo>
                  <a:lnTo>
                    <a:pt x="0" y="298621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FC3F91B-5923-0206-8480-2A20B68E7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85" t="17680" r="51080" b="4736"/>
            <a:stretch>
              <a:fillRect/>
            </a:stretch>
          </p:blipFill>
          <p:spPr>
            <a:xfrm>
              <a:off x="13974600" y="3657600"/>
              <a:ext cx="354227" cy="2986216"/>
            </a:xfrm>
            <a:custGeom>
              <a:avLst/>
              <a:gdLst>
                <a:gd name="connsiteX0" fmla="*/ 0 w 354227"/>
                <a:gd name="connsiteY0" fmla="*/ 0 h 2986216"/>
                <a:gd name="connsiteX1" fmla="*/ 354227 w 354227"/>
                <a:gd name="connsiteY1" fmla="*/ 0 h 2986216"/>
                <a:gd name="connsiteX2" fmla="*/ 354227 w 354227"/>
                <a:gd name="connsiteY2" fmla="*/ 2986216 h 2986216"/>
                <a:gd name="connsiteX3" fmla="*/ 0 w 354227"/>
                <a:gd name="connsiteY3" fmla="*/ 2986216 h 2986216"/>
                <a:gd name="connsiteX4" fmla="*/ 0 w 354227"/>
                <a:gd name="connsiteY4" fmla="*/ 0 h 298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2986216">
                  <a:moveTo>
                    <a:pt x="0" y="0"/>
                  </a:moveTo>
                  <a:lnTo>
                    <a:pt x="354227" y="0"/>
                  </a:lnTo>
                  <a:lnTo>
                    <a:pt x="354227" y="2986216"/>
                  </a:lnTo>
                  <a:lnTo>
                    <a:pt x="0" y="298621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0569ACF-F485-DC6A-5FC1-E4296DFCE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09" t="19595" r="71955" b="4736"/>
            <a:stretch>
              <a:fillRect/>
            </a:stretch>
          </p:blipFill>
          <p:spPr>
            <a:xfrm>
              <a:off x="12769368" y="3731342"/>
              <a:ext cx="354227" cy="2912474"/>
            </a:xfrm>
            <a:custGeom>
              <a:avLst/>
              <a:gdLst>
                <a:gd name="connsiteX0" fmla="*/ 0 w 354227"/>
                <a:gd name="connsiteY0" fmla="*/ 0 h 2912474"/>
                <a:gd name="connsiteX1" fmla="*/ 354227 w 354227"/>
                <a:gd name="connsiteY1" fmla="*/ 0 h 2912474"/>
                <a:gd name="connsiteX2" fmla="*/ 354227 w 354227"/>
                <a:gd name="connsiteY2" fmla="*/ 2912474 h 2912474"/>
                <a:gd name="connsiteX3" fmla="*/ 0 w 354227"/>
                <a:gd name="connsiteY3" fmla="*/ 2912474 h 2912474"/>
                <a:gd name="connsiteX4" fmla="*/ 0 w 354227"/>
                <a:gd name="connsiteY4" fmla="*/ 0 h 291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2912474">
                  <a:moveTo>
                    <a:pt x="0" y="0"/>
                  </a:moveTo>
                  <a:lnTo>
                    <a:pt x="354227" y="0"/>
                  </a:lnTo>
                  <a:lnTo>
                    <a:pt x="354227" y="2912474"/>
                  </a:lnTo>
                  <a:lnTo>
                    <a:pt x="0" y="291247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73F7A85-B1B7-AA41-EAC1-CB63C8BC2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2" t="20362" r="82393" b="4736"/>
            <a:stretch>
              <a:fillRect/>
            </a:stretch>
          </p:blipFill>
          <p:spPr>
            <a:xfrm>
              <a:off x="12166752" y="3760838"/>
              <a:ext cx="354227" cy="2882977"/>
            </a:xfrm>
            <a:custGeom>
              <a:avLst/>
              <a:gdLst>
                <a:gd name="connsiteX0" fmla="*/ 0 w 354227"/>
                <a:gd name="connsiteY0" fmla="*/ 0 h 2882977"/>
                <a:gd name="connsiteX1" fmla="*/ 354227 w 354227"/>
                <a:gd name="connsiteY1" fmla="*/ 0 h 2882977"/>
                <a:gd name="connsiteX2" fmla="*/ 354227 w 354227"/>
                <a:gd name="connsiteY2" fmla="*/ 2882977 h 2882977"/>
                <a:gd name="connsiteX3" fmla="*/ 0 w 354227"/>
                <a:gd name="connsiteY3" fmla="*/ 2882977 h 2882977"/>
                <a:gd name="connsiteX4" fmla="*/ 0 w 354227"/>
                <a:gd name="connsiteY4" fmla="*/ 0 h 288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2882977">
                  <a:moveTo>
                    <a:pt x="0" y="0"/>
                  </a:moveTo>
                  <a:lnTo>
                    <a:pt x="354227" y="0"/>
                  </a:lnTo>
                  <a:lnTo>
                    <a:pt x="354227" y="2882977"/>
                  </a:lnTo>
                  <a:lnTo>
                    <a:pt x="0" y="288297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C9F4E4C-B6C1-9083-6DB9-D8E218CF7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0745" r="92830" b="4736"/>
            <a:stretch>
              <a:fillRect/>
            </a:stretch>
          </p:blipFill>
          <p:spPr>
            <a:xfrm>
              <a:off x="11564136" y="3775587"/>
              <a:ext cx="354227" cy="2868228"/>
            </a:xfrm>
            <a:custGeom>
              <a:avLst/>
              <a:gdLst>
                <a:gd name="connsiteX0" fmla="*/ 0 w 354227"/>
                <a:gd name="connsiteY0" fmla="*/ 0 h 2868228"/>
                <a:gd name="connsiteX1" fmla="*/ 354227 w 354227"/>
                <a:gd name="connsiteY1" fmla="*/ 0 h 2868228"/>
                <a:gd name="connsiteX2" fmla="*/ 354227 w 354227"/>
                <a:gd name="connsiteY2" fmla="*/ 2868228 h 2868228"/>
                <a:gd name="connsiteX3" fmla="*/ 0 w 354227"/>
                <a:gd name="connsiteY3" fmla="*/ 2868228 h 2868228"/>
                <a:gd name="connsiteX4" fmla="*/ 0 w 354227"/>
                <a:gd name="connsiteY4" fmla="*/ 0 h 286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2868228">
                  <a:moveTo>
                    <a:pt x="0" y="0"/>
                  </a:moveTo>
                  <a:lnTo>
                    <a:pt x="354227" y="0"/>
                  </a:lnTo>
                  <a:lnTo>
                    <a:pt x="354227" y="2868228"/>
                  </a:lnTo>
                  <a:lnTo>
                    <a:pt x="0" y="2868228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4574967-0C0B-242A-895E-F3C72E8AE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61" t="8083" r="1184" b="19182"/>
            <a:stretch>
              <a:fillRect/>
            </a:stretch>
          </p:blipFill>
          <p:spPr>
            <a:xfrm>
              <a:off x="5537976" y="4984955"/>
              <a:ext cx="354227" cy="1658858"/>
            </a:xfrm>
            <a:custGeom>
              <a:avLst/>
              <a:gdLst>
                <a:gd name="connsiteX0" fmla="*/ 0 w 354227"/>
                <a:gd name="connsiteY0" fmla="*/ 0 h 1658858"/>
                <a:gd name="connsiteX1" fmla="*/ 354227 w 354227"/>
                <a:gd name="connsiteY1" fmla="*/ 0 h 1658858"/>
                <a:gd name="connsiteX2" fmla="*/ 354227 w 354227"/>
                <a:gd name="connsiteY2" fmla="*/ 1658858 h 1658858"/>
                <a:gd name="connsiteX3" fmla="*/ 0 w 354227"/>
                <a:gd name="connsiteY3" fmla="*/ 1658858 h 1658858"/>
                <a:gd name="connsiteX4" fmla="*/ 0 w 354227"/>
                <a:gd name="connsiteY4" fmla="*/ 0 h 1658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1658858">
                  <a:moveTo>
                    <a:pt x="0" y="0"/>
                  </a:moveTo>
                  <a:lnTo>
                    <a:pt x="354227" y="0"/>
                  </a:lnTo>
                  <a:lnTo>
                    <a:pt x="354227" y="1658858"/>
                  </a:lnTo>
                  <a:lnTo>
                    <a:pt x="0" y="1658858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A8FAA17-8141-B818-74BC-6AEAE1156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1" t="28130" r="36414" b="19182"/>
            <a:stretch>
              <a:fillRect/>
            </a:stretch>
          </p:blipFill>
          <p:spPr>
            <a:xfrm>
              <a:off x="4332744" y="5442155"/>
              <a:ext cx="354227" cy="1201658"/>
            </a:xfrm>
            <a:custGeom>
              <a:avLst/>
              <a:gdLst>
                <a:gd name="connsiteX0" fmla="*/ 0 w 354227"/>
                <a:gd name="connsiteY0" fmla="*/ 0 h 1201658"/>
                <a:gd name="connsiteX1" fmla="*/ 354227 w 354227"/>
                <a:gd name="connsiteY1" fmla="*/ 0 h 1201658"/>
                <a:gd name="connsiteX2" fmla="*/ 354227 w 354227"/>
                <a:gd name="connsiteY2" fmla="*/ 1201658 h 1201658"/>
                <a:gd name="connsiteX3" fmla="*/ 0 w 354227"/>
                <a:gd name="connsiteY3" fmla="*/ 1201658 h 1201658"/>
                <a:gd name="connsiteX4" fmla="*/ 0 w 354227"/>
                <a:gd name="connsiteY4" fmla="*/ 0 h 120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1201658">
                  <a:moveTo>
                    <a:pt x="0" y="0"/>
                  </a:moveTo>
                  <a:lnTo>
                    <a:pt x="354227" y="0"/>
                  </a:lnTo>
                  <a:lnTo>
                    <a:pt x="354227" y="1201658"/>
                  </a:lnTo>
                  <a:lnTo>
                    <a:pt x="0" y="1201658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6EC626B-F74C-E6EB-7D87-9C3894361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46" t="28130" r="18799" b="19182"/>
            <a:stretch>
              <a:fillRect/>
            </a:stretch>
          </p:blipFill>
          <p:spPr>
            <a:xfrm>
              <a:off x="4935360" y="5442155"/>
              <a:ext cx="354227" cy="1201658"/>
            </a:xfrm>
            <a:custGeom>
              <a:avLst/>
              <a:gdLst>
                <a:gd name="connsiteX0" fmla="*/ 0 w 354227"/>
                <a:gd name="connsiteY0" fmla="*/ 0 h 1201658"/>
                <a:gd name="connsiteX1" fmla="*/ 354227 w 354227"/>
                <a:gd name="connsiteY1" fmla="*/ 0 h 1201658"/>
                <a:gd name="connsiteX2" fmla="*/ 354227 w 354227"/>
                <a:gd name="connsiteY2" fmla="*/ 1201658 h 1201658"/>
                <a:gd name="connsiteX3" fmla="*/ 0 w 354227"/>
                <a:gd name="connsiteY3" fmla="*/ 1201658 h 1201658"/>
                <a:gd name="connsiteX4" fmla="*/ 0 w 354227"/>
                <a:gd name="connsiteY4" fmla="*/ 0 h 120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1201658">
                  <a:moveTo>
                    <a:pt x="0" y="0"/>
                  </a:moveTo>
                  <a:lnTo>
                    <a:pt x="354227" y="0"/>
                  </a:lnTo>
                  <a:lnTo>
                    <a:pt x="354227" y="1201658"/>
                  </a:lnTo>
                  <a:lnTo>
                    <a:pt x="0" y="1201658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45EBA54-C9E6-2DA1-C5D4-D6B1D54D4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16" t="36537" r="54029" b="19182"/>
            <a:stretch>
              <a:fillRect/>
            </a:stretch>
          </p:blipFill>
          <p:spPr>
            <a:xfrm>
              <a:off x="3730128" y="5633883"/>
              <a:ext cx="354227" cy="1009929"/>
            </a:xfrm>
            <a:custGeom>
              <a:avLst/>
              <a:gdLst>
                <a:gd name="connsiteX0" fmla="*/ 0 w 354227"/>
                <a:gd name="connsiteY0" fmla="*/ 0 h 1009929"/>
                <a:gd name="connsiteX1" fmla="*/ 354227 w 354227"/>
                <a:gd name="connsiteY1" fmla="*/ 0 h 1009929"/>
                <a:gd name="connsiteX2" fmla="*/ 354227 w 354227"/>
                <a:gd name="connsiteY2" fmla="*/ 1009929 h 1009929"/>
                <a:gd name="connsiteX3" fmla="*/ 0 w 354227"/>
                <a:gd name="connsiteY3" fmla="*/ 1009929 h 1009929"/>
                <a:gd name="connsiteX4" fmla="*/ 0 w 354227"/>
                <a:gd name="connsiteY4" fmla="*/ 0 h 100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1009929">
                  <a:moveTo>
                    <a:pt x="0" y="0"/>
                  </a:moveTo>
                  <a:lnTo>
                    <a:pt x="354227" y="0"/>
                  </a:lnTo>
                  <a:lnTo>
                    <a:pt x="354227" y="1009929"/>
                  </a:lnTo>
                  <a:lnTo>
                    <a:pt x="0" y="100992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B98EF88-4F0C-F800-E740-1B1468991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" t="36537" r="89260" b="19182"/>
            <a:stretch>
              <a:fillRect/>
            </a:stretch>
          </p:blipFill>
          <p:spPr>
            <a:xfrm>
              <a:off x="2524896" y="5633884"/>
              <a:ext cx="354227" cy="1009928"/>
            </a:xfrm>
            <a:custGeom>
              <a:avLst/>
              <a:gdLst>
                <a:gd name="connsiteX0" fmla="*/ 0 w 354227"/>
                <a:gd name="connsiteY0" fmla="*/ 0 h 1009928"/>
                <a:gd name="connsiteX1" fmla="*/ 354227 w 354227"/>
                <a:gd name="connsiteY1" fmla="*/ 0 h 1009928"/>
                <a:gd name="connsiteX2" fmla="*/ 354227 w 354227"/>
                <a:gd name="connsiteY2" fmla="*/ 1009928 h 1009928"/>
                <a:gd name="connsiteX3" fmla="*/ 0 w 354227"/>
                <a:gd name="connsiteY3" fmla="*/ 1009928 h 1009928"/>
                <a:gd name="connsiteX4" fmla="*/ 0 w 354227"/>
                <a:gd name="connsiteY4" fmla="*/ 0 h 100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1009928">
                  <a:moveTo>
                    <a:pt x="0" y="0"/>
                  </a:moveTo>
                  <a:lnTo>
                    <a:pt x="354227" y="0"/>
                  </a:lnTo>
                  <a:lnTo>
                    <a:pt x="354227" y="1009928"/>
                  </a:lnTo>
                  <a:lnTo>
                    <a:pt x="0" y="1009928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D7AD39A-FC22-E1EE-BAC7-16D17E945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01" t="36537" r="71645" b="19182"/>
            <a:stretch>
              <a:fillRect/>
            </a:stretch>
          </p:blipFill>
          <p:spPr>
            <a:xfrm>
              <a:off x="3127512" y="5633884"/>
              <a:ext cx="354227" cy="1009928"/>
            </a:xfrm>
            <a:custGeom>
              <a:avLst/>
              <a:gdLst>
                <a:gd name="connsiteX0" fmla="*/ 0 w 354227"/>
                <a:gd name="connsiteY0" fmla="*/ 0 h 1009928"/>
                <a:gd name="connsiteX1" fmla="*/ 354227 w 354227"/>
                <a:gd name="connsiteY1" fmla="*/ 0 h 1009928"/>
                <a:gd name="connsiteX2" fmla="*/ 354227 w 354227"/>
                <a:gd name="connsiteY2" fmla="*/ 1009928 h 1009928"/>
                <a:gd name="connsiteX3" fmla="*/ 0 w 354227"/>
                <a:gd name="connsiteY3" fmla="*/ 1009928 h 1009928"/>
                <a:gd name="connsiteX4" fmla="*/ 0 w 354227"/>
                <a:gd name="connsiteY4" fmla="*/ 0 h 100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227" h="1009928">
                  <a:moveTo>
                    <a:pt x="0" y="0"/>
                  </a:moveTo>
                  <a:lnTo>
                    <a:pt x="354227" y="0"/>
                  </a:lnTo>
                  <a:lnTo>
                    <a:pt x="354227" y="1009928"/>
                  </a:lnTo>
                  <a:lnTo>
                    <a:pt x="0" y="1009928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1969152-0C76-0513-5C21-ECCDFC4575F9}"/>
              </a:ext>
            </a:extLst>
          </p:cNvPr>
          <p:cNvCxnSpPr>
            <a:cxnSpLocks/>
          </p:cNvCxnSpPr>
          <p:nvPr/>
        </p:nvCxnSpPr>
        <p:spPr>
          <a:xfrm>
            <a:off x="2360428" y="3703077"/>
            <a:ext cx="1484305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hlinkClick r:id="" action="ppaction://media"/>
            <a:extLst>
              <a:ext uri="{FF2B5EF4-FFF2-40B4-BE49-F238E27FC236}">
                <a16:creationId xmlns:a16="http://schemas.microsoft.com/office/drawing/2014/main" id="{3337017F-6668-45D7-8DD3-E7CB503C37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355A21D-2492-0C3F-7882-40279B913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600" y="2197100"/>
            <a:ext cx="8788400" cy="6591300"/>
          </a:xfrm>
          <a:prstGeom prst="roundRect">
            <a:avLst>
              <a:gd name="adj" fmla="val 3758"/>
            </a:avLst>
          </a:prstGeom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31364B8F-9CC0-535A-FD23-7797C0B40009}"/>
              </a:ext>
            </a:extLst>
          </p:cNvPr>
          <p:cNvGrpSpPr/>
          <p:nvPr/>
        </p:nvGrpSpPr>
        <p:grpSpPr>
          <a:xfrm>
            <a:off x="14521617" y="589518"/>
            <a:ext cx="3239511" cy="718582"/>
            <a:chOff x="0" y="0"/>
            <a:chExt cx="6062390" cy="1344748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11AB6C21-27E4-7A9B-00A7-AE9608014CC3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0B16DC73-DD23-6AEB-50C0-CD9E01400B70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1117600" y="872748"/>
            <a:ext cx="10835397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11"/>
              </a:lnSpc>
            </a:pPr>
            <a:r>
              <a:rPr lang="es-CO" sz="4211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Responsables pero débiles…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A9A52C-6E01-F4B6-13B1-49F153213CB7}"/>
              </a:ext>
            </a:extLst>
          </p:cNvPr>
          <p:cNvGrpSpPr/>
          <p:nvPr/>
        </p:nvGrpSpPr>
        <p:grpSpPr>
          <a:xfrm>
            <a:off x="9510209" y="1726664"/>
            <a:ext cx="7711574" cy="8015074"/>
            <a:chOff x="9510209" y="1726664"/>
            <a:chExt cx="7711574" cy="8015074"/>
          </a:xfrm>
        </p:grpSpPr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F5B19CF0-68FE-A4E3-A79D-06690E36FA5E}"/>
                </a:ext>
              </a:extLst>
            </p:cNvPr>
            <p:cNvGrpSpPr/>
            <p:nvPr/>
          </p:nvGrpSpPr>
          <p:grpSpPr>
            <a:xfrm>
              <a:off x="9510209" y="1726664"/>
              <a:ext cx="7711574" cy="7366183"/>
              <a:chOff x="0" y="-38100"/>
              <a:chExt cx="2296833" cy="2193960"/>
            </a:xfrm>
          </p:grpSpPr>
          <p:sp>
            <p:nvSpPr>
              <p:cNvPr id="9" name="Freeform 10">
                <a:extLst>
                  <a:ext uri="{FF2B5EF4-FFF2-40B4-BE49-F238E27FC236}">
                    <a16:creationId xmlns:a16="http://schemas.microsoft.com/office/drawing/2014/main" id="{FC32E10A-CE61-C9C3-EA10-3E4516B94346}"/>
                  </a:ext>
                </a:extLst>
              </p:cNvPr>
              <p:cNvSpPr/>
              <p:nvPr/>
            </p:nvSpPr>
            <p:spPr>
              <a:xfrm>
                <a:off x="0" y="0"/>
                <a:ext cx="2296832" cy="2155860"/>
              </a:xfrm>
              <a:prstGeom prst="roundRect">
                <a:avLst>
                  <a:gd name="adj" fmla="val 3804"/>
                </a:avLst>
              </a:prstGeom>
              <a:solidFill>
                <a:srgbClr val="F2F2F2"/>
              </a:solidFill>
            </p:spPr>
            <p:txBody>
              <a:bodyPr/>
              <a:lstStyle/>
              <a:p>
                <a:endParaRPr lang="es-CO" noProof="0"/>
              </a:p>
            </p:txBody>
          </p:sp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74558576-24F4-BF39-10B8-CFB28D1AF82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296833" cy="21939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lang="es-CO" noProof="0"/>
              </a:p>
            </p:txBody>
          </p:sp>
        </p:grp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29EC90F1-3690-152E-654A-342D1F2B856B}"/>
                </a:ext>
              </a:extLst>
            </p:cNvPr>
            <p:cNvSpPr txBox="1"/>
            <p:nvPr/>
          </p:nvSpPr>
          <p:spPr>
            <a:xfrm>
              <a:off x="9582543" y="2103449"/>
              <a:ext cx="7576256" cy="7896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06"/>
                </a:lnSpc>
                <a:spcBef>
                  <a:spcPct val="0"/>
                </a:spcBef>
              </a:pPr>
              <a:r>
                <a:rPr lang="es-CO" sz="2290" b="1" noProof="0">
                  <a:solidFill>
                    <a:srgbClr val="4E63A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Distribució</a:t>
              </a:r>
              <a:r>
                <a:rPr lang="es-CO" sz="2290" b="1" u="none" strike="noStrike" noProof="0">
                  <a:solidFill>
                    <a:srgbClr val="4E63A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n de empresas formales.</a:t>
              </a:r>
            </a:p>
            <a:p>
              <a:pPr marL="0" lvl="0" indent="0" algn="ctr">
                <a:lnSpc>
                  <a:spcPts val="3206"/>
                </a:lnSpc>
                <a:spcBef>
                  <a:spcPct val="0"/>
                </a:spcBef>
              </a:pPr>
              <a:r>
                <a:rPr lang="es-CO" sz="2290" u="none" strike="noStrike" noProof="0">
                  <a:solidFill>
                    <a:srgbClr val="4E63AE"/>
                  </a:solidFill>
                  <a:latin typeface="Open Sauce"/>
                  <a:ea typeface="Open Sauce"/>
                  <a:cs typeface="Open Sauce"/>
                  <a:sym typeface="Open Sauce"/>
                </a:rPr>
                <a:t>Colombia, 2024</a:t>
              </a:r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30FABB44-B66C-E49B-C5CA-320715EE9472}"/>
                </a:ext>
              </a:extLst>
            </p:cNvPr>
            <p:cNvSpPr txBox="1"/>
            <p:nvPr/>
          </p:nvSpPr>
          <p:spPr>
            <a:xfrm>
              <a:off x="9538784" y="9523730"/>
              <a:ext cx="4023409" cy="218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09"/>
                </a:lnSpc>
                <a:spcBef>
                  <a:spcPct val="0"/>
                </a:spcBef>
              </a:pPr>
              <a:r>
                <a:rPr lang="es-CO" sz="1709" b="1" noProof="0">
                  <a:solidFill>
                    <a:schemeClr val="bg1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Fuente:</a:t>
              </a:r>
              <a:r>
                <a:rPr lang="es-CO" sz="1709" noProof="0">
                  <a:solidFill>
                    <a:schemeClr val="bg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DANE, 2024. </a:t>
              </a:r>
              <a:r>
                <a:rPr lang="es-CO" sz="1709" b="1" noProof="0">
                  <a:solidFill>
                    <a:schemeClr val="bg1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Cálculos:</a:t>
              </a:r>
              <a:r>
                <a:rPr lang="es-CO" sz="1709" noProof="0">
                  <a:solidFill>
                    <a:schemeClr val="bg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CPC.</a:t>
              </a:r>
            </a:p>
          </p:txBody>
        </p:sp>
        <p:graphicFrame>
          <p:nvGraphicFramePr>
            <p:cNvPr id="8" name="Gráfico 1">
              <a:extLst>
                <a:ext uri="{FF2B5EF4-FFF2-40B4-BE49-F238E27FC236}">
                  <a16:creationId xmlns:a16="http://schemas.microsoft.com/office/drawing/2014/main" id="{44CE5326-004E-5542-315B-C473A05BEC0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39363294"/>
                </p:ext>
              </p:extLst>
            </p:nvPr>
          </p:nvGraphicFramePr>
          <p:xfrm>
            <a:off x="9983979" y="3158402"/>
            <a:ext cx="6940734" cy="50805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466C07-9F24-F37E-3A35-F6D98B3777DB}"/>
              </a:ext>
            </a:extLst>
          </p:cNvPr>
          <p:cNvGrpSpPr/>
          <p:nvPr/>
        </p:nvGrpSpPr>
        <p:grpSpPr>
          <a:xfrm>
            <a:off x="12244499" y="8475324"/>
            <a:ext cx="3888602" cy="292388"/>
            <a:chOff x="7113905" y="8480412"/>
            <a:chExt cx="3888602" cy="29238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8DBA1CA-669E-BF2D-F3DA-360BA5A464E3}"/>
                </a:ext>
              </a:extLst>
            </p:cNvPr>
            <p:cNvSpPr/>
            <p:nvPr/>
          </p:nvSpPr>
          <p:spPr>
            <a:xfrm>
              <a:off x="8705709" y="8481112"/>
              <a:ext cx="309892" cy="290989"/>
            </a:xfrm>
            <a:prstGeom prst="ellipse">
              <a:avLst/>
            </a:prstGeom>
            <a:solidFill>
              <a:srgbClr val="0094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noProof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F169440-C4C3-5119-CFB4-2D1EB0F4E9AC}"/>
                </a:ext>
              </a:extLst>
            </p:cNvPr>
            <p:cNvSpPr/>
            <p:nvPr/>
          </p:nvSpPr>
          <p:spPr>
            <a:xfrm>
              <a:off x="7113905" y="8481112"/>
              <a:ext cx="309892" cy="290989"/>
            </a:xfrm>
            <a:prstGeom prst="ellipse">
              <a:avLst/>
            </a:prstGeom>
            <a:solidFill>
              <a:srgbClr val="8FE3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noProof="0"/>
            </a:p>
          </p:txBody>
        </p:sp>
        <p:sp>
          <p:nvSpPr>
            <p:cNvPr id="14" name="TextBox 69">
              <a:extLst>
                <a:ext uri="{FF2B5EF4-FFF2-40B4-BE49-F238E27FC236}">
                  <a16:creationId xmlns:a16="http://schemas.microsoft.com/office/drawing/2014/main" id="{97BFC84D-20A7-142E-2A65-D06D1E15FEE8}"/>
                </a:ext>
              </a:extLst>
            </p:cNvPr>
            <p:cNvSpPr txBox="1"/>
            <p:nvPr/>
          </p:nvSpPr>
          <p:spPr>
            <a:xfrm>
              <a:off x="9063585" y="8480412"/>
              <a:ext cx="1938922" cy="292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32"/>
                </a:lnSpc>
              </a:pPr>
              <a:r>
                <a:rPr lang="es-CO" sz="1600" noProof="0">
                  <a:latin typeface="Poppins" pitchFamily="2" charset="77"/>
                  <a:ea typeface="Open Sauce Bold"/>
                  <a:cs typeface="Poppins" pitchFamily="2" charset="77"/>
                  <a:sym typeface="Open Sauce Bold"/>
                </a:rPr>
                <a:t>Informales</a:t>
              </a:r>
              <a:endParaRPr lang="es-CO" sz="1600" noProof="0">
                <a:latin typeface="Poppins" pitchFamily="2" charset="77"/>
                <a:ea typeface="Open Sauce"/>
                <a:cs typeface="Poppins" pitchFamily="2" charset="77"/>
                <a:sym typeface="Open Sauce"/>
              </a:endParaRPr>
            </a:p>
          </p:txBody>
        </p:sp>
        <p:sp>
          <p:nvSpPr>
            <p:cNvPr id="16" name="TextBox 69">
              <a:extLst>
                <a:ext uri="{FF2B5EF4-FFF2-40B4-BE49-F238E27FC236}">
                  <a16:creationId xmlns:a16="http://schemas.microsoft.com/office/drawing/2014/main" id="{F54CAB47-7914-6624-B820-11148EB8B068}"/>
                </a:ext>
              </a:extLst>
            </p:cNvPr>
            <p:cNvSpPr txBox="1"/>
            <p:nvPr/>
          </p:nvSpPr>
          <p:spPr>
            <a:xfrm>
              <a:off x="7471778" y="8480412"/>
              <a:ext cx="2293252" cy="292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32"/>
                </a:lnSpc>
              </a:pPr>
              <a:r>
                <a:rPr lang="es-CO" sz="1600" noProof="0">
                  <a:latin typeface="Poppins" pitchFamily="2" charset="77"/>
                  <a:ea typeface="Open Sauce Bold"/>
                  <a:cs typeface="Poppins" pitchFamily="2" charset="77"/>
                  <a:sym typeface="Open Sauce Bold"/>
                </a:rPr>
                <a:t>Formales</a:t>
              </a:r>
              <a:endParaRPr lang="es-CO" sz="1600" noProof="0">
                <a:latin typeface="Poppins" pitchFamily="2" charset="77"/>
                <a:ea typeface="Open Sauce"/>
                <a:cs typeface="Poppins" pitchFamily="2" charset="77"/>
                <a:sym typeface="Open Sauc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080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87001" y="1079106"/>
            <a:ext cx="9109696" cy="8197018"/>
            <a:chOff x="0" y="0"/>
            <a:chExt cx="2399262" cy="21588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9261" cy="2158885"/>
            </a:xfrm>
            <a:custGeom>
              <a:avLst/>
              <a:gdLst/>
              <a:ahLst/>
              <a:cxnLst/>
              <a:rect l="l" t="t" r="r" b="b"/>
              <a:pathLst>
                <a:path w="2399261" h="2158885">
                  <a:moveTo>
                    <a:pt x="35694" y="0"/>
                  </a:moveTo>
                  <a:lnTo>
                    <a:pt x="2363568" y="0"/>
                  </a:lnTo>
                  <a:cubicBezTo>
                    <a:pt x="2383281" y="0"/>
                    <a:pt x="2399261" y="15981"/>
                    <a:pt x="2399261" y="35694"/>
                  </a:cubicBezTo>
                  <a:lnTo>
                    <a:pt x="2399261" y="2123191"/>
                  </a:lnTo>
                  <a:cubicBezTo>
                    <a:pt x="2399261" y="2142905"/>
                    <a:pt x="2383281" y="2158885"/>
                    <a:pt x="2363568" y="2158885"/>
                  </a:cubicBezTo>
                  <a:lnTo>
                    <a:pt x="35694" y="2158885"/>
                  </a:lnTo>
                  <a:cubicBezTo>
                    <a:pt x="15981" y="2158885"/>
                    <a:pt x="0" y="2142905"/>
                    <a:pt x="0" y="2123191"/>
                  </a:cubicBezTo>
                  <a:lnTo>
                    <a:pt x="0" y="35694"/>
                  </a:lnTo>
                  <a:cubicBezTo>
                    <a:pt x="0" y="15981"/>
                    <a:pt x="15981" y="0"/>
                    <a:pt x="35694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99262" cy="2196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O" noProof="0"/>
            </a:p>
          </p:txBody>
        </p:sp>
      </p:grpSp>
      <p:pic>
        <p:nvPicPr>
          <p:cNvPr id="7" name="Imagen 6" descr="Imagen que contiene deporte, gimnasia, niña, sostener&#10;&#10;El contenido generado por IA puede ser incorrecto.">
            <a:extLst>
              <a:ext uri="{FF2B5EF4-FFF2-40B4-BE49-F238E27FC236}">
                <a16:creationId xmlns:a16="http://schemas.microsoft.com/office/drawing/2014/main" id="{AC28B522-48B0-F0A8-B9D1-341620FB7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41" y="3426552"/>
            <a:ext cx="13268325" cy="7724775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6235099" y="8238829"/>
            <a:ext cx="607760" cy="607760"/>
          </a:xfrm>
          <a:custGeom>
            <a:avLst/>
            <a:gdLst/>
            <a:ahLst/>
            <a:cxnLst/>
            <a:rect l="l" t="t" r="r" b="b"/>
            <a:pathLst>
              <a:path w="607760" h="607760">
                <a:moveTo>
                  <a:pt x="0" y="0"/>
                </a:moveTo>
                <a:lnTo>
                  <a:pt x="607760" y="0"/>
                </a:lnTo>
                <a:lnTo>
                  <a:pt x="607760" y="607760"/>
                </a:lnTo>
                <a:lnTo>
                  <a:pt x="0" y="607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noProof="0">
              <a:solidFill>
                <a:srgbClr val="4E63AF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775612" y="4824546"/>
            <a:ext cx="4637996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46"/>
              </a:lnSpc>
              <a:spcBef>
                <a:spcPct val="0"/>
              </a:spcBef>
            </a:pPr>
            <a:r>
              <a:rPr lang="es-CO" sz="5447" b="1" noProof="0">
                <a:solidFill>
                  <a:srgbClr val="4E63A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Ser Nuestra Mejor Versión.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4277" y="6746647"/>
            <a:ext cx="4163353" cy="266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2"/>
              </a:lnSpc>
            </a:pPr>
            <a:r>
              <a:rPr lang="es-CO" sz="5192" b="1" noProof="0">
                <a:solidFill>
                  <a:schemeClr val="bg1"/>
                </a:solidFill>
                <a:latin typeface="Open Sauce"/>
                <a:ea typeface="Open Sauce Bold"/>
                <a:cs typeface="Open Sauce Bold"/>
                <a:sym typeface="Open Sauce"/>
              </a:rPr>
              <a:t>Cumplir Nuestros Propios Sueños</a:t>
            </a:r>
            <a:endParaRPr lang="es-CO" sz="5192" b="1" noProof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DDDA6119-0ABC-C55A-E084-7CE85AC47C69}"/>
              </a:ext>
            </a:extLst>
          </p:cNvPr>
          <p:cNvGrpSpPr/>
          <p:nvPr/>
        </p:nvGrpSpPr>
        <p:grpSpPr>
          <a:xfrm>
            <a:off x="11724638" y="3129190"/>
            <a:ext cx="3827457" cy="1275599"/>
            <a:chOff x="0" y="0"/>
            <a:chExt cx="1008054" cy="335960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9CB737A-E34C-C120-055D-A94805C80766}"/>
                </a:ext>
              </a:extLst>
            </p:cNvPr>
            <p:cNvSpPr/>
            <p:nvPr/>
          </p:nvSpPr>
          <p:spPr>
            <a:xfrm>
              <a:off x="0" y="0"/>
              <a:ext cx="1008054" cy="335960"/>
            </a:xfrm>
            <a:custGeom>
              <a:avLst/>
              <a:gdLst/>
              <a:ahLst/>
              <a:cxnLst/>
              <a:rect l="l" t="t" r="r" b="b"/>
              <a:pathLst>
                <a:path w="1008054" h="335960">
                  <a:moveTo>
                    <a:pt x="84955" y="0"/>
                  </a:moveTo>
                  <a:lnTo>
                    <a:pt x="923100" y="0"/>
                  </a:lnTo>
                  <a:cubicBezTo>
                    <a:pt x="945631" y="0"/>
                    <a:pt x="967240" y="8951"/>
                    <a:pt x="983172" y="24883"/>
                  </a:cubicBezTo>
                  <a:cubicBezTo>
                    <a:pt x="999104" y="40815"/>
                    <a:pt x="1008054" y="62423"/>
                    <a:pt x="1008054" y="84955"/>
                  </a:cubicBezTo>
                  <a:lnTo>
                    <a:pt x="1008054" y="251005"/>
                  </a:lnTo>
                  <a:cubicBezTo>
                    <a:pt x="1008054" y="297925"/>
                    <a:pt x="970019" y="335960"/>
                    <a:pt x="923100" y="335960"/>
                  </a:cubicBezTo>
                  <a:lnTo>
                    <a:pt x="84955" y="335960"/>
                  </a:lnTo>
                  <a:cubicBezTo>
                    <a:pt x="62423" y="335960"/>
                    <a:pt x="40815" y="327010"/>
                    <a:pt x="24883" y="311077"/>
                  </a:cubicBezTo>
                  <a:cubicBezTo>
                    <a:pt x="8951" y="295145"/>
                    <a:pt x="0" y="273537"/>
                    <a:pt x="0" y="251005"/>
                  </a:cubicBezTo>
                  <a:lnTo>
                    <a:pt x="0" y="84955"/>
                  </a:lnTo>
                  <a:cubicBezTo>
                    <a:pt x="0" y="62423"/>
                    <a:pt x="8951" y="40815"/>
                    <a:pt x="24883" y="24883"/>
                  </a:cubicBezTo>
                  <a:cubicBezTo>
                    <a:pt x="40815" y="8951"/>
                    <a:pt x="62423" y="0"/>
                    <a:pt x="84955" y="0"/>
                  </a:cubicBezTo>
                  <a:close/>
                </a:path>
              </a:pathLst>
            </a:custGeom>
            <a:solidFill>
              <a:srgbClr val="4E63AE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1D0D25EE-DBA8-C415-9F90-4EE34C901AD7}"/>
                </a:ext>
              </a:extLst>
            </p:cNvPr>
            <p:cNvSpPr txBox="1"/>
            <p:nvPr/>
          </p:nvSpPr>
          <p:spPr>
            <a:xfrm>
              <a:off x="0" y="-38100"/>
              <a:ext cx="1008054" cy="374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O" noProof="0"/>
            </a:p>
          </p:txBody>
        </p:sp>
      </p:grpSp>
      <p:sp>
        <p:nvSpPr>
          <p:cNvPr id="17" name="Freeform 20">
            <a:extLst>
              <a:ext uri="{FF2B5EF4-FFF2-40B4-BE49-F238E27FC236}">
                <a16:creationId xmlns:a16="http://schemas.microsoft.com/office/drawing/2014/main" id="{48334BEC-7B04-5FDB-C002-69EC94828DD9}"/>
              </a:ext>
            </a:extLst>
          </p:cNvPr>
          <p:cNvSpPr/>
          <p:nvPr/>
        </p:nvSpPr>
        <p:spPr>
          <a:xfrm>
            <a:off x="14609414" y="3506610"/>
            <a:ext cx="607760" cy="607760"/>
          </a:xfrm>
          <a:custGeom>
            <a:avLst/>
            <a:gdLst/>
            <a:ahLst/>
            <a:cxnLst/>
            <a:rect l="l" t="t" r="r" b="b"/>
            <a:pathLst>
              <a:path w="607760" h="607760">
                <a:moveTo>
                  <a:pt x="0" y="0"/>
                </a:moveTo>
                <a:lnTo>
                  <a:pt x="607760" y="0"/>
                </a:lnTo>
                <a:lnTo>
                  <a:pt x="607760" y="607760"/>
                </a:lnTo>
                <a:lnTo>
                  <a:pt x="0" y="607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noProof="0"/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EE5C987A-FF18-44F0-30E3-C0181CF79ACD}"/>
              </a:ext>
            </a:extLst>
          </p:cNvPr>
          <p:cNvSpPr txBox="1"/>
          <p:nvPr/>
        </p:nvSpPr>
        <p:spPr>
          <a:xfrm>
            <a:off x="12229481" y="3592335"/>
            <a:ext cx="1218238" cy="56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6"/>
              </a:lnSpc>
            </a:pPr>
            <a:r>
              <a:rPr lang="es-CO" sz="4306" b="1" noProof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03.</a:t>
            </a: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C42E4253-D707-883D-FA33-BA68329EAB16}"/>
              </a:ext>
            </a:extLst>
          </p:cNvPr>
          <p:cNvGrpSpPr/>
          <p:nvPr/>
        </p:nvGrpSpPr>
        <p:grpSpPr>
          <a:xfrm>
            <a:off x="767517" y="1186417"/>
            <a:ext cx="4621602" cy="1025155"/>
            <a:chOff x="0" y="0"/>
            <a:chExt cx="6062390" cy="1344748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DDF36480-D720-2456-55A4-D8D996A9BF94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4E44FED5-F308-7D47-548E-ACF036F286C4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99192" y="518290"/>
            <a:ext cx="11356174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1"/>
              </a:lnSpc>
            </a:pPr>
            <a:r>
              <a:rPr lang="es-CO" sz="4211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Pagos Digitales</a:t>
            </a:r>
          </a:p>
          <a:p>
            <a:pPr algn="l">
              <a:lnSpc>
                <a:spcPts val="4211"/>
              </a:lnSpc>
            </a:pPr>
            <a:r>
              <a:rPr lang="es-CO" sz="4211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Procesos eficientes</a:t>
            </a:r>
          </a:p>
          <a:p>
            <a:pPr algn="l">
              <a:lnSpc>
                <a:spcPts val="4211"/>
              </a:lnSpc>
            </a:pPr>
            <a:r>
              <a:rPr lang="es-CO" sz="4211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Mejores prácticas</a:t>
            </a:r>
          </a:p>
          <a:p>
            <a:pPr algn="l">
              <a:lnSpc>
                <a:spcPts val="4211"/>
              </a:lnSpc>
            </a:pPr>
            <a:endParaRPr lang="es-CO" sz="4211" b="1" noProof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4211"/>
              </a:lnSpc>
            </a:pPr>
            <a:endParaRPr lang="es-CO" sz="4211" b="1" noProof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4211"/>
              </a:lnSpc>
            </a:pPr>
            <a:r>
              <a:rPr lang="es-CO" sz="4211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Amabilidad</a:t>
            </a:r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id="{B8BF9EB3-2BC4-A5CF-D3A1-29EC1D2AAEC3}"/>
              </a:ext>
            </a:extLst>
          </p:cNvPr>
          <p:cNvGrpSpPr/>
          <p:nvPr/>
        </p:nvGrpSpPr>
        <p:grpSpPr>
          <a:xfrm>
            <a:off x="14521617" y="589518"/>
            <a:ext cx="3239511" cy="718582"/>
            <a:chOff x="0" y="0"/>
            <a:chExt cx="6062390" cy="1344748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F752E964-21B0-3BA7-7759-4D3771D59A74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5CAB5023-D16A-FE31-679A-93BDA142A622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26B56-06F1-8187-CA83-1FF910596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3">
            <a:extLst>
              <a:ext uri="{FF2B5EF4-FFF2-40B4-BE49-F238E27FC236}">
                <a16:creationId xmlns:a16="http://schemas.microsoft.com/office/drawing/2014/main" id="{73C04F2D-BA8C-E519-134E-2B1A272C3737}"/>
              </a:ext>
            </a:extLst>
          </p:cNvPr>
          <p:cNvGrpSpPr/>
          <p:nvPr/>
        </p:nvGrpSpPr>
        <p:grpSpPr>
          <a:xfrm>
            <a:off x="8550911" y="2213299"/>
            <a:ext cx="4546794" cy="1008561"/>
            <a:chOff x="0" y="0"/>
            <a:chExt cx="6062390" cy="1344748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4C2FF618-0D0A-3EB5-390C-6CD96E171A49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5D32F07-83AA-5901-E5B0-7C488BB62265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C24632A-5865-4DD3-E5F2-CDFB56A42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9" t="16480" r="4843" b="6022"/>
          <a:stretch/>
        </p:blipFill>
        <p:spPr>
          <a:xfrm>
            <a:off x="1844431" y="2016368"/>
            <a:ext cx="5548924" cy="6021401"/>
          </a:xfrm>
          <a:prstGeom prst="roundRect">
            <a:avLst>
              <a:gd name="adj" fmla="val 6808"/>
            </a:avLst>
          </a:prstGeom>
        </p:spPr>
      </p:pic>
      <p:sp>
        <p:nvSpPr>
          <p:cNvPr id="6" name="TextBox 39">
            <a:extLst>
              <a:ext uri="{FF2B5EF4-FFF2-40B4-BE49-F238E27FC236}">
                <a16:creationId xmlns:a16="http://schemas.microsoft.com/office/drawing/2014/main" id="{D27381CA-4B22-517E-BBC6-91B091A54C92}"/>
              </a:ext>
            </a:extLst>
          </p:cNvPr>
          <p:cNvSpPr txBox="1"/>
          <p:nvPr/>
        </p:nvSpPr>
        <p:spPr>
          <a:xfrm>
            <a:off x="8565341" y="3668352"/>
            <a:ext cx="828755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s-CO" sz="7200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Tenemos que tener las conversaciones difíciles.</a:t>
            </a:r>
          </a:p>
        </p:txBody>
      </p:sp>
    </p:spTree>
    <p:extLst>
      <p:ext uri="{BB962C8B-B14F-4D97-AF65-F5344CB8AC3E}">
        <p14:creationId xmlns:p14="http://schemas.microsoft.com/office/powerpoint/2010/main" val="3878022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nvato_video_gen_Oct_15_2025_22_00_32">
            <a:hlinkClick r:id="" action="ppaction://media"/>
            <a:extLst>
              <a:ext uri="{FF2B5EF4-FFF2-40B4-BE49-F238E27FC236}">
                <a16:creationId xmlns:a16="http://schemas.microsoft.com/office/drawing/2014/main" id="{E6AF8304-6BFE-0C3A-D086-9C7D84F31F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8" y="7938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2B7B5F-26D1-2B71-8F9A-FABD70201BAE}"/>
              </a:ext>
            </a:extLst>
          </p:cNvPr>
          <p:cNvSpPr/>
          <p:nvPr/>
        </p:nvSpPr>
        <p:spPr>
          <a:xfrm>
            <a:off x="0" y="0"/>
            <a:ext cx="11248845" cy="10287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0382819-3E15-5A09-70E2-DEEEAA5D89F0}"/>
              </a:ext>
            </a:extLst>
          </p:cNvPr>
          <p:cNvSpPr txBox="1"/>
          <p:nvPr/>
        </p:nvSpPr>
        <p:spPr>
          <a:xfrm>
            <a:off x="699118" y="5797676"/>
            <a:ext cx="13672489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671"/>
              </a:lnSpc>
            </a:pPr>
            <a:r>
              <a:rPr lang="es-CO" sz="11671" b="1" noProof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¿Qué podemos hacer?</a:t>
            </a: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D27250C3-8098-8840-9330-BF792A587530}"/>
              </a:ext>
            </a:extLst>
          </p:cNvPr>
          <p:cNvGrpSpPr/>
          <p:nvPr/>
        </p:nvGrpSpPr>
        <p:grpSpPr>
          <a:xfrm>
            <a:off x="864314" y="4444476"/>
            <a:ext cx="4546794" cy="1008561"/>
            <a:chOff x="0" y="0"/>
            <a:chExt cx="6062390" cy="1344748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4068F992-BBDA-4809-1281-4612B5F5B077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87967C3-C3CE-B2AD-528E-72F836668550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22BB67E7-F1CD-FD8F-B2CB-94430FB981EC}"/>
              </a:ext>
            </a:extLst>
          </p:cNvPr>
          <p:cNvSpPr txBox="1"/>
          <p:nvPr/>
        </p:nvSpPr>
        <p:spPr>
          <a:xfrm>
            <a:off x="466205" y="206315"/>
            <a:ext cx="1367248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s-CO" sz="8800" b="1" noProof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Nuestro Rol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888D515-81B0-EFB3-CE9B-79D55B1D798E}"/>
              </a:ext>
            </a:extLst>
          </p:cNvPr>
          <p:cNvGrpSpPr/>
          <p:nvPr/>
        </p:nvGrpSpPr>
        <p:grpSpPr>
          <a:xfrm>
            <a:off x="14521617" y="399735"/>
            <a:ext cx="3239511" cy="718582"/>
            <a:chOff x="0" y="0"/>
            <a:chExt cx="6062390" cy="134474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420820F-431E-6E64-058D-0224DD7B67C1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4103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BCE1BB8-E12A-9BDC-77BE-05710AC4D45D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Gráfico 5" descr="Lluvia de ideas de grupo con relleno sólido">
            <a:extLst>
              <a:ext uri="{FF2B5EF4-FFF2-40B4-BE49-F238E27FC236}">
                <a16:creationId xmlns:a16="http://schemas.microsoft.com/office/drawing/2014/main" id="{39C53BEB-5D20-7D27-E581-AB7078BF3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6488" y="3571282"/>
            <a:ext cx="4427226" cy="449848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1B375AC-011B-62BB-B163-2046FCCCD931}"/>
              </a:ext>
            </a:extLst>
          </p:cNvPr>
          <p:cNvSpPr txBox="1"/>
          <p:nvPr/>
        </p:nvSpPr>
        <p:spPr>
          <a:xfrm>
            <a:off x="7302449" y="5143500"/>
            <a:ext cx="934278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CO" sz="9600" b="1" noProof="0">
                <a:solidFill>
                  <a:srgbClr val="FFFFFF"/>
                </a:solidFill>
                <a:ea typeface="Calibri"/>
                <a:cs typeface="Calibri"/>
              </a:rPr>
              <a:t>CONSCIENCIA</a:t>
            </a:r>
          </a:p>
        </p:txBody>
      </p:sp>
    </p:spTree>
    <p:extLst>
      <p:ext uri="{BB962C8B-B14F-4D97-AF65-F5344CB8AC3E}">
        <p14:creationId xmlns:p14="http://schemas.microsoft.com/office/powerpoint/2010/main" val="3850345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C59AE-542C-2E2C-EAC1-E0CC0EB01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A7856B4C-A250-09B3-5A1E-188B6A398C44}"/>
              </a:ext>
            </a:extLst>
          </p:cNvPr>
          <p:cNvGrpSpPr/>
          <p:nvPr/>
        </p:nvGrpSpPr>
        <p:grpSpPr>
          <a:xfrm>
            <a:off x="14521617" y="399735"/>
            <a:ext cx="3239511" cy="718582"/>
            <a:chOff x="0" y="0"/>
            <a:chExt cx="6062390" cy="134474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7C2EB88-8141-ABB7-8D92-8813BDCA1F9C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4103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3A54786-4ABF-CE08-9B95-E0986A3A9190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Gráfico 5" descr="Brindis con relleno sólido">
            <a:extLst>
              <a:ext uri="{FF2B5EF4-FFF2-40B4-BE49-F238E27FC236}">
                <a16:creationId xmlns:a16="http://schemas.microsoft.com/office/drawing/2014/main" id="{BF02F11C-091F-1F8A-AC8A-B630E22FC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9684" y="4643167"/>
            <a:ext cx="3912079" cy="399834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F16EEFA-4802-528A-651C-4BE99D4FFD4F}"/>
              </a:ext>
            </a:extLst>
          </p:cNvPr>
          <p:cNvSpPr txBox="1"/>
          <p:nvPr/>
        </p:nvSpPr>
        <p:spPr>
          <a:xfrm>
            <a:off x="7415904" y="5336657"/>
            <a:ext cx="934278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CO" sz="9600" b="1" noProof="0">
                <a:solidFill>
                  <a:srgbClr val="FFFFFF"/>
                </a:solidFill>
                <a:ea typeface="Calibri"/>
                <a:cs typeface="Calibri"/>
              </a:rPr>
              <a:t>AGENCIA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21FFE40-5304-CE14-D49F-4AD0EF1FC627}"/>
              </a:ext>
            </a:extLst>
          </p:cNvPr>
          <p:cNvSpPr txBox="1"/>
          <p:nvPr/>
        </p:nvSpPr>
        <p:spPr>
          <a:xfrm>
            <a:off x="466205" y="206315"/>
            <a:ext cx="1367248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s-CO" sz="8800" b="1" noProof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Nuestro Rol</a:t>
            </a:r>
          </a:p>
        </p:txBody>
      </p:sp>
    </p:spTree>
    <p:extLst>
      <p:ext uri="{BB962C8B-B14F-4D97-AF65-F5344CB8AC3E}">
        <p14:creationId xmlns:p14="http://schemas.microsoft.com/office/powerpoint/2010/main" val="3136473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DA447-CDC9-0C6C-B4C2-220BF573C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7CBEDAFC-C7F9-E1C7-ECAB-475F4E6B0C6A}"/>
              </a:ext>
            </a:extLst>
          </p:cNvPr>
          <p:cNvGrpSpPr/>
          <p:nvPr/>
        </p:nvGrpSpPr>
        <p:grpSpPr>
          <a:xfrm>
            <a:off x="14521617" y="399735"/>
            <a:ext cx="3239511" cy="718582"/>
            <a:chOff x="0" y="0"/>
            <a:chExt cx="6062390" cy="134474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0C64543-58E6-DB93-ED22-AF26AD7FA906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4103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5AAF5D9-D6FE-F5E8-34EE-C8ABAE97BA54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0D8EACEC-5E42-3853-8C7F-2B15E29DD143}"/>
              </a:ext>
            </a:extLst>
          </p:cNvPr>
          <p:cNvSpPr txBox="1"/>
          <p:nvPr/>
        </p:nvSpPr>
        <p:spPr>
          <a:xfrm>
            <a:off x="4849545" y="4970033"/>
            <a:ext cx="1292274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9600" b="1" noProof="0">
                <a:solidFill>
                  <a:srgbClr val="FFFFFF"/>
                </a:solidFill>
                <a:ea typeface="Calibri"/>
                <a:cs typeface="Calibri"/>
              </a:rPr>
              <a:t>COHERENCIA: EXIGIMOS LO QUE DAMOS</a:t>
            </a:r>
          </a:p>
        </p:txBody>
      </p:sp>
      <p:pic>
        <p:nvPicPr>
          <p:cNvPr id="7" name="Gráfico 6" descr="Drama con relleno sólido">
            <a:extLst>
              <a:ext uri="{FF2B5EF4-FFF2-40B4-BE49-F238E27FC236}">
                <a16:creationId xmlns:a16="http://schemas.microsoft.com/office/drawing/2014/main" id="{25F01186-BA47-CC73-DC5E-46AF33027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9046" y="4966658"/>
            <a:ext cx="2941607" cy="300630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C3D54151-60DC-1CD6-171E-DFD9B41F1646}"/>
              </a:ext>
            </a:extLst>
          </p:cNvPr>
          <p:cNvSpPr txBox="1"/>
          <p:nvPr/>
        </p:nvSpPr>
        <p:spPr>
          <a:xfrm>
            <a:off x="466205" y="206315"/>
            <a:ext cx="1367248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s-CO" sz="8800" b="1" noProof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Nuestro Rol</a:t>
            </a:r>
          </a:p>
        </p:txBody>
      </p:sp>
    </p:spTree>
    <p:extLst>
      <p:ext uri="{BB962C8B-B14F-4D97-AF65-F5344CB8AC3E}">
        <p14:creationId xmlns:p14="http://schemas.microsoft.com/office/powerpoint/2010/main" val="1689321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11475720" y="7624040"/>
            <a:ext cx="624073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s-CO" sz="2400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Cortesía algunos dichos: </a:t>
            </a:r>
          </a:p>
          <a:p>
            <a:pPr>
              <a:spcBef>
                <a:spcPct val="0"/>
              </a:spcBef>
            </a:pPr>
            <a:r>
              <a:rPr lang="es-CO" sz="2400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Amparo Mejía (QDEP)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D6524A-7C8B-4F04-8A3B-B5D540E52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94" y="557779"/>
            <a:ext cx="7015967" cy="9125805"/>
          </a:xfrm>
          <a:prstGeom prst="rect">
            <a:avLst/>
          </a:prstGeom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4464D80B-71C0-E7BC-EEFA-A655436CE555}"/>
              </a:ext>
            </a:extLst>
          </p:cNvPr>
          <p:cNvSpPr txBox="1"/>
          <p:nvPr/>
        </p:nvSpPr>
        <p:spPr>
          <a:xfrm>
            <a:off x="11475720" y="4205283"/>
            <a:ext cx="789197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O" sz="6000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Acuerdos</a:t>
            </a:r>
            <a:r>
              <a:rPr lang="es-CO" sz="6000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incómodos</a:t>
            </a:r>
            <a:br>
              <a:rPr lang="es-CO" sz="6000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</a:br>
            <a:r>
              <a:rPr lang="es-CO" sz="6000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para </a:t>
            </a:r>
            <a:r>
              <a:rPr lang="es-CO" sz="6000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avanzar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9EF98-BF64-F96D-A041-6331FC902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65" y="4295954"/>
            <a:ext cx="3995351" cy="3995351"/>
          </a:xfrm>
          <a:prstGeom prst="rect">
            <a:avLst/>
          </a:prstGeom>
        </p:spPr>
      </p:pic>
      <p:grpSp>
        <p:nvGrpSpPr>
          <p:cNvPr id="8" name="Group 3">
            <a:extLst>
              <a:ext uri="{FF2B5EF4-FFF2-40B4-BE49-F238E27FC236}">
                <a16:creationId xmlns:a16="http://schemas.microsoft.com/office/drawing/2014/main" id="{63E5A6FF-40B3-6B92-0005-00B6ACE06A0B}"/>
              </a:ext>
            </a:extLst>
          </p:cNvPr>
          <p:cNvGrpSpPr/>
          <p:nvPr/>
        </p:nvGrpSpPr>
        <p:grpSpPr>
          <a:xfrm>
            <a:off x="13878754" y="687265"/>
            <a:ext cx="3901798" cy="865489"/>
            <a:chOff x="0" y="0"/>
            <a:chExt cx="6062390" cy="1344748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EF96DF6A-8EBE-1A0D-0E5F-5AA83B7FB690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2C36FD6-FDC6-E075-5F60-C05DCFD9A8B7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E28929-EDA1-3FC4-C171-808DC9E95319}"/>
              </a:ext>
            </a:extLst>
          </p:cNvPr>
          <p:cNvCxnSpPr>
            <a:cxnSpLocks/>
          </p:cNvCxnSpPr>
          <p:nvPr/>
        </p:nvCxnSpPr>
        <p:spPr>
          <a:xfrm>
            <a:off x="11475720" y="7246620"/>
            <a:ext cx="34518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hlinkClick r:id="" action="ppaction://media"/>
            <a:extLst>
              <a:ext uri="{FF2B5EF4-FFF2-40B4-BE49-F238E27FC236}">
                <a16:creationId xmlns:a16="http://schemas.microsoft.com/office/drawing/2014/main" id="{AFCD0B10-95C4-1B2A-3928-13E1E1CF02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7469B05-B438-1BDF-4F9D-59856A896E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t="5964" b="9661"/>
          <a:stretch/>
        </p:blipFill>
        <p:spPr>
          <a:xfrm>
            <a:off x="0" y="-2203"/>
            <a:ext cx="18288001" cy="10287001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970102" y="2769147"/>
            <a:ext cx="16347796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79"/>
              </a:lnSpc>
            </a:pPr>
            <a:r>
              <a:rPr lang="es-CO" sz="11879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Productividad</a:t>
            </a:r>
          </a:p>
          <a:p>
            <a:pPr algn="ctr">
              <a:lnSpc>
                <a:spcPts val="11879"/>
              </a:lnSpc>
            </a:pPr>
            <a:endParaRPr lang="es-CO" sz="11879" b="1" noProof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grpSp>
        <p:nvGrpSpPr>
          <p:cNvPr id="26" name="Group 3">
            <a:extLst>
              <a:ext uri="{FF2B5EF4-FFF2-40B4-BE49-F238E27FC236}">
                <a16:creationId xmlns:a16="http://schemas.microsoft.com/office/drawing/2014/main" id="{60809063-B7D7-66E5-705D-9080B03819A9}"/>
              </a:ext>
            </a:extLst>
          </p:cNvPr>
          <p:cNvGrpSpPr/>
          <p:nvPr/>
        </p:nvGrpSpPr>
        <p:grpSpPr>
          <a:xfrm>
            <a:off x="6870604" y="1356537"/>
            <a:ext cx="4546794" cy="1008561"/>
            <a:chOff x="0" y="0"/>
            <a:chExt cx="6062390" cy="1344748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57356F2E-7F6C-1259-5571-65E20C15E35E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C96FB92-CA92-44D5-0430-AA8DB54888D1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pic>
        <p:nvPicPr>
          <p:cNvPr id="6" name="Imagen 5" descr="Una persona con una tabla de surf en el mar&#10;&#10;El contenido generado por IA puede ser incorrecto.">
            <a:extLst>
              <a:ext uri="{FF2B5EF4-FFF2-40B4-BE49-F238E27FC236}">
                <a16:creationId xmlns:a16="http://schemas.microsoft.com/office/drawing/2014/main" id="{1BBFE32A-6D33-E41A-23B4-DBFDE2D001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962400" y="4295206"/>
            <a:ext cx="10363200" cy="5842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887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98C15-B38C-95D2-7BB0-3D0BF87A7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id="{60AE334B-58FD-875E-EC53-9B4D02201C12}"/>
              </a:ext>
            </a:extLst>
          </p:cNvPr>
          <p:cNvGrpSpPr/>
          <p:nvPr/>
        </p:nvGrpSpPr>
        <p:grpSpPr>
          <a:xfrm>
            <a:off x="2984740" y="2484408"/>
            <a:ext cx="5451894" cy="5089584"/>
            <a:chOff x="0" y="0"/>
            <a:chExt cx="4991344" cy="2294142"/>
          </a:xfrm>
          <a:solidFill>
            <a:schemeClr val="bg1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6CC28DFB-D60A-B2CA-4407-AEBD1634246B}"/>
                </a:ext>
              </a:extLst>
            </p:cNvPr>
            <p:cNvSpPr/>
            <p:nvPr/>
          </p:nvSpPr>
          <p:spPr>
            <a:xfrm>
              <a:off x="0" y="0"/>
              <a:ext cx="4991344" cy="2294142"/>
            </a:xfrm>
            <a:custGeom>
              <a:avLst/>
              <a:gdLst/>
              <a:ahLst/>
              <a:cxnLst/>
              <a:rect l="l" t="t" r="r" b="b"/>
              <a:pathLst>
                <a:path w="4991344" h="2294142">
                  <a:moveTo>
                    <a:pt x="8316" y="0"/>
                  </a:moveTo>
                  <a:lnTo>
                    <a:pt x="4983028" y="0"/>
                  </a:lnTo>
                  <a:cubicBezTo>
                    <a:pt x="4985234" y="0"/>
                    <a:pt x="4987349" y="876"/>
                    <a:pt x="4988908" y="2436"/>
                  </a:cubicBezTo>
                  <a:cubicBezTo>
                    <a:pt x="4990468" y="3995"/>
                    <a:pt x="4991344" y="6110"/>
                    <a:pt x="4991344" y="8316"/>
                  </a:cubicBezTo>
                  <a:lnTo>
                    <a:pt x="4991344" y="2285826"/>
                  </a:lnTo>
                  <a:cubicBezTo>
                    <a:pt x="4991344" y="2288032"/>
                    <a:pt x="4990468" y="2290147"/>
                    <a:pt x="4988908" y="2291706"/>
                  </a:cubicBezTo>
                  <a:cubicBezTo>
                    <a:pt x="4987349" y="2293266"/>
                    <a:pt x="4985234" y="2294142"/>
                    <a:pt x="4983028" y="2294142"/>
                  </a:cubicBezTo>
                  <a:lnTo>
                    <a:pt x="8316" y="2294142"/>
                  </a:lnTo>
                  <a:cubicBezTo>
                    <a:pt x="6110" y="2294142"/>
                    <a:pt x="3995" y="2293266"/>
                    <a:pt x="2436" y="2291706"/>
                  </a:cubicBezTo>
                  <a:cubicBezTo>
                    <a:pt x="876" y="2290147"/>
                    <a:pt x="0" y="2288032"/>
                    <a:pt x="0" y="2285826"/>
                  </a:cubicBezTo>
                  <a:lnTo>
                    <a:pt x="0" y="8316"/>
                  </a:lnTo>
                  <a:cubicBezTo>
                    <a:pt x="0" y="6110"/>
                    <a:pt x="876" y="3995"/>
                    <a:pt x="2436" y="2436"/>
                  </a:cubicBezTo>
                  <a:cubicBezTo>
                    <a:pt x="3995" y="876"/>
                    <a:pt x="6110" y="0"/>
                    <a:pt x="8316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DDCB462C-407B-A6DE-D626-80E075955B51}"/>
                </a:ext>
              </a:extLst>
            </p:cNvPr>
            <p:cNvSpPr txBox="1"/>
            <p:nvPr/>
          </p:nvSpPr>
          <p:spPr>
            <a:xfrm>
              <a:off x="0" y="-38100"/>
              <a:ext cx="4991344" cy="233224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19">
            <a:extLst>
              <a:ext uri="{FF2B5EF4-FFF2-40B4-BE49-F238E27FC236}">
                <a16:creationId xmlns:a16="http://schemas.microsoft.com/office/drawing/2014/main" id="{4AAF4451-DA34-E61F-7DAA-30862E28FF99}"/>
              </a:ext>
            </a:extLst>
          </p:cNvPr>
          <p:cNvSpPr txBox="1"/>
          <p:nvPr/>
        </p:nvSpPr>
        <p:spPr>
          <a:xfrm>
            <a:off x="3645370" y="7732251"/>
            <a:ext cx="40859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6000" b="1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Registro</a:t>
            </a:r>
            <a:endParaRPr lang="es-CO" sz="6000" b="1" noProof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58C0DEA2-C743-4063-78C7-3C52FEF704BE}"/>
              </a:ext>
            </a:extLst>
          </p:cNvPr>
          <p:cNvGrpSpPr/>
          <p:nvPr/>
        </p:nvGrpSpPr>
        <p:grpSpPr>
          <a:xfrm>
            <a:off x="13878754" y="687265"/>
            <a:ext cx="3901798" cy="865489"/>
            <a:chOff x="0" y="0"/>
            <a:chExt cx="6062390" cy="1344748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BE9A05C7-0C84-2B3F-1507-FCCFC8334F08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31E3912-6E7F-92C6-826E-F829DF46F039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pic>
        <p:nvPicPr>
          <p:cNvPr id="3" name="Imagen 2" descr="Código QR&#10;&#10;El contenido generado por IA puede ser incorrecto.">
            <a:extLst>
              <a:ext uri="{FF2B5EF4-FFF2-40B4-BE49-F238E27FC236}">
                <a16:creationId xmlns:a16="http://schemas.microsoft.com/office/drawing/2014/main" id="{42F4165B-7EE6-AA6D-DF81-4D1948172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52" y="2634241"/>
            <a:ext cx="4691871" cy="4691871"/>
          </a:xfrm>
          <a:prstGeom prst="rect">
            <a:avLst/>
          </a:prstGeom>
        </p:spPr>
      </p:pic>
      <p:grpSp>
        <p:nvGrpSpPr>
          <p:cNvPr id="18" name="Group 3">
            <a:extLst>
              <a:ext uri="{FF2B5EF4-FFF2-40B4-BE49-F238E27FC236}">
                <a16:creationId xmlns:a16="http://schemas.microsoft.com/office/drawing/2014/main" id="{8F4860F1-0386-08E0-27BB-60836FC77EE7}"/>
              </a:ext>
            </a:extLst>
          </p:cNvPr>
          <p:cNvGrpSpPr/>
          <p:nvPr/>
        </p:nvGrpSpPr>
        <p:grpSpPr>
          <a:xfrm>
            <a:off x="9871849" y="2501661"/>
            <a:ext cx="5451894" cy="5089584"/>
            <a:chOff x="0" y="0"/>
            <a:chExt cx="4991344" cy="2294142"/>
          </a:xfrm>
          <a:solidFill>
            <a:schemeClr val="bg1"/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95CFF042-EEAA-0EB1-4A6B-364755FAAAAB}"/>
                </a:ext>
              </a:extLst>
            </p:cNvPr>
            <p:cNvSpPr/>
            <p:nvPr/>
          </p:nvSpPr>
          <p:spPr>
            <a:xfrm>
              <a:off x="0" y="0"/>
              <a:ext cx="4991344" cy="2294142"/>
            </a:xfrm>
            <a:custGeom>
              <a:avLst/>
              <a:gdLst/>
              <a:ahLst/>
              <a:cxnLst/>
              <a:rect l="l" t="t" r="r" b="b"/>
              <a:pathLst>
                <a:path w="4991344" h="2294142">
                  <a:moveTo>
                    <a:pt x="8316" y="0"/>
                  </a:moveTo>
                  <a:lnTo>
                    <a:pt x="4983028" y="0"/>
                  </a:lnTo>
                  <a:cubicBezTo>
                    <a:pt x="4985234" y="0"/>
                    <a:pt x="4987349" y="876"/>
                    <a:pt x="4988908" y="2436"/>
                  </a:cubicBezTo>
                  <a:cubicBezTo>
                    <a:pt x="4990468" y="3995"/>
                    <a:pt x="4991344" y="6110"/>
                    <a:pt x="4991344" y="8316"/>
                  </a:cubicBezTo>
                  <a:lnTo>
                    <a:pt x="4991344" y="2285826"/>
                  </a:lnTo>
                  <a:cubicBezTo>
                    <a:pt x="4991344" y="2288032"/>
                    <a:pt x="4990468" y="2290147"/>
                    <a:pt x="4988908" y="2291706"/>
                  </a:cubicBezTo>
                  <a:cubicBezTo>
                    <a:pt x="4987349" y="2293266"/>
                    <a:pt x="4985234" y="2294142"/>
                    <a:pt x="4983028" y="2294142"/>
                  </a:cubicBezTo>
                  <a:lnTo>
                    <a:pt x="8316" y="2294142"/>
                  </a:lnTo>
                  <a:cubicBezTo>
                    <a:pt x="6110" y="2294142"/>
                    <a:pt x="3995" y="2293266"/>
                    <a:pt x="2436" y="2291706"/>
                  </a:cubicBezTo>
                  <a:cubicBezTo>
                    <a:pt x="876" y="2290147"/>
                    <a:pt x="0" y="2288032"/>
                    <a:pt x="0" y="2285826"/>
                  </a:cubicBezTo>
                  <a:lnTo>
                    <a:pt x="0" y="8316"/>
                  </a:lnTo>
                  <a:cubicBezTo>
                    <a:pt x="0" y="6110"/>
                    <a:pt x="876" y="3995"/>
                    <a:pt x="2436" y="2436"/>
                  </a:cubicBezTo>
                  <a:cubicBezTo>
                    <a:pt x="3995" y="876"/>
                    <a:pt x="6110" y="0"/>
                    <a:pt x="8316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A0AF522B-FD18-9658-31FB-9A2DB002E151}"/>
                </a:ext>
              </a:extLst>
            </p:cNvPr>
            <p:cNvSpPr txBox="1"/>
            <p:nvPr/>
          </p:nvSpPr>
          <p:spPr>
            <a:xfrm>
              <a:off x="0" y="-38100"/>
              <a:ext cx="4991344" cy="233224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Imagen 5" descr="Código QR&#10;&#10;El contenido generado por IA puede ser incorrecto.">
            <a:extLst>
              <a:ext uri="{FF2B5EF4-FFF2-40B4-BE49-F238E27FC236}">
                <a16:creationId xmlns:a16="http://schemas.microsoft.com/office/drawing/2014/main" id="{7BE07B52-D3C9-3F68-F8B4-AC1572CBA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473" y="2634240"/>
            <a:ext cx="4691872" cy="4691872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3F5B7684-952B-0A5F-B3A9-5E70BC78AB00}"/>
              </a:ext>
            </a:extLst>
          </p:cNvPr>
          <p:cNvSpPr txBox="1"/>
          <p:nvPr/>
        </p:nvSpPr>
        <p:spPr>
          <a:xfrm>
            <a:off x="10641066" y="7732251"/>
            <a:ext cx="40859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6000" b="1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Encuesta</a:t>
            </a:r>
            <a:endParaRPr lang="es-CO" sz="6000" b="1" noProof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  <p:extLst>
      <p:ext uri="{BB962C8B-B14F-4D97-AF65-F5344CB8AC3E}">
        <p14:creationId xmlns:p14="http://schemas.microsoft.com/office/powerpoint/2010/main" val="3574405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hlinkClick r:id="" action="ppaction://media"/>
            <a:extLst>
              <a:ext uri="{FF2B5EF4-FFF2-40B4-BE49-F238E27FC236}">
                <a16:creationId xmlns:a16="http://schemas.microsoft.com/office/drawing/2014/main" id="{AFCD0B10-95C4-1B2A-3928-13E1E1CF02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7469B05-B438-1BDF-4F9D-59856A896E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t="5964" b="9661"/>
          <a:stretch/>
        </p:blipFill>
        <p:spPr>
          <a:xfrm>
            <a:off x="0" y="-2203"/>
            <a:ext cx="18288001" cy="10287001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970102" y="2769147"/>
            <a:ext cx="16347796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79"/>
              </a:lnSpc>
            </a:pPr>
            <a:r>
              <a:rPr lang="es-CO" sz="11879" noProof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Productividad</a:t>
            </a:r>
          </a:p>
          <a:p>
            <a:pPr algn="ctr">
              <a:lnSpc>
                <a:spcPts val="11879"/>
              </a:lnSpc>
            </a:pPr>
            <a:endParaRPr lang="es-CO" sz="11879" b="1" noProof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grpSp>
        <p:nvGrpSpPr>
          <p:cNvPr id="26" name="Group 3">
            <a:extLst>
              <a:ext uri="{FF2B5EF4-FFF2-40B4-BE49-F238E27FC236}">
                <a16:creationId xmlns:a16="http://schemas.microsoft.com/office/drawing/2014/main" id="{60809063-B7D7-66E5-705D-9080B03819A9}"/>
              </a:ext>
            </a:extLst>
          </p:cNvPr>
          <p:cNvGrpSpPr/>
          <p:nvPr/>
        </p:nvGrpSpPr>
        <p:grpSpPr>
          <a:xfrm>
            <a:off x="6870604" y="1356537"/>
            <a:ext cx="4546794" cy="1008561"/>
            <a:chOff x="0" y="0"/>
            <a:chExt cx="6062390" cy="1344748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57356F2E-7F6C-1259-5571-65E20C15E35E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C96FB92-CA92-44D5-0430-AA8DB54888D1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pic>
        <p:nvPicPr>
          <p:cNvPr id="8" name="Imagen 7" descr="Espacio para la colada con lavadoras y pilas de ropa">
            <a:extLst>
              <a:ext uri="{FF2B5EF4-FFF2-40B4-BE49-F238E27FC236}">
                <a16:creationId xmlns:a16="http://schemas.microsoft.com/office/drawing/2014/main" id="{3B3247AB-22F9-EF3D-5069-5BCFEFB213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8"/>
          <a:stretch>
            <a:fillRect/>
          </a:stretch>
        </p:blipFill>
        <p:spPr>
          <a:xfrm>
            <a:off x="4227653" y="4523807"/>
            <a:ext cx="9801611" cy="5458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786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hlinkClick r:id="" action="ppaction://media"/>
            <a:extLst>
              <a:ext uri="{FF2B5EF4-FFF2-40B4-BE49-F238E27FC236}">
                <a16:creationId xmlns:a16="http://schemas.microsoft.com/office/drawing/2014/main" id="{3337017F-6668-45D7-8DD3-E7CB503C37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31364B8F-9CC0-535A-FD23-7797C0B40009}"/>
              </a:ext>
            </a:extLst>
          </p:cNvPr>
          <p:cNvGrpSpPr/>
          <p:nvPr/>
        </p:nvGrpSpPr>
        <p:grpSpPr>
          <a:xfrm>
            <a:off x="14521617" y="589518"/>
            <a:ext cx="3239511" cy="718582"/>
            <a:chOff x="0" y="0"/>
            <a:chExt cx="6062390" cy="1344748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11AB6C21-27E4-7A9B-00A7-AE9608014CC3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0B16DC73-DD23-6AEB-50C0-CD9E01400B70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699191" y="721490"/>
            <a:ext cx="10835397" cy="598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11"/>
              </a:lnSpc>
            </a:pPr>
            <a:r>
              <a:rPr lang="es-CO" sz="6600" b="1" noProof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¿Para quién?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F8A215-0E46-F003-EDCE-062E46CBC37C}"/>
              </a:ext>
            </a:extLst>
          </p:cNvPr>
          <p:cNvGrpSpPr/>
          <p:nvPr/>
        </p:nvGrpSpPr>
        <p:grpSpPr>
          <a:xfrm>
            <a:off x="1066217" y="1708734"/>
            <a:ext cx="16479911" cy="8031000"/>
            <a:chOff x="1066217" y="1708734"/>
            <a:chExt cx="7711574" cy="8031000"/>
          </a:xfrm>
        </p:grpSpPr>
        <p:sp>
          <p:nvSpPr>
            <p:cNvPr id="4" name="TextBox 4"/>
            <p:cNvSpPr txBox="1"/>
            <p:nvPr/>
          </p:nvSpPr>
          <p:spPr>
            <a:xfrm>
              <a:off x="1066217" y="9523730"/>
              <a:ext cx="4023409" cy="216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09"/>
                </a:lnSpc>
                <a:spcBef>
                  <a:spcPct val="0"/>
                </a:spcBef>
              </a:pPr>
              <a:r>
                <a:rPr lang="es-CO" sz="1709" b="1" noProof="0">
                  <a:solidFill>
                    <a:schemeClr val="bg1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Fuente: </a:t>
              </a:r>
              <a:r>
                <a:rPr lang="es-CO" sz="1709" noProof="0">
                  <a:solidFill>
                    <a:schemeClr val="bg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Confecámaras, 2024.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AF9D098-9FBE-A2BA-3155-0721E606B763}"/>
                </a:ext>
              </a:extLst>
            </p:cNvPr>
            <p:cNvGrpSpPr/>
            <p:nvPr/>
          </p:nvGrpSpPr>
          <p:grpSpPr>
            <a:xfrm>
              <a:off x="1066217" y="1708734"/>
              <a:ext cx="7711574" cy="7366183"/>
              <a:chOff x="1066217" y="1708734"/>
              <a:chExt cx="7711574" cy="7366183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1066217" y="1708734"/>
                <a:ext cx="7711574" cy="7366183"/>
                <a:chOff x="0" y="-38100"/>
                <a:chExt cx="2296833" cy="219396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0"/>
                  <a:ext cx="2296832" cy="2155860"/>
                </a:xfrm>
                <a:prstGeom prst="roundRect">
                  <a:avLst>
                    <a:gd name="adj" fmla="val 4723"/>
                  </a:avLst>
                </a:prstGeom>
                <a:solidFill>
                  <a:srgbClr val="F2F2F2"/>
                </a:solidFill>
              </p:spPr>
              <p:txBody>
                <a:bodyPr/>
                <a:lstStyle/>
                <a:p>
                  <a:endParaRPr lang="es-CO" noProof="0"/>
                </a:p>
              </p:txBody>
            </p:sp>
            <p:sp>
              <p:nvSpPr>
                <p:cNvPr id="7" name="TextBox 7"/>
                <p:cNvSpPr txBox="1"/>
                <p:nvPr/>
              </p:nvSpPr>
              <p:spPr>
                <a:xfrm>
                  <a:off x="0" y="-38100"/>
                  <a:ext cx="2296833" cy="219396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 lang="es-CO" noProof="0"/>
                </a:p>
              </p:txBody>
            </p:sp>
          </p:grpSp>
          <p:sp>
            <p:nvSpPr>
              <p:cNvPr id="8" name="TextBox 8"/>
              <p:cNvSpPr txBox="1"/>
              <p:nvPr/>
            </p:nvSpPr>
            <p:spPr>
              <a:xfrm>
                <a:off x="1138551" y="2103449"/>
                <a:ext cx="7576256" cy="78961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3206"/>
                  </a:lnSpc>
                  <a:spcBef>
                    <a:spcPct val="0"/>
                  </a:spcBef>
                </a:pPr>
                <a:r>
                  <a:rPr lang="es-CO" sz="2290" b="1" noProof="0">
                    <a:solidFill>
                      <a:srgbClr val="4E63AE"/>
                    </a:solidFill>
                    <a:latin typeface="Open Sauce Bold"/>
                    <a:ea typeface="Open Sauce Bold"/>
                    <a:cs typeface="Open Sauce Bold"/>
                    <a:sym typeface="Open Sauce Bold"/>
                  </a:rPr>
                  <a:t>Distribució</a:t>
                </a:r>
                <a:r>
                  <a:rPr lang="es-CO" sz="2290" b="1" u="none" strike="noStrike" noProof="0">
                    <a:solidFill>
                      <a:srgbClr val="4E63AE"/>
                    </a:solidFill>
                    <a:latin typeface="Open Sauce Bold"/>
                    <a:ea typeface="Open Sauce Bold"/>
                    <a:cs typeface="Open Sauce Bold"/>
                    <a:sym typeface="Open Sauce Bold"/>
                  </a:rPr>
                  <a:t>n de empresas formales.</a:t>
                </a:r>
              </a:p>
              <a:p>
                <a:pPr marL="0" lvl="0" indent="0" algn="ctr">
                  <a:lnSpc>
                    <a:spcPts val="3206"/>
                  </a:lnSpc>
                  <a:spcBef>
                    <a:spcPct val="0"/>
                  </a:spcBef>
                </a:pPr>
                <a:r>
                  <a:rPr lang="es-CO" sz="2290" u="none" strike="noStrike" noProof="0">
                    <a:solidFill>
                      <a:srgbClr val="4E63AE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Colombia, 2024.</a:t>
                </a:r>
              </a:p>
            </p:txBody>
          </p:sp>
          <p:graphicFrame>
            <p:nvGraphicFramePr>
              <p:cNvPr id="16" name="Gráfico 8">
                <a:extLst>
                  <a:ext uri="{FF2B5EF4-FFF2-40B4-BE49-F238E27FC236}">
                    <a16:creationId xmlns:a16="http://schemas.microsoft.com/office/drawing/2014/main" id="{B2AC4375-A5D4-D990-E9B0-84D53DFCC5F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049833522"/>
                  </p:ext>
                </p:extLst>
              </p:nvPr>
            </p:nvGraphicFramePr>
            <p:xfrm>
              <a:off x="1163783" y="3208278"/>
              <a:ext cx="7464828" cy="576818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hlinkClick r:id="" action="ppaction://media"/>
            <a:extLst>
              <a:ext uri="{FF2B5EF4-FFF2-40B4-BE49-F238E27FC236}">
                <a16:creationId xmlns:a16="http://schemas.microsoft.com/office/drawing/2014/main" id="{7DFACED9-8563-C8BA-A9BE-E90B8E0D9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6" name="Group 3">
            <a:extLst>
              <a:ext uri="{FF2B5EF4-FFF2-40B4-BE49-F238E27FC236}">
                <a16:creationId xmlns:a16="http://schemas.microsoft.com/office/drawing/2014/main" id="{2702560E-34F0-4FEF-A366-33CB39052793}"/>
              </a:ext>
            </a:extLst>
          </p:cNvPr>
          <p:cNvGrpSpPr/>
          <p:nvPr/>
        </p:nvGrpSpPr>
        <p:grpSpPr>
          <a:xfrm>
            <a:off x="767517" y="1186417"/>
            <a:ext cx="4621602" cy="1025155"/>
            <a:chOff x="0" y="0"/>
            <a:chExt cx="6062390" cy="1344748"/>
          </a:xfrm>
        </p:grpSpPr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553A9650-50E4-5D1F-D913-1892BA7D6F46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B937555C-3812-DFAC-F9DB-2F8EF05DD377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60EA7D97-7999-3ACB-B25F-05419F5C7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0" y="0"/>
            <a:ext cx="6858000" cy="102870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8B39EDF-B9D2-A5E3-E229-E4919EAF99D0}"/>
              </a:ext>
            </a:extLst>
          </p:cNvPr>
          <p:cNvSpPr txBox="1"/>
          <p:nvPr/>
        </p:nvSpPr>
        <p:spPr>
          <a:xfrm>
            <a:off x="355600" y="3505200"/>
            <a:ext cx="485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600" b="1" noProof="0">
                <a:solidFill>
                  <a:schemeClr val="bg1"/>
                </a:solidFill>
              </a:rPr>
              <a:t>De</a:t>
            </a:r>
          </a:p>
          <a:p>
            <a:r>
              <a:rPr lang="es-CO" sz="9600" b="1" noProof="0">
                <a:solidFill>
                  <a:schemeClr val="bg1"/>
                </a:solidFill>
              </a:rPr>
              <a:t>Expertos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hlinkClick r:id="" action="ppaction://media"/>
            <a:extLst>
              <a:ext uri="{FF2B5EF4-FFF2-40B4-BE49-F238E27FC236}">
                <a16:creationId xmlns:a16="http://schemas.microsoft.com/office/drawing/2014/main" id="{7DFACED9-8563-C8BA-A9BE-E90B8E0D9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254000"/>
            <a:ext cx="18288000" cy="10287000"/>
          </a:xfrm>
          <a:prstGeom prst="rect">
            <a:avLst/>
          </a:prstGeom>
        </p:spPr>
      </p:pic>
      <p:grpSp>
        <p:nvGrpSpPr>
          <p:cNvPr id="36" name="Group 3">
            <a:extLst>
              <a:ext uri="{FF2B5EF4-FFF2-40B4-BE49-F238E27FC236}">
                <a16:creationId xmlns:a16="http://schemas.microsoft.com/office/drawing/2014/main" id="{2702560E-34F0-4FEF-A366-33CB39052793}"/>
              </a:ext>
            </a:extLst>
          </p:cNvPr>
          <p:cNvGrpSpPr/>
          <p:nvPr/>
        </p:nvGrpSpPr>
        <p:grpSpPr>
          <a:xfrm>
            <a:off x="767517" y="1186417"/>
            <a:ext cx="4621602" cy="1025155"/>
            <a:chOff x="0" y="0"/>
            <a:chExt cx="6062390" cy="1344748"/>
          </a:xfrm>
        </p:grpSpPr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553A9650-50E4-5D1F-D913-1892BA7D6F46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B937555C-3812-DFAC-F9DB-2F8EF05DD377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E98F611A-6ED9-482E-5A60-4D11E273E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0" y="-254000"/>
            <a:ext cx="6858000" cy="10541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D74DBE0-8CAD-F85C-13B0-E5FD0F285FE3}"/>
              </a:ext>
            </a:extLst>
          </p:cNvPr>
          <p:cNvSpPr txBox="1"/>
          <p:nvPr/>
        </p:nvSpPr>
        <p:spPr>
          <a:xfrm>
            <a:off x="11817908" y="6391781"/>
            <a:ext cx="485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9600" b="1" noProof="0">
                <a:solidFill>
                  <a:schemeClr val="bg1"/>
                </a:solidFill>
              </a:rPr>
              <a:t>A</a:t>
            </a:r>
          </a:p>
          <a:p>
            <a:pPr algn="r"/>
            <a:r>
              <a:rPr lang="es-CO" sz="9600" b="1" noProof="0">
                <a:solidFill>
                  <a:schemeClr val="bg1"/>
                </a:solidFill>
              </a:rPr>
              <a:t>Pares</a:t>
            </a:r>
          </a:p>
        </p:txBody>
      </p:sp>
    </p:spTree>
    <p:extLst>
      <p:ext uri="{BB962C8B-B14F-4D97-AF65-F5344CB8AC3E}">
        <p14:creationId xmlns:p14="http://schemas.microsoft.com/office/powerpoint/2010/main" val="3054262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hlinkClick r:id="" action="ppaction://media"/>
            <a:extLst>
              <a:ext uri="{FF2B5EF4-FFF2-40B4-BE49-F238E27FC236}">
                <a16:creationId xmlns:a16="http://schemas.microsoft.com/office/drawing/2014/main" id="{7DFACED9-8563-C8BA-A9BE-E90B8E0D9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254000"/>
            <a:ext cx="18288000" cy="10287000"/>
          </a:xfrm>
          <a:prstGeom prst="rect">
            <a:avLst/>
          </a:prstGeom>
        </p:spPr>
      </p:pic>
      <p:grpSp>
        <p:nvGrpSpPr>
          <p:cNvPr id="36" name="Group 3">
            <a:extLst>
              <a:ext uri="{FF2B5EF4-FFF2-40B4-BE49-F238E27FC236}">
                <a16:creationId xmlns:a16="http://schemas.microsoft.com/office/drawing/2014/main" id="{2702560E-34F0-4FEF-A366-33CB39052793}"/>
              </a:ext>
            </a:extLst>
          </p:cNvPr>
          <p:cNvGrpSpPr/>
          <p:nvPr/>
        </p:nvGrpSpPr>
        <p:grpSpPr>
          <a:xfrm>
            <a:off x="767517" y="1186417"/>
            <a:ext cx="4621602" cy="1025155"/>
            <a:chOff x="0" y="0"/>
            <a:chExt cx="6062390" cy="1344748"/>
          </a:xfrm>
        </p:grpSpPr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553A9650-50E4-5D1F-D913-1892BA7D6F46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B937555C-3812-DFAC-F9DB-2F8EF05DD377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4D74DBE0-8CAD-F85C-13B0-E5FD0F285FE3}"/>
              </a:ext>
            </a:extLst>
          </p:cNvPr>
          <p:cNvSpPr txBox="1"/>
          <p:nvPr/>
        </p:nvSpPr>
        <p:spPr>
          <a:xfrm>
            <a:off x="179295" y="6535353"/>
            <a:ext cx="485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9600" b="1" noProof="0">
                <a:solidFill>
                  <a:schemeClr val="bg1"/>
                </a:solidFill>
              </a:rPr>
              <a:t>Nuevo Poder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FE99F4-636B-6D61-4924-C5535EDA0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0" y="-254000"/>
            <a:ext cx="6858000" cy="10541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4DEF7F-FFE5-E4A8-7977-4D811BD14172}"/>
              </a:ext>
            </a:extLst>
          </p:cNvPr>
          <p:cNvSpPr txBox="1"/>
          <p:nvPr/>
        </p:nvSpPr>
        <p:spPr>
          <a:xfrm>
            <a:off x="8964705" y="6391781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9600" b="1" noProof="0">
                <a:solidFill>
                  <a:schemeClr val="bg1"/>
                </a:solidFill>
              </a:rPr>
              <a:t>Nueva</a:t>
            </a:r>
          </a:p>
          <a:p>
            <a:pPr algn="r"/>
            <a:r>
              <a:rPr lang="es-CO" sz="9600" b="1" noProof="0">
                <a:solidFill>
                  <a:schemeClr val="bg1"/>
                </a:solidFill>
              </a:rPr>
              <a:t>Responsabilidad</a:t>
            </a:r>
          </a:p>
        </p:txBody>
      </p:sp>
    </p:spTree>
    <p:extLst>
      <p:ext uri="{BB962C8B-B14F-4D97-AF65-F5344CB8AC3E}">
        <p14:creationId xmlns:p14="http://schemas.microsoft.com/office/powerpoint/2010/main" val="3481402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9809440" y="1079106"/>
            <a:ext cx="3827457" cy="8153263"/>
            <a:chOff x="0" y="0"/>
            <a:chExt cx="1008054" cy="21473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8054" cy="2147362"/>
            </a:xfrm>
            <a:custGeom>
              <a:avLst/>
              <a:gdLst/>
              <a:ahLst/>
              <a:cxnLst/>
              <a:rect l="l" t="t" r="r" b="b"/>
              <a:pathLst>
                <a:path w="1008054" h="2147362">
                  <a:moveTo>
                    <a:pt x="84955" y="0"/>
                  </a:moveTo>
                  <a:lnTo>
                    <a:pt x="923100" y="0"/>
                  </a:lnTo>
                  <a:cubicBezTo>
                    <a:pt x="945631" y="0"/>
                    <a:pt x="967240" y="8951"/>
                    <a:pt x="983172" y="24883"/>
                  </a:cubicBezTo>
                  <a:cubicBezTo>
                    <a:pt x="999104" y="40815"/>
                    <a:pt x="1008054" y="62423"/>
                    <a:pt x="1008054" y="84955"/>
                  </a:cubicBezTo>
                  <a:lnTo>
                    <a:pt x="1008054" y="2062407"/>
                  </a:lnTo>
                  <a:cubicBezTo>
                    <a:pt x="1008054" y="2084938"/>
                    <a:pt x="999104" y="2106547"/>
                    <a:pt x="983172" y="2122479"/>
                  </a:cubicBezTo>
                  <a:cubicBezTo>
                    <a:pt x="967240" y="2138411"/>
                    <a:pt x="945631" y="2147362"/>
                    <a:pt x="923100" y="2147362"/>
                  </a:cubicBezTo>
                  <a:lnTo>
                    <a:pt x="84955" y="2147362"/>
                  </a:lnTo>
                  <a:cubicBezTo>
                    <a:pt x="38036" y="2147362"/>
                    <a:pt x="0" y="2109326"/>
                    <a:pt x="0" y="2062407"/>
                  </a:cubicBezTo>
                  <a:lnTo>
                    <a:pt x="0" y="84955"/>
                  </a:lnTo>
                  <a:cubicBezTo>
                    <a:pt x="0" y="62423"/>
                    <a:pt x="8951" y="40815"/>
                    <a:pt x="24883" y="24883"/>
                  </a:cubicBezTo>
                  <a:cubicBezTo>
                    <a:pt x="40815" y="8951"/>
                    <a:pt x="62423" y="0"/>
                    <a:pt x="84955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08054" cy="2185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O" noProof="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5734269" y="909553"/>
            <a:ext cx="3827457" cy="8341679"/>
            <a:chOff x="0" y="-38100"/>
            <a:chExt cx="1008054" cy="21969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8054" cy="2158885"/>
            </a:xfrm>
            <a:prstGeom prst="roundRect">
              <a:avLst>
                <a:gd name="adj" fmla="val 10678"/>
              </a:avLst>
            </a:prstGeom>
            <a:solidFill>
              <a:schemeClr val="bg1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08054" cy="2196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O" noProof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795339" y="1079106"/>
            <a:ext cx="3827457" cy="8153263"/>
            <a:chOff x="0" y="0"/>
            <a:chExt cx="1008054" cy="21473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08054" cy="2147362"/>
            </a:xfrm>
            <a:custGeom>
              <a:avLst/>
              <a:gdLst/>
              <a:ahLst/>
              <a:cxnLst/>
              <a:rect l="l" t="t" r="r" b="b"/>
              <a:pathLst>
                <a:path w="1008054" h="2147362">
                  <a:moveTo>
                    <a:pt x="84955" y="0"/>
                  </a:moveTo>
                  <a:lnTo>
                    <a:pt x="923100" y="0"/>
                  </a:lnTo>
                  <a:cubicBezTo>
                    <a:pt x="945631" y="0"/>
                    <a:pt x="967240" y="8951"/>
                    <a:pt x="983172" y="24883"/>
                  </a:cubicBezTo>
                  <a:cubicBezTo>
                    <a:pt x="999104" y="40815"/>
                    <a:pt x="1008054" y="62423"/>
                    <a:pt x="1008054" y="84955"/>
                  </a:cubicBezTo>
                  <a:lnTo>
                    <a:pt x="1008054" y="2062407"/>
                  </a:lnTo>
                  <a:cubicBezTo>
                    <a:pt x="1008054" y="2084938"/>
                    <a:pt x="999104" y="2106547"/>
                    <a:pt x="983172" y="2122479"/>
                  </a:cubicBezTo>
                  <a:cubicBezTo>
                    <a:pt x="967240" y="2138411"/>
                    <a:pt x="945631" y="2147362"/>
                    <a:pt x="923100" y="2147362"/>
                  </a:cubicBezTo>
                  <a:lnTo>
                    <a:pt x="84955" y="2147362"/>
                  </a:lnTo>
                  <a:cubicBezTo>
                    <a:pt x="38036" y="2147362"/>
                    <a:pt x="0" y="2109326"/>
                    <a:pt x="0" y="2062407"/>
                  </a:cubicBezTo>
                  <a:lnTo>
                    <a:pt x="0" y="84955"/>
                  </a:lnTo>
                  <a:cubicBezTo>
                    <a:pt x="0" y="62423"/>
                    <a:pt x="8951" y="40815"/>
                    <a:pt x="24883" y="24883"/>
                  </a:cubicBezTo>
                  <a:cubicBezTo>
                    <a:pt x="40815" y="8951"/>
                    <a:pt x="62423" y="0"/>
                    <a:pt x="84955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08054" cy="2185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O" noProof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2430130" y="8118385"/>
            <a:ext cx="607760" cy="607760"/>
          </a:xfrm>
          <a:custGeom>
            <a:avLst/>
            <a:gdLst/>
            <a:ahLst/>
            <a:cxnLst/>
            <a:rect l="l" t="t" r="r" b="b"/>
            <a:pathLst>
              <a:path w="607760" h="607760">
                <a:moveTo>
                  <a:pt x="0" y="0"/>
                </a:moveTo>
                <a:lnTo>
                  <a:pt x="607760" y="0"/>
                </a:lnTo>
                <a:lnTo>
                  <a:pt x="607760" y="607760"/>
                </a:lnTo>
                <a:lnTo>
                  <a:pt x="0" y="607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noProof="0"/>
          </a:p>
        </p:txBody>
      </p:sp>
      <p:sp>
        <p:nvSpPr>
          <p:cNvPr id="19" name="TextBox 19"/>
          <p:cNvSpPr txBox="1"/>
          <p:nvPr/>
        </p:nvSpPr>
        <p:spPr>
          <a:xfrm>
            <a:off x="6251958" y="2475850"/>
            <a:ext cx="3003486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74"/>
              </a:lnSpc>
              <a:spcBef>
                <a:spcPct val="0"/>
              </a:spcBef>
            </a:pPr>
            <a:r>
              <a:rPr lang="es-CO" sz="3400" b="1" u="none" strike="noStrike" noProof="0">
                <a:solidFill>
                  <a:srgbClr val="CE688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Somos responsables de cumplir las promesas de nuestro potencial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46523" y="5649673"/>
            <a:ext cx="3110388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4"/>
              </a:lnSpc>
              <a:spcBef>
                <a:spcPct val="0"/>
              </a:spcBef>
            </a:pPr>
            <a:r>
              <a:rPr lang="es-CO" sz="3400" b="1" noProof="0">
                <a:solidFill>
                  <a:srgbClr val="51B1B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Somos responsables de ser la promesa de otros.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332323" y="1542252"/>
            <a:ext cx="1218238" cy="56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6"/>
              </a:lnSpc>
            </a:pPr>
            <a:r>
              <a:rPr lang="es-CO" sz="4306" b="1" noProof="0">
                <a:solidFill>
                  <a:srgbClr val="CE688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01.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46523" y="8159526"/>
            <a:ext cx="1218238" cy="56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6"/>
              </a:lnSpc>
            </a:pPr>
            <a:r>
              <a:rPr lang="es-CO" sz="4306" b="1" noProof="0">
                <a:solidFill>
                  <a:srgbClr val="51B1B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02.</a:t>
            </a:r>
          </a:p>
        </p:txBody>
      </p:sp>
      <p:sp>
        <p:nvSpPr>
          <p:cNvPr id="28" name="Freeform 28"/>
          <p:cNvSpPr/>
          <p:nvPr/>
        </p:nvSpPr>
        <p:spPr>
          <a:xfrm>
            <a:off x="8536240" y="1501111"/>
            <a:ext cx="607760" cy="607760"/>
          </a:xfrm>
          <a:custGeom>
            <a:avLst/>
            <a:gdLst/>
            <a:ahLst/>
            <a:cxnLst/>
            <a:rect l="l" t="t" r="r" b="b"/>
            <a:pathLst>
              <a:path w="607760" h="607760">
                <a:moveTo>
                  <a:pt x="0" y="0"/>
                </a:moveTo>
                <a:lnTo>
                  <a:pt x="607760" y="0"/>
                </a:lnTo>
                <a:lnTo>
                  <a:pt x="607760" y="607760"/>
                </a:lnTo>
                <a:lnTo>
                  <a:pt x="0" y="607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noProof="0"/>
          </a:p>
        </p:txBody>
      </p:sp>
      <p:grpSp>
        <p:nvGrpSpPr>
          <p:cNvPr id="36" name="Group 3">
            <a:extLst>
              <a:ext uri="{FF2B5EF4-FFF2-40B4-BE49-F238E27FC236}">
                <a16:creationId xmlns:a16="http://schemas.microsoft.com/office/drawing/2014/main" id="{2702560E-34F0-4FEF-A366-33CB39052793}"/>
              </a:ext>
            </a:extLst>
          </p:cNvPr>
          <p:cNvGrpSpPr/>
          <p:nvPr/>
        </p:nvGrpSpPr>
        <p:grpSpPr>
          <a:xfrm>
            <a:off x="767517" y="1186417"/>
            <a:ext cx="4621602" cy="1025155"/>
            <a:chOff x="0" y="0"/>
            <a:chExt cx="6062390" cy="1344748"/>
          </a:xfrm>
        </p:grpSpPr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553A9650-50E4-5D1F-D913-1892BA7D6F46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1036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B937555C-3812-DFAC-F9DB-2F8EF05DD377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CO" noProof="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219818" y="2475850"/>
            <a:ext cx="3402978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74"/>
              </a:lnSpc>
              <a:spcBef>
                <a:spcPct val="0"/>
              </a:spcBef>
            </a:pPr>
            <a:r>
              <a:rPr lang="es-CO" sz="3400" b="1" noProof="0">
                <a:solidFill>
                  <a:srgbClr val="4E63A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Somos responsables de cumplir nuestros propios sueños</a:t>
            </a:r>
            <a:endParaRPr lang="es-CO" sz="3400" b="1" u="none" strike="noStrike" noProof="0">
              <a:solidFill>
                <a:srgbClr val="4E63A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4300182" y="1542252"/>
            <a:ext cx="1218238" cy="56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6"/>
              </a:lnSpc>
            </a:pPr>
            <a:r>
              <a:rPr lang="es-CO" sz="4306" b="1" noProof="0">
                <a:solidFill>
                  <a:srgbClr val="4E63A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03.</a:t>
            </a:r>
          </a:p>
        </p:txBody>
      </p:sp>
      <p:sp>
        <p:nvSpPr>
          <p:cNvPr id="27" name="Freeform 27"/>
          <p:cNvSpPr/>
          <p:nvPr/>
        </p:nvSpPr>
        <p:spPr>
          <a:xfrm>
            <a:off x="16651540" y="1456527"/>
            <a:ext cx="607760" cy="607760"/>
          </a:xfrm>
          <a:custGeom>
            <a:avLst/>
            <a:gdLst/>
            <a:ahLst/>
            <a:cxnLst/>
            <a:rect l="l" t="t" r="r" b="b"/>
            <a:pathLst>
              <a:path w="607760" h="607760">
                <a:moveTo>
                  <a:pt x="0" y="0"/>
                </a:moveTo>
                <a:lnTo>
                  <a:pt x="607760" y="0"/>
                </a:lnTo>
                <a:lnTo>
                  <a:pt x="607760" y="607759"/>
                </a:lnTo>
                <a:lnTo>
                  <a:pt x="0" y="6077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 noProof="0"/>
          </a:p>
        </p:txBody>
      </p:sp>
      <p:pic>
        <p:nvPicPr>
          <p:cNvPr id="12" name="Gráfico 11" descr="Semillas germinando con relleno sólido">
            <a:extLst>
              <a:ext uri="{FF2B5EF4-FFF2-40B4-BE49-F238E27FC236}">
                <a16:creationId xmlns:a16="http://schemas.microsoft.com/office/drawing/2014/main" id="{DCF09101-150D-8967-86A8-5540A800A7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84241" y="5799696"/>
            <a:ext cx="2359830" cy="2359830"/>
          </a:xfrm>
          <a:prstGeom prst="rect">
            <a:avLst/>
          </a:prstGeom>
        </p:spPr>
      </p:pic>
      <p:pic>
        <p:nvPicPr>
          <p:cNvPr id="18" name="Gráfico 17" descr="Bengala con relleno sólido">
            <a:extLst>
              <a:ext uri="{FF2B5EF4-FFF2-40B4-BE49-F238E27FC236}">
                <a16:creationId xmlns:a16="http://schemas.microsoft.com/office/drawing/2014/main" id="{103DA06B-7B1C-F065-D915-D6CD324A66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06762" y="1739921"/>
            <a:ext cx="2433420" cy="2433420"/>
          </a:xfrm>
          <a:prstGeom prst="rect">
            <a:avLst/>
          </a:prstGeom>
        </p:spPr>
      </p:pic>
      <p:pic>
        <p:nvPicPr>
          <p:cNvPr id="30" name="Gráfico 29" descr="Cometa con relleno sólido">
            <a:extLst>
              <a:ext uri="{FF2B5EF4-FFF2-40B4-BE49-F238E27FC236}">
                <a16:creationId xmlns:a16="http://schemas.microsoft.com/office/drawing/2014/main" id="{773F5007-6F9C-7922-28E5-388834FBF8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602266" y="5799696"/>
            <a:ext cx="2436563" cy="2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69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09F4F052E79A943947F2F9CBA00B0B1" ma:contentTypeVersion="3" ma:contentTypeDescription="Crear nuevo documento." ma:contentTypeScope="" ma:versionID="5446bafac92679087d7239f661776e12">
  <xsd:schema xmlns:xsd="http://www.w3.org/2001/XMLSchema" xmlns:xs="http://www.w3.org/2001/XMLSchema" xmlns:p="http://schemas.microsoft.com/office/2006/metadata/properties" xmlns:ns2="56a1203b-fda8-44db-85bc-8f5972ab0bd5" targetNamespace="http://schemas.microsoft.com/office/2006/metadata/properties" ma:root="true" ma:fieldsID="f0017a62797b83557b91056cdd97c921" ns2:_="">
    <xsd:import namespace="56a1203b-fda8-44db-85bc-8f5972ab0b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1203b-fda8-44db-85bc-8f5972ab0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7115BA-2BD7-40E6-AF96-84A2A808B6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397DE2-6CEA-4AE7-8EE8-42A2734CF9EC}">
  <ds:schemaRefs>
    <ds:schemaRef ds:uri="56a1203b-fda8-44db-85bc-8f5972ab0b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B602DE-FDD1-4C10-928D-618CC802F105}">
  <ds:schemaRefs>
    <ds:schemaRef ds:uri="56a1203b-fda8-44db-85bc-8f5972ab0bd5"/>
    <ds:schemaRef ds:uri="eb8969b5-747b-49e2-8e1d-63d345e406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</Words>
  <Application>Microsoft Office PowerPoint</Application>
  <PresentationFormat>Personalizado</PresentationFormat>
  <Paragraphs>125</Paragraphs>
  <Slides>30</Slides>
  <Notes>3</Notes>
  <HiddenSlides>0</HiddenSlides>
  <MMClips>14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Calibri</vt:lpstr>
      <vt:lpstr>Open Sauce</vt:lpstr>
      <vt:lpstr>Open Sauce Italics</vt:lpstr>
      <vt:lpstr>Poppins</vt:lpstr>
      <vt:lpstr>Open Sauce Bold</vt:lpstr>
      <vt:lpstr>Arial</vt:lpstr>
      <vt:lpstr>Aptos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Distintos, no distantes</dc:title>
  <dc:creator>Alejandra Martínez</dc:creator>
  <cp:lastModifiedBy>Fabian Bernal Lopez</cp:lastModifiedBy>
  <cp:revision>1</cp:revision>
  <dcterms:created xsi:type="dcterms:W3CDTF">2006-08-16T00:00:00Z</dcterms:created>
  <dcterms:modified xsi:type="dcterms:W3CDTF">2026-02-24T18:33:24Z</dcterms:modified>
  <dc:identifier>DAG1mryfLlk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0x010100709F4F052E79A943947F2F9CBA00B0B1</vt:lpwstr>
  </property>
</Properties>
</file>